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8" r:id="rId4"/>
    <p:sldId id="279" r:id="rId5"/>
    <p:sldId id="280" r:id="rId6"/>
    <p:sldId id="275" r:id="rId7"/>
    <p:sldId id="291" r:id="rId8"/>
    <p:sldId id="290" r:id="rId9"/>
    <p:sldId id="285" r:id="rId10"/>
    <p:sldId id="282" r:id="rId11"/>
    <p:sldId id="292" r:id="rId12"/>
    <p:sldId id="264" r:id="rId13"/>
    <p:sldId id="286" r:id="rId14"/>
    <p:sldId id="288" r:id="rId15"/>
    <p:sldId id="287" r:id="rId16"/>
    <p:sldId id="289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BD77AA-3AD1-48ED-AA96-C72150A8399F}" v="3" dt="2023-08-15T22:56:01.6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bener, Jeffrey M." userId="13f213a2-820a-4985-ae9f-f00fc6cb327e" providerId="ADAL" clId="{76BD77AA-3AD1-48ED-AA96-C72150A8399F}"/>
    <pc:docChg chg="custSel addSld delSld modSld sldOrd">
      <pc:chgData name="Herbener, Jeffrey M." userId="13f213a2-820a-4985-ae9f-f00fc6cb327e" providerId="ADAL" clId="{76BD77AA-3AD1-48ED-AA96-C72150A8399F}" dt="2023-10-12T17:28:12.819" v="3276" actId="122"/>
      <pc:docMkLst>
        <pc:docMk/>
      </pc:docMkLst>
      <pc:sldChg chg="modSp mod">
        <pc:chgData name="Herbener, Jeffrey M." userId="13f213a2-820a-4985-ae9f-f00fc6cb327e" providerId="ADAL" clId="{76BD77AA-3AD1-48ED-AA96-C72150A8399F}" dt="2023-09-28T13:57:07.456" v="2830" actId="20577"/>
        <pc:sldMkLst>
          <pc:docMk/>
          <pc:sldMk cId="1330334847" sldId="256"/>
        </pc:sldMkLst>
        <pc:spChg chg="mod">
          <ac:chgData name="Herbener, Jeffrey M." userId="13f213a2-820a-4985-ae9f-f00fc6cb327e" providerId="ADAL" clId="{76BD77AA-3AD1-48ED-AA96-C72150A8399F}" dt="2023-09-28T13:57:07.456" v="2830" actId="20577"/>
          <ac:spMkLst>
            <pc:docMk/>
            <pc:sldMk cId="1330334847" sldId="256"/>
            <ac:spMk id="2" creationId="{448FBF27-BBC5-FA7F-4C8F-C8B9EAC1F610}"/>
          </ac:spMkLst>
        </pc:spChg>
        <pc:spChg chg="mod">
          <ac:chgData name="Herbener, Jeffrey M." userId="13f213a2-820a-4985-ae9f-f00fc6cb327e" providerId="ADAL" clId="{76BD77AA-3AD1-48ED-AA96-C72150A8399F}" dt="2023-08-30T18:19:24.102" v="1097" actId="20577"/>
          <ac:spMkLst>
            <pc:docMk/>
            <pc:sldMk cId="1330334847" sldId="256"/>
            <ac:spMk id="3" creationId="{9AF335F2-24E2-90B0-DB6C-6F827CAEECF7}"/>
          </ac:spMkLst>
        </pc:spChg>
      </pc:sldChg>
      <pc:sldChg chg="modSp del mod">
        <pc:chgData name="Herbener, Jeffrey M." userId="13f213a2-820a-4985-ae9f-f00fc6cb327e" providerId="ADAL" clId="{76BD77AA-3AD1-48ED-AA96-C72150A8399F}" dt="2023-09-08T17:19:27.997" v="2469" actId="47"/>
        <pc:sldMkLst>
          <pc:docMk/>
          <pc:sldMk cId="1801190019" sldId="257"/>
        </pc:sldMkLst>
        <pc:spChg chg="mod">
          <ac:chgData name="Herbener, Jeffrey M." userId="13f213a2-820a-4985-ae9f-f00fc6cb327e" providerId="ADAL" clId="{76BD77AA-3AD1-48ED-AA96-C72150A8399F}" dt="2023-08-13T22:31:47.959" v="1" actId="20577"/>
          <ac:spMkLst>
            <pc:docMk/>
            <pc:sldMk cId="1801190019" sldId="257"/>
            <ac:spMk id="3" creationId="{D8EE8286-F0CB-1825-7B86-05E8AEB38DB1}"/>
          </ac:spMkLst>
        </pc:spChg>
      </pc:sldChg>
      <pc:sldChg chg="del">
        <pc:chgData name="Herbener, Jeffrey M." userId="13f213a2-820a-4985-ae9f-f00fc6cb327e" providerId="ADAL" clId="{76BD77AA-3AD1-48ED-AA96-C72150A8399F}" dt="2023-09-08T17:23:37.104" v="2481" actId="47"/>
        <pc:sldMkLst>
          <pc:docMk/>
          <pc:sldMk cId="3508450978" sldId="258"/>
        </pc:sldMkLst>
      </pc:sldChg>
      <pc:sldChg chg="addSp delSp modSp new mod ord">
        <pc:chgData name="Herbener, Jeffrey M." userId="13f213a2-820a-4985-ae9f-f00fc6cb327e" providerId="ADAL" clId="{76BD77AA-3AD1-48ED-AA96-C72150A8399F}" dt="2023-09-03T10:51:15.030" v="1709"/>
        <pc:sldMkLst>
          <pc:docMk/>
          <pc:sldMk cId="460497519" sldId="259"/>
        </pc:sldMkLst>
        <pc:spChg chg="mod">
          <ac:chgData name="Herbener, Jeffrey M." userId="13f213a2-820a-4985-ae9f-f00fc6cb327e" providerId="ADAL" clId="{76BD77AA-3AD1-48ED-AA96-C72150A8399F}" dt="2023-08-15T13:27:04.257" v="30" actId="122"/>
          <ac:spMkLst>
            <pc:docMk/>
            <pc:sldMk cId="460497519" sldId="259"/>
            <ac:spMk id="2" creationId="{B39744AA-DF22-83B0-2B00-187DE6B15611}"/>
          </ac:spMkLst>
        </pc:spChg>
        <pc:spChg chg="del">
          <ac:chgData name="Herbener, Jeffrey M." userId="13f213a2-820a-4985-ae9f-f00fc6cb327e" providerId="ADAL" clId="{76BD77AA-3AD1-48ED-AA96-C72150A8399F}" dt="2023-08-15T13:26:36.694" v="3" actId="22"/>
          <ac:spMkLst>
            <pc:docMk/>
            <pc:sldMk cId="460497519" sldId="259"/>
            <ac:spMk id="3" creationId="{9BEDC7EA-A71F-34C4-A376-D3B21D2199E6}"/>
          </ac:spMkLst>
        </pc:spChg>
        <pc:spChg chg="add mod">
          <ac:chgData name="Herbener, Jeffrey M." userId="13f213a2-820a-4985-ae9f-f00fc6cb327e" providerId="ADAL" clId="{76BD77AA-3AD1-48ED-AA96-C72150A8399F}" dt="2023-08-18T18:15:05.447" v="805" actId="1076"/>
          <ac:spMkLst>
            <pc:docMk/>
            <pc:sldMk cId="460497519" sldId="259"/>
            <ac:spMk id="7" creationId="{F8699240-8146-B032-9EEF-FD762278F04C}"/>
          </ac:spMkLst>
        </pc:spChg>
        <pc:spChg chg="add mod">
          <ac:chgData name="Herbener, Jeffrey M." userId="13f213a2-820a-4985-ae9f-f00fc6cb327e" providerId="ADAL" clId="{76BD77AA-3AD1-48ED-AA96-C72150A8399F}" dt="2023-08-18T18:15:48.388" v="818" actId="20577"/>
          <ac:spMkLst>
            <pc:docMk/>
            <pc:sldMk cId="460497519" sldId="259"/>
            <ac:spMk id="11" creationId="{55AC18CB-4692-F505-44F9-568D0F8DD925}"/>
          </ac:spMkLst>
        </pc:spChg>
        <pc:spChg chg="add mod">
          <ac:chgData name="Herbener, Jeffrey M." userId="13f213a2-820a-4985-ae9f-f00fc6cb327e" providerId="ADAL" clId="{76BD77AA-3AD1-48ED-AA96-C72150A8399F}" dt="2023-08-18T18:16:57.332" v="832" actId="1076"/>
          <ac:spMkLst>
            <pc:docMk/>
            <pc:sldMk cId="460497519" sldId="259"/>
            <ac:spMk id="15" creationId="{050CE731-36B1-D41B-1D01-A2D938FC1AFC}"/>
          </ac:spMkLst>
        </pc:spChg>
        <pc:spChg chg="add mod">
          <ac:chgData name="Herbener, Jeffrey M." userId="13f213a2-820a-4985-ae9f-f00fc6cb327e" providerId="ADAL" clId="{76BD77AA-3AD1-48ED-AA96-C72150A8399F}" dt="2023-08-18T18:18:06.909" v="847" actId="1076"/>
          <ac:spMkLst>
            <pc:docMk/>
            <pc:sldMk cId="460497519" sldId="259"/>
            <ac:spMk id="19" creationId="{C1A55229-7845-9F7C-3A47-A6794194C317}"/>
          </ac:spMkLst>
        </pc:spChg>
        <pc:spChg chg="add mod">
          <ac:chgData name="Herbener, Jeffrey M." userId="13f213a2-820a-4985-ae9f-f00fc6cb327e" providerId="ADAL" clId="{76BD77AA-3AD1-48ED-AA96-C72150A8399F}" dt="2023-08-18T18:19:18.986" v="867" actId="313"/>
          <ac:spMkLst>
            <pc:docMk/>
            <pc:sldMk cId="460497519" sldId="259"/>
            <ac:spMk id="25" creationId="{8166FD9D-69C9-2082-8BC4-FB102D33AF66}"/>
          </ac:spMkLst>
        </pc:spChg>
        <pc:spChg chg="add mod">
          <ac:chgData name="Herbener, Jeffrey M." userId="13f213a2-820a-4985-ae9f-f00fc6cb327e" providerId="ADAL" clId="{76BD77AA-3AD1-48ED-AA96-C72150A8399F}" dt="2023-08-18T18:21:03.090" v="885" actId="1076"/>
          <ac:spMkLst>
            <pc:docMk/>
            <pc:sldMk cId="460497519" sldId="259"/>
            <ac:spMk id="29" creationId="{A0B5BDF7-F801-1580-55B0-DCDBBB66F608}"/>
          </ac:spMkLst>
        </pc:spChg>
        <pc:picChg chg="add mod ord">
          <ac:chgData name="Herbener, Jeffrey M." userId="13f213a2-820a-4985-ae9f-f00fc6cb327e" providerId="ADAL" clId="{76BD77AA-3AD1-48ED-AA96-C72150A8399F}" dt="2023-08-15T13:26:36.694" v="3" actId="22"/>
          <ac:picMkLst>
            <pc:docMk/>
            <pc:sldMk cId="460497519" sldId="259"/>
            <ac:picMk id="5" creationId="{E239EC99-135A-A5AE-06B7-FCFADBB61858}"/>
          </ac:picMkLst>
        </pc:picChg>
        <pc:cxnChg chg="add mod">
          <ac:chgData name="Herbener, Jeffrey M." userId="13f213a2-820a-4985-ae9f-f00fc6cb327e" providerId="ADAL" clId="{76BD77AA-3AD1-48ED-AA96-C72150A8399F}" dt="2023-08-18T18:14:20.497" v="790" actId="13822"/>
          <ac:cxnSpMkLst>
            <pc:docMk/>
            <pc:sldMk cId="460497519" sldId="259"/>
            <ac:cxnSpMk id="4" creationId="{4366C459-85FA-EB37-16F9-803FB7D3A522}"/>
          </ac:cxnSpMkLst>
        </pc:cxnChg>
        <pc:cxnChg chg="add mod">
          <ac:chgData name="Herbener, Jeffrey M." userId="13f213a2-820a-4985-ae9f-f00fc6cb327e" providerId="ADAL" clId="{76BD77AA-3AD1-48ED-AA96-C72150A8399F}" dt="2023-08-18T18:15:32.427" v="808" actId="13822"/>
          <ac:cxnSpMkLst>
            <pc:docMk/>
            <pc:sldMk cId="460497519" sldId="259"/>
            <ac:cxnSpMk id="9" creationId="{B2B5BD5C-3162-E32C-6E72-0D2F22BE492D}"/>
          </ac:cxnSpMkLst>
        </pc:cxnChg>
        <pc:cxnChg chg="add mod">
          <ac:chgData name="Herbener, Jeffrey M." userId="13f213a2-820a-4985-ae9f-f00fc6cb327e" providerId="ADAL" clId="{76BD77AA-3AD1-48ED-AA96-C72150A8399F}" dt="2023-08-18T18:16:33.949" v="821" actId="13822"/>
          <ac:cxnSpMkLst>
            <pc:docMk/>
            <pc:sldMk cId="460497519" sldId="259"/>
            <ac:cxnSpMk id="13" creationId="{AFD3C5D1-5C1E-09F5-F4E0-8B15FBFDA473}"/>
          </ac:cxnSpMkLst>
        </pc:cxnChg>
        <pc:cxnChg chg="add mod">
          <ac:chgData name="Herbener, Jeffrey M." userId="13f213a2-820a-4985-ae9f-f00fc6cb327e" providerId="ADAL" clId="{76BD77AA-3AD1-48ED-AA96-C72150A8399F}" dt="2023-08-18T18:17:46.494" v="836" actId="13822"/>
          <ac:cxnSpMkLst>
            <pc:docMk/>
            <pc:sldMk cId="460497519" sldId="259"/>
            <ac:cxnSpMk id="17" creationId="{FC2AEB56-CCC5-ADEB-CE2B-98BF0E0480B7}"/>
          </ac:cxnSpMkLst>
        </pc:cxnChg>
        <pc:cxnChg chg="add del">
          <ac:chgData name="Herbener, Jeffrey M." userId="13f213a2-820a-4985-ae9f-f00fc6cb327e" providerId="ADAL" clId="{76BD77AA-3AD1-48ED-AA96-C72150A8399F}" dt="2023-08-18T18:18:36.618" v="849" actId="478"/>
          <ac:cxnSpMkLst>
            <pc:docMk/>
            <pc:sldMk cId="460497519" sldId="259"/>
            <ac:cxnSpMk id="21" creationId="{DC2BE9E0-8283-5078-9A9B-51AA7E75FAA4}"/>
          </ac:cxnSpMkLst>
        </pc:cxnChg>
        <pc:cxnChg chg="add mod">
          <ac:chgData name="Herbener, Jeffrey M." userId="13f213a2-820a-4985-ae9f-f00fc6cb327e" providerId="ADAL" clId="{76BD77AA-3AD1-48ED-AA96-C72150A8399F}" dt="2023-08-18T18:18:53.174" v="852" actId="13822"/>
          <ac:cxnSpMkLst>
            <pc:docMk/>
            <pc:sldMk cId="460497519" sldId="259"/>
            <ac:cxnSpMk id="23" creationId="{B55CFC25-60A6-AC39-D682-09B3BD544FFE}"/>
          </ac:cxnSpMkLst>
        </pc:cxnChg>
        <pc:cxnChg chg="add mod">
          <ac:chgData name="Herbener, Jeffrey M." userId="13f213a2-820a-4985-ae9f-f00fc6cb327e" providerId="ADAL" clId="{76BD77AA-3AD1-48ED-AA96-C72150A8399F}" dt="2023-08-18T18:20:54.200" v="884" actId="1076"/>
          <ac:cxnSpMkLst>
            <pc:docMk/>
            <pc:sldMk cId="460497519" sldId="259"/>
            <ac:cxnSpMk id="27" creationId="{243034D9-6F4D-DFFB-5FF1-0C839273D10E}"/>
          </ac:cxnSpMkLst>
        </pc:cxnChg>
      </pc:sldChg>
      <pc:sldChg chg="addSp delSp modSp new del mod ord">
        <pc:chgData name="Herbener, Jeffrey M." userId="13f213a2-820a-4985-ae9f-f00fc6cb327e" providerId="ADAL" clId="{76BD77AA-3AD1-48ED-AA96-C72150A8399F}" dt="2023-10-03T14:45:19.272" v="2997" actId="47"/>
        <pc:sldMkLst>
          <pc:docMk/>
          <pc:sldMk cId="934507356" sldId="260"/>
        </pc:sldMkLst>
        <pc:spChg chg="mod">
          <ac:chgData name="Herbener, Jeffrey M." userId="13f213a2-820a-4985-ae9f-f00fc6cb327e" providerId="ADAL" clId="{76BD77AA-3AD1-48ED-AA96-C72150A8399F}" dt="2023-08-15T13:30:46.603" v="46" actId="122"/>
          <ac:spMkLst>
            <pc:docMk/>
            <pc:sldMk cId="934507356" sldId="260"/>
            <ac:spMk id="2" creationId="{0431935F-36A5-CA89-02FF-3664CA65C624}"/>
          </ac:spMkLst>
        </pc:spChg>
        <pc:spChg chg="del">
          <ac:chgData name="Herbener, Jeffrey M." userId="13f213a2-820a-4985-ae9f-f00fc6cb327e" providerId="ADAL" clId="{76BD77AA-3AD1-48ED-AA96-C72150A8399F}" dt="2023-08-15T13:30:35.428" v="32" actId="22"/>
          <ac:spMkLst>
            <pc:docMk/>
            <pc:sldMk cId="934507356" sldId="260"/>
            <ac:spMk id="3" creationId="{6F3FF18D-BA1E-AF93-4255-9E87FAF2F483}"/>
          </ac:spMkLst>
        </pc:spChg>
        <pc:spChg chg="add mod">
          <ac:chgData name="Herbener, Jeffrey M." userId="13f213a2-820a-4985-ae9f-f00fc6cb327e" providerId="ADAL" clId="{76BD77AA-3AD1-48ED-AA96-C72150A8399F}" dt="2023-08-18T18:30:01.075" v="916" actId="20577"/>
          <ac:spMkLst>
            <pc:docMk/>
            <pc:sldMk cId="934507356" sldId="260"/>
            <ac:spMk id="22" creationId="{07C1AE90-CAE7-2C0F-EFBF-82BC2B16F1E2}"/>
          </ac:spMkLst>
        </pc:spChg>
        <pc:spChg chg="add mod">
          <ac:chgData name="Herbener, Jeffrey M." userId="13f213a2-820a-4985-ae9f-f00fc6cb327e" providerId="ADAL" clId="{76BD77AA-3AD1-48ED-AA96-C72150A8399F}" dt="2023-08-18T18:30:24.768" v="927" actId="1076"/>
          <ac:spMkLst>
            <pc:docMk/>
            <pc:sldMk cId="934507356" sldId="260"/>
            <ac:spMk id="23" creationId="{DE05C488-893D-7BBA-E7C8-822DECDC9675}"/>
          </ac:spMkLst>
        </pc:spChg>
        <pc:spChg chg="add mod">
          <ac:chgData name="Herbener, Jeffrey M." userId="13f213a2-820a-4985-ae9f-f00fc6cb327e" providerId="ADAL" clId="{76BD77AA-3AD1-48ED-AA96-C72150A8399F}" dt="2023-08-18T18:32:36.781" v="975" actId="1076"/>
          <ac:spMkLst>
            <pc:docMk/>
            <pc:sldMk cId="934507356" sldId="260"/>
            <ac:spMk id="24" creationId="{8E2245F2-D438-6FCD-5877-F7453C1CCCDC}"/>
          </ac:spMkLst>
        </pc:spChg>
        <pc:spChg chg="add mod">
          <ac:chgData name="Herbener, Jeffrey M." userId="13f213a2-820a-4985-ae9f-f00fc6cb327e" providerId="ADAL" clId="{76BD77AA-3AD1-48ED-AA96-C72150A8399F}" dt="2023-08-18T18:31:21.028" v="949" actId="1076"/>
          <ac:spMkLst>
            <pc:docMk/>
            <pc:sldMk cId="934507356" sldId="260"/>
            <ac:spMk id="25" creationId="{12ABEDA0-3EFF-F7E1-199D-FB681E92AF9E}"/>
          </ac:spMkLst>
        </pc:spChg>
        <pc:spChg chg="add del mod">
          <ac:chgData name="Herbener, Jeffrey M." userId="13f213a2-820a-4985-ae9f-f00fc6cb327e" providerId="ADAL" clId="{76BD77AA-3AD1-48ED-AA96-C72150A8399F}" dt="2023-08-18T18:31:33.544" v="952"/>
          <ac:spMkLst>
            <pc:docMk/>
            <pc:sldMk cId="934507356" sldId="260"/>
            <ac:spMk id="26" creationId="{78D2AA39-A4C3-211A-5506-CEE46F682E3B}"/>
          </ac:spMkLst>
        </pc:spChg>
        <pc:spChg chg="add mod">
          <ac:chgData name="Herbener, Jeffrey M." userId="13f213a2-820a-4985-ae9f-f00fc6cb327e" providerId="ADAL" clId="{76BD77AA-3AD1-48ED-AA96-C72150A8399F}" dt="2023-08-18T18:31:58.846" v="963" actId="1076"/>
          <ac:spMkLst>
            <pc:docMk/>
            <pc:sldMk cId="934507356" sldId="260"/>
            <ac:spMk id="27" creationId="{6B2C82E7-C041-3020-AE00-014B969CA7C0}"/>
          </ac:spMkLst>
        </pc:spChg>
        <pc:spChg chg="add mod">
          <ac:chgData name="Herbener, Jeffrey M." userId="13f213a2-820a-4985-ae9f-f00fc6cb327e" providerId="ADAL" clId="{76BD77AA-3AD1-48ED-AA96-C72150A8399F}" dt="2023-08-18T18:32:26.518" v="974" actId="1076"/>
          <ac:spMkLst>
            <pc:docMk/>
            <pc:sldMk cId="934507356" sldId="260"/>
            <ac:spMk id="28" creationId="{F74083F1-4696-F47F-BBDC-C349D6BD4A62}"/>
          </ac:spMkLst>
        </pc:spChg>
        <pc:picChg chg="add mod ord">
          <ac:chgData name="Herbener, Jeffrey M." userId="13f213a2-820a-4985-ae9f-f00fc6cb327e" providerId="ADAL" clId="{76BD77AA-3AD1-48ED-AA96-C72150A8399F}" dt="2023-08-15T13:30:35.428" v="32" actId="22"/>
          <ac:picMkLst>
            <pc:docMk/>
            <pc:sldMk cId="934507356" sldId="260"/>
            <ac:picMk id="5" creationId="{2FA05447-25FF-0FAC-B941-3AA835896A90}"/>
          </ac:picMkLst>
        </pc:picChg>
        <pc:cxnChg chg="add mod">
          <ac:chgData name="Herbener, Jeffrey M." userId="13f213a2-820a-4985-ae9f-f00fc6cb327e" providerId="ADAL" clId="{76BD77AA-3AD1-48ED-AA96-C72150A8399F}" dt="2023-08-18T18:27:53.485" v="889" actId="13822"/>
          <ac:cxnSpMkLst>
            <pc:docMk/>
            <pc:sldMk cId="934507356" sldId="260"/>
            <ac:cxnSpMk id="4" creationId="{F55300C2-9199-1366-88B6-9F19E8F31E3D}"/>
          </ac:cxnSpMkLst>
        </pc:cxnChg>
        <pc:cxnChg chg="add mod">
          <ac:chgData name="Herbener, Jeffrey M." userId="13f213a2-820a-4985-ae9f-f00fc6cb327e" providerId="ADAL" clId="{76BD77AA-3AD1-48ED-AA96-C72150A8399F}" dt="2023-08-18T18:28:18.171" v="893" actId="13822"/>
          <ac:cxnSpMkLst>
            <pc:docMk/>
            <pc:sldMk cId="934507356" sldId="260"/>
            <ac:cxnSpMk id="8" creationId="{69BB8362-91E2-010C-208E-990B4BAF39E4}"/>
          </ac:cxnSpMkLst>
        </pc:cxnChg>
        <pc:cxnChg chg="add mod">
          <ac:chgData name="Herbener, Jeffrey M." userId="13f213a2-820a-4985-ae9f-f00fc6cb327e" providerId="ADAL" clId="{76BD77AA-3AD1-48ED-AA96-C72150A8399F}" dt="2023-08-18T18:28:43.062" v="896" actId="13822"/>
          <ac:cxnSpMkLst>
            <pc:docMk/>
            <pc:sldMk cId="934507356" sldId="260"/>
            <ac:cxnSpMk id="11" creationId="{E087E3DE-6279-9E1E-622B-5E112D7C600B}"/>
          </ac:cxnSpMkLst>
        </pc:cxnChg>
        <pc:cxnChg chg="add mod">
          <ac:chgData name="Herbener, Jeffrey M." userId="13f213a2-820a-4985-ae9f-f00fc6cb327e" providerId="ADAL" clId="{76BD77AA-3AD1-48ED-AA96-C72150A8399F}" dt="2023-08-18T18:29:00.088" v="899" actId="13822"/>
          <ac:cxnSpMkLst>
            <pc:docMk/>
            <pc:sldMk cId="934507356" sldId="260"/>
            <ac:cxnSpMk id="14" creationId="{1BEF9A38-4E77-841F-CF3D-4C67522CE734}"/>
          </ac:cxnSpMkLst>
        </pc:cxnChg>
        <pc:cxnChg chg="add mod">
          <ac:chgData name="Herbener, Jeffrey M." userId="13f213a2-820a-4985-ae9f-f00fc6cb327e" providerId="ADAL" clId="{76BD77AA-3AD1-48ED-AA96-C72150A8399F}" dt="2023-08-18T18:29:22.857" v="902" actId="13822"/>
          <ac:cxnSpMkLst>
            <pc:docMk/>
            <pc:sldMk cId="934507356" sldId="260"/>
            <ac:cxnSpMk id="17" creationId="{DC95F098-B115-8565-90D5-F79A7767F8E3}"/>
          </ac:cxnSpMkLst>
        </pc:cxnChg>
        <pc:cxnChg chg="add mod">
          <ac:chgData name="Herbener, Jeffrey M." userId="13f213a2-820a-4985-ae9f-f00fc6cb327e" providerId="ADAL" clId="{76BD77AA-3AD1-48ED-AA96-C72150A8399F}" dt="2023-08-18T18:29:46.664" v="906" actId="13822"/>
          <ac:cxnSpMkLst>
            <pc:docMk/>
            <pc:sldMk cId="934507356" sldId="260"/>
            <ac:cxnSpMk id="20" creationId="{F339D02F-62C4-1831-8A9F-C401450B1372}"/>
          </ac:cxnSpMkLst>
        </pc:cxnChg>
      </pc:sldChg>
      <pc:sldChg chg="addSp delSp modSp new del mod">
        <pc:chgData name="Herbener, Jeffrey M." userId="13f213a2-820a-4985-ae9f-f00fc6cb327e" providerId="ADAL" clId="{76BD77AA-3AD1-48ED-AA96-C72150A8399F}" dt="2023-09-08T17:23:47.383" v="2482" actId="47"/>
        <pc:sldMkLst>
          <pc:docMk/>
          <pc:sldMk cId="501423928" sldId="261"/>
        </pc:sldMkLst>
        <pc:spChg chg="mod">
          <ac:chgData name="Herbener, Jeffrey M." userId="13f213a2-820a-4985-ae9f-f00fc6cb327e" providerId="ADAL" clId="{76BD77AA-3AD1-48ED-AA96-C72150A8399F}" dt="2023-08-15T19:25:18.414" v="104" actId="122"/>
          <ac:spMkLst>
            <pc:docMk/>
            <pc:sldMk cId="501423928" sldId="261"/>
            <ac:spMk id="2" creationId="{4603A61E-1636-766B-0926-9D181561D65D}"/>
          </ac:spMkLst>
        </pc:spChg>
        <pc:spChg chg="del">
          <ac:chgData name="Herbener, Jeffrey M." userId="13f213a2-820a-4985-ae9f-f00fc6cb327e" providerId="ADAL" clId="{76BD77AA-3AD1-48ED-AA96-C72150A8399F}" dt="2023-08-15T19:24:25.602" v="49"/>
          <ac:spMkLst>
            <pc:docMk/>
            <pc:sldMk cId="501423928" sldId="261"/>
            <ac:spMk id="3" creationId="{F045206D-9176-9741-A0F6-195C7F8A2F2A}"/>
          </ac:spMkLst>
        </pc:spChg>
        <pc:graphicFrameChg chg="add mod">
          <ac:chgData name="Herbener, Jeffrey M." userId="13f213a2-820a-4985-ae9f-f00fc6cb327e" providerId="ADAL" clId="{76BD77AA-3AD1-48ED-AA96-C72150A8399F}" dt="2023-08-15T19:24:25.602" v="49"/>
          <ac:graphicFrameMkLst>
            <pc:docMk/>
            <pc:sldMk cId="501423928" sldId="261"/>
            <ac:graphicFrameMk id="4" creationId="{CFE4D58C-B372-4775-088D-3DAEC26D03E9}"/>
          </ac:graphicFrameMkLst>
        </pc:graphicFrameChg>
      </pc:sldChg>
      <pc:sldChg chg="addSp delSp modSp new del mod">
        <pc:chgData name="Herbener, Jeffrey M." userId="13f213a2-820a-4985-ae9f-f00fc6cb327e" providerId="ADAL" clId="{76BD77AA-3AD1-48ED-AA96-C72150A8399F}" dt="2023-09-08T17:23:51.766" v="2484" actId="47"/>
        <pc:sldMkLst>
          <pc:docMk/>
          <pc:sldMk cId="2168285063" sldId="262"/>
        </pc:sldMkLst>
        <pc:spChg chg="mod">
          <ac:chgData name="Herbener, Jeffrey M." userId="13f213a2-820a-4985-ae9f-f00fc6cb327e" providerId="ADAL" clId="{76BD77AA-3AD1-48ED-AA96-C72150A8399F}" dt="2023-08-15T19:32:59.754" v="155" actId="122"/>
          <ac:spMkLst>
            <pc:docMk/>
            <pc:sldMk cId="2168285063" sldId="262"/>
            <ac:spMk id="2" creationId="{0A3AB312-E8AC-4E12-3CC7-174DEB2FB65C}"/>
          </ac:spMkLst>
        </pc:spChg>
        <pc:spChg chg="del mod">
          <ac:chgData name="Herbener, Jeffrey M." userId="13f213a2-820a-4985-ae9f-f00fc6cb327e" providerId="ADAL" clId="{76BD77AA-3AD1-48ED-AA96-C72150A8399F}" dt="2023-08-15T19:32:33.509" v="108"/>
          <ac:spMkLst>
            <pc:docMk/>
            <pc:sldMk cId="2168285063" sldId="262"/>
            <ac:spMk id="3" creationId="{EDC783A8-908B-7741-2347-01FFFA0282FF}"/>
          </ac:spMkLst>
        </pc:spChg>
        <pc:graphicFrameChg chg="add mod">
          <ac:chgData name="Herbener, Jeffrey M." userId="13f213a2-820a-4985-ae9f-f00fc6cb327e" providerId="ADAL" clId="{76BD77AA-3AD1-48ED-AA96-C72150A8399F}" dt="2023-08-15T19:32:33.509" v="108"/>
          <ac:graphicFrameMkLst>
            <pc:docMk/>
            <pc:sldMk cId="2168285063" sldId="262"/>
            <ac:graphicFrameMk id="4" creationId="{CEDC13C6-E40A-0B61-2DA3-C18F90505D46}"/>
          </ac:graphicFrameMkLst>
        </pc:graphicFrameChg>
      </pc:sldChg>
      <pc:sldChg chg="addSp delSp modSp new del mod">
        <pc:chgData name="Herbener, Jeffrey M." userId="13f213a2-820a-4985-ae9f-f00fc6cb327e" providerId="ADAL" clId="{76BD77AA-3AD1-48ED-AA96-C72150A8399F}" dt="2023-09-08T17:23:49.487" v="2483" actId="47"/>
        <pc:sldMkLst>
          <pc:docMk/>
          <pc:sldMk cId="1198928473" sldId="263"/>
        </pc:sldMkLst>
        <pc:spChg chg="mod">
          <ac:chgData name="Herbener, Jeffrey M." userId="13f213a2-820a-4985-ae9f-f00fc6cb327e" providerId="ADAL" clId="{76BD77AA-3AD1-48ED-AA96-C72150A8399F}" dt="2023-08-15T22:56:22.561" v="201" actId="122"/>
          <ac:spMkLst>
            <pc:docMk/>
            <pc:sldMk cId="1198928473" sldId="263"/>
            <ac:spMk id="2" creationId="{075DFF51-F731-950A-66CE-791F791731CF}"/>
          </ac:spMkLst>
        </pc:spChg>
        <pc:spChg chg="del mod">
          <ac:chgData name="Herbener, Jeffrey M." userId="13f213a2-820a-4985-ae9f-f00fc6cb327e" providerId="ADAL" clId="{76BD77AA-3AD1-48ED-AA96-C72150A8399F}" dt="2023-08-15T22:56:01.600" v="166"/>
          <ac:spMkLst>
            <pc:docMk/>
            <pc:sldMk cId="1198928473" sldId="263"/>
            <ac:spMk id="3" creationId="{E2F27AD8-DF6B-FA87-A37F-CAACC9A397F6}"/>
          </ac:spMkLst>
        </pc:spChg>
        <pc:graphicFrameChg chg="add mod">
          <ac:chgData name="Herbener, Jeffrey M." userId="13f213a2-820a-4985-ae9f-f00fc6cb327e" providerId="ADAL" clId="{76BD77AA-3AD1-48ED-AA96-C72150A8399F}" dt="2023-08-15T22:56:01.600" v="166"/>
          <ac:graphicFrameMkLst>
            <pc:docMk/>
            <pc:sldMk cId="1198928473" sldId="263"/>
            <ac:graphicFrameMk id="4" creationId="{30EE71E7-C46B-1ADF-AB34-4E9CCFAEA3CD}"/>
          </ac:graphicFrameMkLst>
        </pc:graphicFrameChg>
      </pc:sldChg>
      <pc:sldChg chg="addSp delSp modSp new mod">
        <pc:chgData name="Herbener, Jeffrey M." userId="13f213a2-820a-4985-ae9f-f00fc6cb327e" providerId="ADAL" clId="{76BD77AA-3AD1-48ED-AA96-C72150A8399F}" dt="2023-09-06T18:22:07.369" v="2416" actId="20577"/>
        <pc:sldMkLst>
          <pc:docMk/>
          <pc:sldMk cId="532859860" sldId="264"/>
        </pc:sldMkLst>
        <pc:spChg chg="mod">
          <ac:chgData name="Herbener, Jeffrey M." userId="13f213a2-820a-4985-ae9f-f00fc6cb327e" providerId="ADAL" clId="{76BD77AA-3AD1-48ED-AA96-C72150A8399F}" dt="2023-09-06T18:22:07.369" v="2416" actId="20577"/>
          <ac:spMkLst>
            <pc:docMk/>
            <pc:sldMk cId="532859860" sldId="264"/>
            <ac:spMk id="2" creationId="{86AAF0E6-8717-1FFD-1055-7412EBDFC8A6}"/>
          </ac:spMkLst>
        </pc:spChg>
        <pc:spChg chg="del mod">
          <ac:chgData name="Herbener, Jeffrey M." userId="13f213a2-820a-4985-ae9f-f00fc6cb327e" providerId="ADAL" clId="{76BD77AA-3AD1-48ED-AA96-C72150A8399F}" dt="2023-08-17T19:03:32.102" v="218"/>
          <ac:spMkLst>
            <pc:docMk/>
            <pc:sldMk cId="532859860" sldId="264"/>
            <ac:spMk id="3" creationId="{1BBF123B-647B-24D4-2BA6-36E955897EF6}"/>
          </ac:spMkLst>
        </pc:spChg>
        <pc:graphicFrameChg chg="add mod">
          <ac:chgData name="Herbener, Jeffrey M." userId="13f213a2-820a-4985-ae9f-f00fc6cb327e" providerId="ADAL" clId="{76BD77AA-3AD1-48ED-AA96-C72150A8399F}" dt="2023-08-17T19:03:32.102" v="218"/>
          <ac:graphicFrameMkLst>
            <pc:docMk/>
            <pc:sldMk cId="532859860" sldId="264"/>
            <ac:graphicFrameMk id="4" creationId="{7F454114-E75F-B50B-DEBE-A9224CD50458}"/>
          </ac:graphicFrameMkLst>
        </pc:graphicFrameChg>
      </pc:sldChg>
      <pc:sldChg chg="addSp delSp modSp new del mod">
        <pc:chgData name="Herbener, Jeffrey M." userId="13f213a2-820a-4985-ae9f-f00fc6cb327e" providerId="ADAL" clId="{76BD77AA-3AD1-48ED-AA96-C72150A8399F}" dt="2023-09-08T17:25:17.338" v="2487" actId="47"/>
        <pc:sldMkLst>
          <pc:docMk/>
          <pc:sldMk cId="1615276054" sldId="265"/>
        </pc:sldMkLst>
        <pc:spChg chg="mod">
          <ac:chgData name="Herbener, Jeffrey M." userId="13f213a2-820a-4985-ae9f-f00fc6cb327e" providerId="ADAL" clId="{76BD77AA-3AD1-48ED-AA96-C72150A8399F}" dt="2023-08-17T22:08:03.117" v="307" actId="122"/>
          <ac:spMkLst>
            <pc:docMk/>
            <pc:sldMk cId="1615276054" sldId="265"/>
            <ac:spMk id="2" creationId="{F6A7E3DF-C23D-ADAC-2427-2C7BE6F8AFE4}"/>
          </ac:spMkLst>
        </pc:spChg>
        <pc:spChg chg="del mod">
          <ac:chgData name="Herbener, Jeffrey M." userId="13f213a2-820a-4985-ae9f-f00fc6cb327e" providerId="ADAL" clId="{76BD77AA-3AD1-48ED-AA96-C72150A8399F}" dt="2023-08-17T22:07:22.695" v="275" actId="22"/>
          <ac:spMkLst>
            <pc:docMk/>
            <pc:sldMk cId="1615276054" sldId="265"/>
            <ac:spMk id="3" creationId="{50840DE1-2065-153F-401A-F4DC7F10DDFC}"/>
          </ac:spMkLst>
        </pc:spChg>
        <pc:picChg chg="add mod ord">
          <ac:chgData name="Herbener, Jeffrey M." userId="13f213a2-820a-4985-ae9f-f00fc6cb327e" providerId="ADAL" clId="{76BD77AA-3AD1-48ED-AA96-C72150A8399F}" dt="2023-08-17T22:07:22.695" v="275" actId="22"/>
          <ac:picMkLst>
            <pc:docMk/>
            <pc:sldMk cId="1615276054" sldId="265"/>
            <ac:picMk id="5" creationId="{F45FE3A6-14AC-8BB7-49B5-AE332A18A9FB}"/>
          </ac:picMkLst>
        </pc:picChg>
      </pc:sldChg>
      <pc:sldChg chg="addSp delSp modSp new del mod">
        <pc:chgData name="Herbener, Jeffrey M." userId="13f213a2-820a-4985-ae9f-f00fc6cb327e" providerId="ADAL" clId="{76BD77AA-3AD1-48ED-AA96-C72150A8399F}" dt="2023-09-08T17:26:41.232" v="2491" actId="47"/>
        <pc:sldMkLst>
          <pc:docMk/>
          <pc:sldMk cId="3480810803" sldId="266"/>
        </pc:sldMkLst>
        <pc:spChg chg="mod">
          <ac:chgData name="Herbener, Jeffrey M." userId="13f213a2-820a-4985-ae9f-f00fc6cb327e" providerId="ADAL" clId="{76BD77AA-3AD1-48ED-AA96-C72150A8399F}" dt="2023-08-17T22:42:39.714" v="375" actId="122"/>
          <ac:spMkLst>
            <pc:docMk/>
            <pc:sldMk cId="3480810803" sldId="266"/>
            <ac:spMk id="2" creationId="{6B9CCA87-39E4-AC49-2C4D-BEF67134892B}"/>
          </ac:spMkLst>
        </pc:spChg>
        <pc:spChg chg="del mod">
          <ac:chgData name="Herbener, Jeffrey M." userId="13f213a2-820a-4985-ae9f-f00fc6cb327e" providerId="ADAL" clId="{76BD77AA-3AD1-48ED-AA96-C72150A8399F}" dt="2023-08-17T22:42:05.914" v="310" actId="22"/>
          <ac:spMkLst>
            <pc:docMk/>
            <pc:sldMk cId="3480810803" sldId="266"/>
            <ac:spMk id="3" creationId="{0D569543-451A-CF6F-1489-A1D9AA673596}"/>
          </ac:spMkLst>
        </pc:spChg>
        <pc:picChg chg="add mod ord">
          <ac:chgData name="Herbener, Jeffrey M." userId="13f213a2-820a-4985-ae9f-f00fc6cb327e" providerId="ADAL" clId="{76BD77AA-3AD1-48ED-AA96-C72150A8399F}" dt="2023-08-17T22:42:05.914" v="310" actId="22"/>
          <ac:picMkLst>
            <pc:docMk/>
            <pc:sldMk cId="3480810803" sldId="266"/>
            <ac:picMk id="5" creationId="{B002D7C9-EB3E-E7B7-1D89-493304AD2589}"/>
          </ac:picMkLst>
        </pc:picChg>
      </pc:sldChg>
      <pc:sldChg chg="addSp delSp modSp new del mod">
        <pc:chgData name="Herbener, Jeffrey M." userId="13f213a2-820a-4985-ae9f-f00fc6cb327e" providerId="ADAL" clId="{76BD77AA-3AD1-48ED-AA96-C72150A8399F}" dt="2023-09-08T17:25:46.389" v="2488" actId="47"/>
        <pc:sldMkLst>
          <pc:docMk/>
          <pc:sldMk cId="1745742251" sldId="267"/>
        </pc:sldMkLst>
        <pc:spChg chg="mod">
          <ac:chgData name="Herbener, Jeffrey M." userId="13f213a2-820a-4985-ae9f-f00fc6cb327e" providerId="ADAL" clId="{76BD77AA-3AD1-48ED-AA96-C72150A8399F}" dt="2023-08-18T14:13:51.742" v="429" actId="20577"/>
          <ac:spMkLst>
            <pc:docMk/>
            <pc:sldMk cId="1745742251" sldId="267"/>
            <ac:spMk id="2" creationId="{74F0942E-7D45-6814-2558-40F274453DD5}"/>
          </ac:spMkLst>
        </pc:spChg>
        <pc:spChg chg="del mod">
          <ac:chgData name="Herbener, Jeffrey M." userId="13f213a2-820a-4985-ae9f-f00fc6cb327e" providerId="ADAL" clId="{76BD77AA-3AD1-48ED-AA96-C72150A8399F}" dt="2023-08-18T14:12:54.367" v="378" actId="22"/>
          <ac:spMkLst>
            <pc:docMk/>
            <pc:sldMk cId="1745742251" sldId="267"/>
            <ac:spMk id="3" creationId="{DC4F8217-4BC8-DAD6-7E1D-0A61406A670D}"/>
          </ac:spMkLst>
        </pc:spChg>
        <pc:picChg chg="add mod ord">
          <ac:chgData name="Herbener, Jeffrey M." userId="13f213a2-820a-4985-ae9f-f00fc6cb327e" providerId="ADAL" clId="{76BD77AA-3AD1-48ED-AA96-C72150A8399F}" dt="2023-08-18T14:12:54.367" v="378" actId="22"/>
          <ac:picMkLst>
            <pc:docMk/>
            <pc:sldMk cId="1745742251" sldId="267"/>
            <ac:picMk id="5" creationId="{EFDACEAF-26D9-3814-451B-4DAB03A076CB}"/>
          </ac:picMkLst>
        </pc:picChg>
      </pc:sldChg>
      <pc:sldChg chg="addSp delSp modSp new del mod">
        <pc:chgData name="Herbener, Jeffrey M." userId="13f213a2-820a-4985-ae9f-f00fc6cb327e" providerId="ADAL" clId="{76BD77AA-3AD1-48ED-AA96-C72150A8399F}" dt="2023-09-08T17:26:06.353" v="2489" actId="47"/>
        <pc:sldMkLst>
          <pc:docMk/>
          <pc:sldMk cId="425025991" sldId="268"/>
        </pc:sldMkLst>
        <pc:spChg chg="mod">
          <ac:chgData name="Herbener, Jeffrey M." userId="13f213a2-820a-4985-ae9f-f00fc6cb327e" providerId="ADAL" clId="{76BD77AA-3AD1-48ED-AA96-C72150A8399F}" dt="2023-08-18T14:19:31.376" v="506" actId="122"/>
          <ac:spMkLst>
            <pc:docMk/>
            <pc:sldMk cId="425025991" sldId="268"/>
            <ac:spMk id="2" creationId="{7AA43123-628F-1108-BA0A-2B5BD266CDA8}"/>
          </ac:spMkLst>
        </pc:spChg>
        <pc:spChg chg="del mod">
          <ac:chgData name="Herbener, Jeffrey M." userId="13f213a2-820a-4985-ae9f-f00fc6cb327e" providerId="ADAL" clId="{76BD77AA-3AD1-48ED-AA96-C72150A8399F}" dt="2023-08-18T14:15:45.003" v="432" actId="22"/>
          <ac:spMkLst>
            <pc:docMk/>
            <pc:sldMk cId="425025991" sldId="268"/>
            <ac:spMk id="3" creationId="{7DDFD268-0493-5792-F60D-4738B930A06B}"/>
          </ac:spMkLst>
        </pc:spChg>
        <pc:spChg chg="add del mod">
          <ac:chgData name="Herbener, Jeffrey M." userId="13f213a2-820a-4985-ae9f-f00fc6cb327e" providerId="ADAL" clId="{76BD77AA-3AD1-48ED-AA96-C72150A8399F}" dt="2023-08-18T14:18:36.381" v="435" actId="22"/>
          <ac:spMkLst>
            <pc:docMk/>
            <pc:sldMk cId="425025991" sldId="268"/>
            <ac:spMk id="7" creationId="{781912A0-CDD6-86A1-C24F-7DEBC59BB5D1}"/>
          </ac:spMkLst>
        </pc:spChg>
        <pc:picChg chg="add del mod ord">
          <ac:chgData name="Herbener, Jeffrey M." userId="13f213a2-820a-4985-ae9f-f00fc6cb327e" providerId="ADAL" clId="{76BD77AA-3AD1-48ED-AA96-C72150A8399F}" dt="2023-08-18T14:15:54.213" v="433" actId="478"/>
          <ac:picMkLst>
            <pc:docMk/>
            <pc:sldMk cId="425025991" sldId="268"/>
            <ac:picMk id="5" creationId="{60473B31-0A01-9854-0792-F5FBECF1C9FF}"/>
          </ac:picMkLst>
        </pc:picChg>
        <pc:picChg chg="add mod ord">
          <ac:chgData name="Herbener, Jeffrey M." userId="13f213a2-820a-4985-ae9f-f00fc6cb327e" providerId="ADAL" clId="{76BD77AA-3AD1-48ED-AA96-C72150A8399F}" dt="2023-08-18T14:18:36.381" v="435" actId="22"/>
          <ac:picMkLst>
            <pc:docMk/>
            <pc:sldMk cId="425025991" sldId="268"/>
            <ac:picMk id="9" creationId="{AFAC90B2-3E96-FEFA-9CF5-603335A895B5}"/>
          </ac:picMkLst>
        </pc:picChg>
      </pc:sldChg>
      <pc:sldChg chg="addSp delSp modSp new del mod">
        <pc:chgData name="Herbener, Jeffrey M." userId="13f213a2-820a-4985-ae9f-f00fc6cb327e" providerId="ADAL" clId="{76BD77AA-3AD1-48ED-AA96-C72150A8399F}" dt="2023-09-12T17:56:09.903" v="2560" actId="47"/>
        <pc:sldMkLst>
          <pc:docMk/>
          <pc:sldMk cId="1718839393" sldId="269"/>
        </pc:sldMkLst>
        <pc:spChg chg="mod">
          <ac:chgData name="Herbener, Jeffrey M." userId="13f213a2-820a-4985-ae9f-f00fc6cb327e" providerId="ADAL" clId="{76BD77AA-3AD1-48ED-AA96-C72150A8399F}" dt="2023-09-06T18:23:15.412" v="2429" actId="20577"/>
          <ac:spMkLst>
            <pc:docMk/>
            <pc:sldMk cId="1718839393" sldId="269"/>
            <ac:spMk id="2" creationId="{3FE65B65-E6FC-4D02-FB2F-74A2BC2BF156}"/>
          </ac:spMkLst>
        </pc:spChg>
        <pc:spChg chg="del">
          <ac:chgData name="Herbener, Jeffrey M." userId="13f213a2-820a-4985-ae9f-f00fc6cb327e" providerId="ADAL" clId="{76BD77AA-3AD1-48ED-AA96-C72150A8399F}" dt="2023-08-18T14:21:21.144" v="508" actId="22"/>
          <ac:spMkLst>
            <pc:docMk/>
            <pc:sldMk cId="1718839393" sldId="269"/>
            <ac:spMk id="3" creationId="{DFD551A9-5B73-4B08-3536-9CDB7B02281C}"/>
          </ac:spMkLst>
        </pc:spChg>
        <pc:spChg chg="add del mod">
          <ac:chgData name="Herbener, Jeffrey M." userId="13f213a2-820a-4985-ae9f-f00fc6cb327e" providerId="ADAL" clId="{76BD77AA-3AD1-48ED-AA96-C72150A8399F}" dt="2023-08-18T14:22:16.106" v="511" actId="22"/>
          <ac:spMkLst>
            <pc:docMk/>
            <pc:sldMk cId="1718839393" sldId="269"/>
            <ac:spMk id="7" creationId="{4EB9478A-0EB6-3275-AFD6-F8E07D77EEB4}"/>
          </ac:spMkLst>
        </pc:spChg>
        <pc:picChg chg="add del mod ord">
          <ac:chgData name="Herbener, Jeffrey M." userId="13f213a2-820a-4985-ae9f-f00fc6cb327e" providerId="ADAL" clId="{76BD77AA-3AD1-48ED-AA96-C72150A8399F}" dt="2023-08-18T14:21:25.211" v="509" actId="478"/>
          <ac:picMkLst>
            <pc:docMk/>
            <pc:sldMk cId="1718839393" sldId="269"/>
            <ac:picMk id="5" creationId="{7B966CF8-8593-FA80-6C1E-402DFE69585F}"/>
          </ac:picMkLst>
        </pc:picChg>
        <pc:picChg chg="add mod ord">
          <ac:chgData name="Herbener, Jeffrey M." userId="13f213a2-820a-4985-ae9f-f00fc6cb327e" providerId="ADAL" clId="{76BD77AA-3AD1-48ED-AA96-C72150A8399F}" dt="2023-08-18T14:22:16.106" v="511" actId="22"/>
          <ac:picMkLst>
            <pc:docMk/>
            <pc:sldMk cId="1718839393" sldId="269"/>
            <ac:picMk id="9" creationId="{B4030025-12CF-819F-BDEB-57EED6DAD6B1}"/>
          </ac:picMkLst>
        </pc:picChg>
      </pc:sldChg>
      <pc:sldChg chg="addSp delSp modSp new del mod">
        <pc:chgData name="Herbener, Jeffrey M." userId="13f213a2-820a-4985-ae9f-f00fc6cb327e" providerId="ADAL" clId="{76BD77AA-3AD1-48ED-AA96-C72150A8399F}" dt="2023-09-12T18:07:13.498" v="2714" actId="47"/>
        <pc:sldMkLst>
          <pc:docMk/>
          <pc:sldMk cId="3269576602" sldId="270"/>
        </pc:sldMkLst>
        <pc:spChg chg="mod">
          <ac:chgData name="Herbener, Jeffrey M." userId="13f213a2-820a-4985-ae9f-f00fc6cb327e" providerId="ADAL" clId="{76BD77AA-3AD1-48ED-AA96-C72150A8399F}" dt="2023-09-06T18:23:38.123" v="2435" actId="20577"/>
          <ac:spMkLst>
            <pc:docMk/>
            <pc:sldMk cId="3269576602" sldId="270"/>
            <ac:spMk id="2" creationId="{B669DE5B-0810-61FC-7CD2-887582A5DF21}"/>
          </ac:spMkLst>
        </pc:spChg>
        <pc:spChg chg="del mod">
          <ac:chgData name="Herbener, Jeffrey M." userId="13f213a2-820a-4985-ae9f-f00fc6cb327e" providerId="ADAL" clId="{76BD77AA-3AD1-48ED-AA96-C72150A8399F}" dt="2023-08-18T14:23:56.957" v="540" actId="22"/>
          <ac:spMkLst>
            <pc:docMk/>
            <pc:sldMk cId="3269576602" sldId="270"/>
            <ac:spMk id="3" creationId="{4A27CCB9-BDD4-813A-758D-1573F510DDAB}"/>
          </ac:spMkLst>
        </pc:spChg>
        <pc:picChg chg="add mod ord">
          <ac:chgData name="Herbener, Jeffrey M." userId="13f213a2-820a-4985-ae9f-f00fc6cb327e" providerId="ADAL" clId="{76BD77AA-3AD1-48ED-AA96-C72150A8399F}" dt="2023-08-18T14:23:56.957" v="540" actId="22"/>
          <ac:picMkLst>
            <pc:docMk/>
            <pc:sldMk cId="3269576602" sldId="270"/>
            <ac:picMk id="5" creationId="{5E06093A-CAF1-1F44-5F24-2487B14F10B6}"/>
          </ac:picMkLst>
        </pc:picChg>
      </pc:sldChg>
      <pc:sldChg chg="addSp delSp modSp new del mod">
        <pc:chgData name="Herbener, Jeffrey M." userId="13f213a2-820a-4985-ae9f-f00fc6cb327e" providerId="ADAL" clId="{76BD77AA-3AD1-48ED-AA96-C72150A8399F}" dt="2023-09-12T18:03:24.839" v="2679" actId="47"/>
        <pc:sldMkLst>
          <pc:docMk/>
          <pc:sldMk cId="2490298669" sldId="271"/>
        </pc:sldMkLst>
        <pc:spChg chg="mod">
          <ac:chgData name="Herbener, Jeffrey M." userId="13f213a2-820a-4985-ae9f-f00fc6cb327e" providerId="ADAL" clId="{76BD77AA-3AD1-48ED-AA96-C72150A8399F}" dt="2023-09-06T18:23:46.888" v="2441" actId="20577"/>
          <ac:spMkLst>
            <pc:docMk/>
            <pc:sldMk cId="2490298669" sldId="271"/>
            <ac:spMk id="2" creationId="{07A7A73E-0CED-B0A7-0A54-A548907470F4}"/>
          </ac:spMkLst>
        </pc:spChg>
        <pc:spChg chg="del mod">
          <ac:chgData name="Herbener, Jeffrey M." userId="13f213a2-820a-4985-ae9f-f00fc6cb327e" providerId="ADAL" clId="{76BD77AA-3AD1-48ED-AA96-C72150A8399F}" dt="2023-08-18T14:25:56.490" v="637" actId="22"/>
          <ac:spMkLst>
            <pc:docMk/>
            <pc:sldMk cId="2490298669" sldId="271"/>
            <ac:spMk id="3" creationId="{3A36DBB6-5F8C-08AF-1E7C-F1515CCF77A7}"/>
          </ac:spMkLst>
        </pc:spChg>
        <pc:picChg chg="add mod ord">
          <ac:chgData name="Herbener, Jeffrey M." userId="13f213a2-820a-4985-ae9f-f00fc6cb327e" providerId="ADAL" clId="{76BD77AA-3AD1-48ED-AA96-C72150A8399F}" dt="2023-08-18T14:25:56.490" v="637" actId="22"/>
          <ac:picMkLst>
            <pc:docMk/>
            <pc:sldMk cId="2490298669" sldId="271"/>
            <ac:picMk id="5" creationId="{C956824D-2A92-1B23-BAC8-244F79D9A2CF}"/>
          </ac:picMkLst>
        </pc:picChg>
      </pc:sldChg>
      <pc:sldChg chg="addSp delSp modSp new del mod">
        <pc:chgData name="Herbener, Jeffrey M." userId="13f213a2-820a-4985-ae9f-f00fc6cb327e" providerId="ADAL" clId="{76BD77AA-3AD1-48ED-AA96-C72150A8399F}" dt="2023-09-12T18:26:27.282" v="2788" actId="47"/>
        <pc:sldMkLst>
          <pc:docMk/>
          <pc:sldMk cId="2039753312" sldId="272"/>
        </pc:sldMkLst>
        <pc:spChg chg="mod">
          <ac:chgData name="Herbener, Jeffrey M." userId="13f213a2-820a-4985-ae9f-f00fc6cb327e" providerId="ADAL" clId="{76BD77AA-3AD1-48ED-AA96-C72150A8399F}" dt="2023-09-06T18:24:13.949" v="2448" actId="255"/>
          <ac:spMkLst>
            <pc:docMk/>
            <pc:sldMk cId="2039753312" sldId="272"/>
            <ac:spMk id="2" creationId="{D2DBF8A3-772C-788F-73F0-67A7296BF092}"/>
          </ac:spMkLst>
        </pc:spChg>
        <pc:spChg chg="del mod">
          <ac:chgData name="Herbener, Jeffrey M." userId="13f213a2-820a-4985-ae9f-f00fc6cb327e" providerId="ADAL" clId="{76BD77AA-3AD1-48ED-AA96-C72150A8399F}" dt="2023-08-18T14:27:27.025" v="708" actId="22"/>
          <ac:spMkLst>
            <pc:docMk/>
            <pc:sldMk cId="2039753312" sldId="272"/>
            <ac:spMk id="3" creationId="{4B8D6BAA-5A5F-D5C1-2C19-F64EABFC5B21}"/>
          </ac:spMkLst>
        </pc:spChg>
        <pc:picChg chg="add mod ord">
          <ac:chgData name="Herbener, Jeffrey M." userId="13f213a2-820a-4985-ae9f-f00fc6cb327e" providerId="ADAL" clId="{76BD77AA-3AD1-48ED-AA96-C72150A8399F}" dt="2023-08-18T14:27:27.025" v="708" actId="22"/>
          <ac:picMkLst>
            <pc:docMk/>
            <pc:sldMk cId="2039753312" sldId="272"/>
            <ac:picMk id="5" creationId="{FE9F0DEC-EF13-E651-709B-9FCC316E842F}"/>
          </ac:picMkLst>
        </pc:picChg>
      </pc:sldChg>
      <pc:sldChg chg="addSp delSp modSp new del mod">
        <pc:chgData name="Herbener, Jeffrey M." userId="13f213a2-820a-4985-ae9f-f00fc6cb327e" providerId="ADAL" clId="{76BD77AA-3AD1-48ED-AA96-C72150A8399F}" dt="2023-09-08T17:23:18.449" v="2479" actId="47"/>
        <pc:sldMkLst>
          <pc:docMk/>
          <pc:sldMk cId="2362056481" sldId="273"/>
        </pc:sldMkLst>
        <pc:spChg chg="mod">
          <ac:chgData name="Herbener, Jeffrey M." userId="13f213a2-820a-4985-ae9f-f00fc6cb327e" providerId="ADAL" clId="{76BD77AA-3AD1-48ED-AA96-C72150A8399F}" dt="2023-09-03T11:03:59.568" v="1936" actId="20577"/>
          <ac:spMkLst>
            <pc:docMk/>
            <pc:sldMk cId="2362056481" sldId="273"/>
            <ac:spMk id="2" creationId="{AF828C8B-C0E7-396F-6E2D-8A966BE221F1}"/>
          </ac:spMkLst>
        </pc:spChg>
        <pc:spChg chg="del mod">
          <ac:chgData name="Herbener, Jeffrey M." userId="13f213a2-820a-4985-ae9f-f00fc6cb327e" providerId="ADAL" clId="{76BD77AA-3AD1-48ED-AA96-C72150A8399F}" dt="2023-08-18T17:58:20.867" v="758"/>
          <ac:spMkLst>
            <pc:docMk/>
            <pc:sldMk cId="2362056481" sldId="273"/>
            <ac:spMk id="3" creationId="{E926E169-04C3-8C69-94CE-13AF2677D6F3}"/>
          </ac:spMkLst>
        </pc:spChg>
        <pc:graphicFrameChg chg="add mod">
          <ac:chgData name="Herbener, Jeffrey M." userId="13f213a2-820a-4985-ae9f-f00fc6cb327e" providerId="ADAL" clId="{76BD77AA-3AD1-48ED-AA96-C72150A8399F}" dt="2023-08-18T17:58:20.867" v="758"/>
          <ac:graphicFrameMkLst>
            <pc:docMk/>
            <pc:sldMk cId="2362056481" sldId="273"/>
            <ac:graphicFrameMk id="4" creationId="{73FA4903-F93F-0985-BC4E-AAF323E0300C}"/>
          </ac:graphicFrameMkLst>
        </pc:graphicFrameChg>
      </pc:sldChg>
      <pc:sldChg chg="addSp delSp modSp new del mod">
        <pc:chgData name="Herbener, Jeffrey M." userId="13f213a2-820a-4985-ae9f-f00fc6cb327e" providerId="ADAL" clId="{76BD77AA-3AD1-48ED-AA96-C72150A8399F}" dt="2023-09-08T17:23:24.139" v="2480" actId="47"/>
        <pc:sldMkLst>
          <pc:docMk/>
          <pc:sldMk cId="110103060" sldId="274"/>
        </pc:sldMkLst>
        <pc:spChg chg="mod">
          <ac:chgData name="Herbener, Jeffrey M." userId="13f213a2-820a-4985-ae9f-f00fc6cb327e" providerId="ADAL" clId="{76BD77AA-3AD1-48ED-AA96-C72150A8399F}" dt="2023-08-18T19:06:40.340" v="1058" actId="20577"/>
          <ac:spMkLst>
            <pc:docMk/>
            <pc:sldMk cId="110103060" sldId="274"/>
            <ac:spMk id="2" creationId="{5BF80AB3-E743-19C0-B91C-1A7F1F60DAED}"/>
          </ac:spMkLst>
        </pc:spChg>
        <pc:spChg chg="del mod">
          <ac:chgData name="Herbener, Jeffrey M." userId="13f213a2-820a-4985-ae9f-f00fc6cb327e" providerId="ADAL" clId="{76BD77AA-3AD1-48ED-AA96-C72150A8399F}" dt="2023-08-18T19:04:48.086" v="979"/>
          <ac:spMkLst>
            <pc:docMk/>
            <pc:sldMk cId="110103060" sldId="274"/>
            <ac:spMk id="3" creationId="{A547DF2E-78FA-FE43-E23E-E49F75EC589C}"/>
          </ac:spMkLst>
        </pc:spChg>
        <pc:graphicFrameChg chg="add mod">
          <ac:chgData name="Herbener, Jeffrey M." userId="13f213a2-820a-4985-ae9f-f00fc6cb327e" providerId="ADAL" clId="{76BD77AA-3AD1-48ED-AA96-C72150A8399F}" dt="2023-08-18T19:04:48.086" v="979"/>
          <ac:graphicFrameMkLst>
            <pc:docMk/>
            <pc:sldMk cId="110103060" sldId="274"/>
            <ac:graphicFrameMk id="4" creationId="{E80D0FEE-C7A7-2B1B-BC43-2A78F8407B46}"/>
          </ac:graphicFrameMkLst>
        </pc:graphicFrameChg>
      </pc:sldChg>
      <pc:sldChg chg="addSp delSp modSp new mod modAnim">
        <pc:chgData name="Herbener, Jeffrey M." userId="13f213a2-820a-4985-ae9f-f00fc6cb327e" providerId="ADAL" clId="{76BD77AA-3AD1-48ED-AA96-C72150A8399F}" dt="2023-10-03T19:33:59.579" v="3030" actId="1076"/>
        <pc:sldMkLst>
          <pc:docMk/>
          <pc:sldMk cId="3647674539" sldId="275"/>
        </pc:sldMkLst>
        <pc:spChg chg="mod">
          <ac:chgData name="Herbener, Jeffrey M." userId="13f213a2-820a-4985-ae9f-f00fc6cb327e" providerId="ADAL" clId="{76BD77AA-3AD1-48ED-AA96-C72150A8399F}" dt="2023-09-01T18:22:22.952" v="1180" actId="122"/>
          <ac:spMkLst>
            <pc:docMk/>
            <pc:sldMk cId="3647674539" sldId="275"/>
            <ac:spMk id="2" creationId="{A5BB6DAE-0BA2-B8F9-AB93-1CFD520BFC07}"/>
          </ac:spMkLst>
        </pc:spChg>
        <pc:spChg chg="mod">
          <ac:chgData name="Herbener, Jeffrey M." userId="13f213a2-820a-4985-ae9f-f00fc6cb327e" providerId="ADAL" clId="{76BD77AA-3AD1-48ED-AA96-C72150A8399F}" dt="2023-10-03T19:30:54.594" v="3023" actId="20577"/>
          <ac:spMkLst>
            <pc:docMk/>
            <pc:sldMk cId="3647674539" sldId="275"/>
            <ac:spMk id="3" creationId="{127E10EF-6F18-2BFA-7CFB-7577B86C8443}"/>
          </ac:spMkLst>
        </pc:spChg>
        <pc:picChg chg="add mod">
          <ac:chgData name="Herbener, Jeffrey M." userId="13f213a2-820a-4985-ae9f-f00fc6cb327e" providerId="ADAL" clId="{76BD77AA-3AD1-48ED-AA96-C72150A8399F}" dt="2023-10-03T19:33:59.579" v="3030" actId="1076"/>
          <ac:picMkLst>
            <pc:docMk/>
            <pc:sldMk cId="3647674539" sldId="275"/>
            <ac:picMk id="4" creationId="{A0F3A93C-ACF6-9717-314E-1342ACE09BC3}"/>
          </ac:picMkLst>
        </pc:picChg>
        <pc:picChg chg="add del mod">
          <ac:chgData name="Herbener, Jeffrey M." userId="13f213a2-820a-4985-ae9f-f00fc6cb327e" providerId="ADAL" clId="{76BD77AA-3AD1-48ED-AA96-C72150A8399F}" dt="2023-09-01T18:28:18.955" v="1518" actId="478"/>
          <ac:picMkLst>
            <pc:docMk/>
            <pc:sldMk cId="3647674539" sldId="275"/>
            <ac:picMk id="5" creationId="{61511D9C-01FA-A0AB-190F-C7DC71B9893D}"/>
          </ac:picMkLst>
        </pc:picChg>
        <pc:picChg chg="add del mod">
          <ac:chgData name="Herbener, Jeffrey M." userId="13f213a2-820a-4985-ae9f-f00fc6cb327e" providerId="ADAL" clId="{76BD77AA-3AD1-48ED-AA96-C72150A8399F}" dt="2023-09-01T18:31:28.545" v="1526" actId="478"/>
          <ac:picMkLst>
            <pc:docMk/>
            <pc:sldMk cId="3647674539" sldId="275"/>
            <ac:picMk id="7" creationId="{B67F6A92-7726-EB38-D2B6-07B92763E681}"/>
          </ac:picMkLst>
        </pc:picChg>
      </pc:sldChg>
      <pc:sldChg chg="modSp new del mod">
        <pc:chgData name="Herbener, Jeffrey M." userId="13f213a2-820a-4985-ae9f-f00fc6cb327e" providerId="ADAL" clId="{76BD77AA-3AD1-48ED-AA96-C72150A8399F}" dt="2023-10-03T19:34:12.449" v="3031" actId="47"/>
        <pc:sldMkLst>
          <pc:docMk/>
          <pc:sldMk cId="1463269187" sldId="276"/>
        </pc:sldMkLst>
        <pc:spChg chg="mod">
          <ac:chgData name="Herbener, Jeffrey M." userId="13f213a2-820a-4985-ae9f-f00fc6cb327e" providerId="ADAL" clId="{76BD77AA-3AD1-48ED-AA96-C72150A8399F}" dt="2023-10-02T19:13:35.386" v="2993" actId="20577"/>
          <ac:spMkLst>
            <pc:docMk/>
            <pc:sldMk cId="1463269187" sldId="276"/>
            <ac:spMk id="2" creationId="{E31CFFFE-571D-E5D3-0AFA-8EC494028238}"/>
          </ac:spMkLst>
        </pc:spChg>
        <pc:spChg chg="mod">
          <ac:chgData name="Herbener, Jeffrey M." userId="13f213a2-820a-4985-ae9f-f00fc6cb327e" providerId="ADAL" clId="{76BD77AA-3AD1-48ED-AA96-C72150A8399F}" dt="2023-09-01T18:33:36.774" v="1700" actId="115"/>
          <ac:spMkLst>
            <pc:docMk/>
            <pc:sldMk cId="1463269187" sldId="276"/>
            <ac:spMk id="3" creationId="{403279BF-5735-A890-2358-D262324A8D88}"/>
          </ac:spMkLst>
        </pc:spChg>
      </pc:sldChg>
      <pc:sldChg chg="modSp new del mod">
        <pc:chgData name="Herbener, Jeffrey M." userId="13f213a2-820a-4985-ae9f-f00fc6cb327e" providerId="ADAL" clId="{76BD77AA-3AD1-48ED-AA96-C72150A8399F}" dt="2023-10-03T19:25:22.352" v="3021" actId="47"/>
        <pc:sldMkLst>
          <pc:docMk/>
          <pc:sldMk cId="2181966931" sldId="277"/>
        </pc:sldMkLst>
        <pc:spChg chg="mod">
          <ac:chgData name="Herbener, Jeffrey M." userId="13f213a2-820a-4985-ae9f-f00fc6cb327e" providerId="ADAL" clId="{76BD77AA-3AD1-48ED-AA96-C72150A8399F}" dt="2023-09-01T18:34:20.037" v="1703" actId="122"/>
          <ac:spMkLst>
            <pc:docMk/>
            <pc:sldMk cId="2181966931" sldId="277"/>
            <ac:spMk id="2" creationId="{76ED3377-3406-9BA7-4185-0826F5C0E168}"/>
          </ac:spMkLst>
        </pc:spChg>
        <pc:spChg chg="mod">
          <ac:chgData name="Herbener, Jeffrey M." userId="13f213a2-820a-4985-ae9f-f00fc6cb327e" providerId="ADAL" clId="{76BD77AA-3AD1-48ED-AA96-C72150A8399F}" dt="2023-09-01T18:34:34.314" v="1705"/>
          <ac:spMkLst>
            <pc:docMk/>
            <pc:sldMk cId="2181966931" sldId="277"/>
            <ac:spMk id="3" creationId="{2FEC94C2-4DC2-9D6A-6EF8-527D0AFD8BD6}"/>
          </ac:spMkLst>
        </pc:spChg>
      </pc:sldChg>
      <pc:sldChg chg="addSp delSp modSp new mod">
        <pc:chgData name="Herbener, Jeffrey M." userId="13f213a2-820a-4985-ae9f-f00fc6cb327e" providerId="ADAL" clId="{76BD77AA-3AD1-48ED-AA96-C72150A8399F}" dt="2023-09-03T11:47:41.050" v="2125" actId="255"/>
        <pc:sldMkLst>
          <pc:docMk/>
          <pc:sldMk cId="4282996750" sldId="278"/>
        </pc:sldMkLst>
        <pc:spChg chg="mod">
          <ac:chgData name="Herbener, Jeffrey M." userId="13f213a2-820a-4985-ae9f-f00fc6cb327e" providerId="ADAL" clId="{76BD77AA-3AD1-48ED-AA96-C72150A8399F}" dt="2023-09-03T11:10:50.320" v="2046" actId="20577"/>
          <ac:spMkLst>
            <pc:docMk/>
            <pc:sldMk cId="4282996750" sldId="278"/>
            <ac:spMk id="2" creationId="{CFD843A7-5AEB-84DC-69F0-5F6EE710D2A1}"/>
          </ac:spMkLst>
        </pc:spChg>
        <pc:spChg chg="del mod">
          <ac:chgData name="Herbener, Jeffrey M." userId="13f213a2-820a-4985-ae9f-f00fc6cb327e" providerId="ADAL" clId="{76BD77AA-3AD1-48ED-AA96-C72150A8399F}" dt="2023-09-03T11:18:48.069" v="2093"/>
          <ac:spMkLst>
            <pc:docMk/>
            <pc:sldMk cId="4282996750" sldId="278"/>
            <ac:spMk id="3" creationId="{94AEF7E9-3820-C1D2-E54F-3F2350BB743A}"/>
          </ac:spMkLst>
        </pc:spChg>
        <pc:graphicFrameChg chg="add mod">
          <ac:chgData name="Herbener, Jeffrey M." userId="13f213a2-820a-4985-ae9f-f00fc6cb327e" providerId="ADAL" clId="{76BD77AA-3AD1-48ED-AA96-C72150A8399F}" dt="2023-09-03T11:47:41.050" v="2125" actId="255"/>
          <ac:graphicFrameMkLst>
            <pc:docMk/>
            <pc:sldMk cId="4282996750" sldId="278"/>
            <ac:graphicFrameMk id="4" creationId="{90013D1C-F864-AE73-9D9D-6EB28F24BD3E}"/>
          </ac:graphicFrameMkLst>
        </pc:graphicFrameChg>
      </pc:sldChg>
      <pc:sldChg chg="addSp delSp modSp new mod ord">
        <pc:chgData name="Herbener, Jeffrey M." userId="13f213a2-820a-4985-ae9f-f00fc6cb327e" providerId="ADAL" clId="{76BD77AA-3AD1-48ED-AA96-C72150A8399F}" dt="2023-09-03T11:48:22.273" v="2129" actId="255"/>
        <pc:sldMkLst>
          <pc:docMk/>
          <pc:sldMk cId="4206729664" sldId="279"/>
        </pc:sldMkLst>
        <pc:spChg chg="mod">
          <ac:chgData name="Herbener, Jeffrey M." userId="13f213a2-820a-4985-ae9f-f00fc6cb327e" providerId="ADAL" clId="{76BD77AA-3AD1-48ED-AA96-C72150A8399F}" dt="2023-09-03T11:11:43.958" v="2067" actId="27636"/>
          <ac:spMkLst>
            <pc:docMk/>
            <pc:sldMk cId="4206729664" sldId="279"/>
            <ac:spMk id="2" creationId="{073494DD-B69E-CFEF-6F0A-4EFD2D0D289F}"/>
          </ac:spMkLst>
        </pc:spChg>
        <pc:spChg chg="del mod">
          <ac:chgData name="Herbener, Jeffrey M." userId="13f213a2-820a-4985-ae9f-f00fc6cb327e" providerId="ADAL" clId="{76BD77AA-3AD1-48ED-AA96-C72150A8399F}" dt="2023-09-03T11:34:27.212" v="2096"/>
          <ac:spMkLst>
            <pc:docMk/>
            <pc:sldMk cId="4206729664" sldId="279"/>
            <ac:spMk id="3" creationId="{A32DFF1F-E3E8-B125-5A61-61B9AA431FB9}"/>
          </ac:spMkLst>
        </pc:spChg>
        <pc:graphicFrameChg chg="add mod">
          <ac:chgData name="Herbener, Jeffrey M." userId="13f213a2-820a-4985-ae9f-f00fc6cb327e" providerId="ADAL" clId="{76BD77AA-3AD1-48ED-AA96-C72150A8399F}" dt="2023-09-03T11:48:22.273" v="2129" actId="255"/>
          <ac:graphicFrameMkLst>
            <pc:docMk/>
            <pc:sldMk cId="4206729664" sldId="279"/>
            <ac:graphicFrameMk id="4" creationId="{AF2524B5-A777-9799-0A52-8F9BF761F272}"/>
          </ac:graphicFrameMkLst>
        </pc:graphicFrameChg>
      </pc:sldChg>
      <pc:sldChg chg="addSp delSp modSp new mod">
        <pc:chgData name="Herbener, Jeffrey M." userId="13f213a2-820a-4985-ae9f-f00fc6cb327e" providerId="ADAL" clId="{76BD77AA-3AD1-48ED-AA96-C72150A8399F}" dt="2023-09-03T11:49:05.258" v="2134" actId="255"/>
        <pc:sldMkLst>
          <pc:docMk/>
          <pc:sldMk cId="1362340344" sldId="280"/>
        </pc:sldMkLst>
        <pc:spChg chg="mod">
          <ac:chgData name="Herbener, Jeffrey M." userId="13f213a2-820a-4985-ae9f-f00fc6cb327e" providerId="ADAL" clId="{76BD77AA-3AD1-48ED-AA96-C72150A8399F}" dt="2023-09-03T11:12:09.934" v="2090" actId="6549"/>
          <ac:spMkLst>
            <pc:docMk/>
            <pc:sldMk cId="1362340344" sldId="280"/>
            <ac:spMk id="2" creationId="{E062A560-9D5E-B9A1-B4DC-D710DDE410AD}"/>
          </ac:spMkLst>
        </pc:spChg>
        <pc:spChg chg="del mod">
          <ac:chgData name="Herbener, Jeffrey M." userId="13f213a2-820a-4985-ae9f-f00fc6cb327e" providerId="ADAL" clId="{76BD77AA-3AD1-48ED-AA96-C72150A8399F}" dt="2023-09-03T11:36:50.479" v="2099"/>
          <ac:spMkLst>
            <pc:docMk/>
            <pc:sldMk cId="1362340344" sldId="280"/>
            <ac:spMk id="3" creationId="{AC0E46D9-6DF1-D291-CD0D-EDBCFB832E04}"/>
          </ac:spMkLst>
        </pc:spChg>
        <pc:spChg chg="add del mod">
          <ac:chgData name="Herbener, Jeffrey M." userId="13f213a2-820a-4985-ae9f-f00fc6cb327e" providerId="ADAL" clId="{76BD77AA-3AD1-48ED-AA96-C72150A8399F}" dt="2023-09-03T11:41:43.822" v="2104"/>
          <ac:spMkLst>
            <pc:docMk/>
            <pc:sldMk cId="1362340344" sldId="280"/>
            <ac:spMk id="6" creationId="{C68AEF2F-1F5D-E883-6D4F-A59E634BC26B}"/>
          </ac:spMkLst>
        </pc:spChg>
        <pc:graphicFrameChg chg="add del mod">
          <ac:chgData name="Herbener, Jeffrey M." userId="13f213a2-820a-4985-ae9f-f00fc6cb327e" providerId="ADAL" clId="{76BD77AA-3AD1-48ED-AA96-C72150A8399F}" dt="2023-09-03T11:41:40.244" v="2101" actId="478"/>
          <ac:graphicFrameMkLst>
            <pc:docMk/>
            <pc:sldMk cId="1362340344" sldId="280"/>
            <ac:graphicFrameMk id="4" creationId="{1A01FFBE-46E2-E4C6-3BA0-C1157FDD28D1}"/>
          </ac:graphicFrameMkLst>
        </pc:graphicFrameChg>
        <pc:graphicFrameChg chg="add mod">
          <ac:chgData name="Herbener, Jeffrey M." userId="13f213a2-820a-4985-ae9f-f00fc6cb327e" providerId="ADAL" clId="{76BD77AA-3AD1-48ED-AA96-C72150A8399F}" dt="2023-09-03T11:49:05.258" v="2134" actId="255"/>
          <ac:graphicFrameMkLst>
            <pc:docMk/>
            <pc:sldMk cId="1362340344" sldId="280"/>
            <ac:graphicFrameMk id="7" creationId="{A7F487E4-099B-98DE-8451-09006158BF93}"/>
          </ac:graphicFrameMkLst>
        </pc:graphicFrameChg>
      </pc:sldChg>
      <pc:sldChg chg="addSp delSp modSp new del mod">
        <pc:chgData name="Herbener, Jeffrey M." userId="13f213a2-820a-4985-ae9f-f00fc6cb327e" providerId="ADAL" clId="{76BD77AA-3AD1-48ED-AA96-C72150A8399F}" dt="2023-09-08T17:26:09.317" v="2490" actId="47"/>
        <pc:sldMkLst>
          <pc:docMk/>
          <pc:sldMk cId="65649387" sldId="281"/>
        </pc:sldMkLst>
        <pc:spChg chg="mod">
          <ac:chgData name="Herbener, Jeffrey M." userId="13f213a2-820a-4985-ae9f-f00fc6cb327e" providerId="ADAL" clId="{76BD77AA-3AD1-48ED-AA96-C72150A8399F}" dt="2023-09-05T18:08:00.601" v="2183" actId="122"/>
          <ac:spMkLst>
            <pc:docMk/>
            <pc:sldMk cId="65649387" sldId="281"/>
            <ac:spMk id="2" creationId="{B1567195-2F63-11BD-6F3F-52C29999ABA2}"/>
          </ac:spMkLst>
        </pc:spChg>
        <pc:spChg chg="del mod">
          <ac:chgData name="Herbener, Jeffrey M." userId="13f213a2-820a-4985-ae9f-f00fc6cb327e" providerId="ADAL" clId="{76BD77AA-3AD1-48ED-AA96-C72150A8399F}" dt="2023-09-05T18:07:40.757" v="2138"/>
          <ac:spMkLst>
            <pc:docMk/>
            <pc:sldMk cId="65649387" sldId="281"/>
            <ac:spMk id="3" creationId="{61E9AE84-9C53-2A89-9845-E3024730048B}"/>
          </ac:spMkLst>
        </pc:spChg>
        <pc:spChg chg="add del mod">
          <ac:chgData name="Herbener, Jeffrey M." userId="13f213a2-820a-4985-ae9f-f00fc6cb327e" providerId="ADAL" clId="{76BD77AA-3AD1-48ED-AA96-C72150A8399F}" dt="2023-09-05T18:08:30.270" v="2187"/>
          <ac:spMkLst>
            <pc:docMk/>
            <pc:sldMk cId="65649387" sldId="281"/>
            <ac:spMk id="6" creationId="{3F3DC4C1-3431-BB1B-864F-F046134C33C0}"/>
          </ac:spMkLst>
        </pc:spChg>
        <pc:graphicFrameChg chg="add del mod">
          <ac:chgData name="Herbener, Jeffrey M." userId="13f213a2-820a-4985-ae9f-f00fc6cb327e" providerId="ADAL" clId="{76BD77AA-3AD1-48ED-AA96-C72150A8399F}" dt="2023-09-05T18:08:26.531" v="2184" actId="478"/>
          <ac:graphicFrameMkLst>
            <pc:docMk/>
            <pc:sldMk cId="65649387" sldId="281"/>
            <ac:graphicFrameMk id="4" creationId="{6CE36B93-4C1E-3AB2-86A4-304B4DE113D0}"/>
          </ac:graphicFrameMkLst>
        </pc:graphicFrameChg>
        <pc:graphicFrameChg chg="add mod">
          <ac:chgData name="Herbener, Jeffrey M." userId="13f213a2-820a-4985-ae9f-f00fc6cb327e" providerId="ADAL" clId="{76BD77AA-3AD1-48ED-AA96-C72150A8399F}" dt="2023-09-05T18:08:30.270" v="2187"/>
          <ac:graphicFrameMkLst>
            <pc:docMk/>
            <pc:sldMk cId="65649387" sldId="281"/>
            <ac:graphicFrameMk id="7" creationId="{6CE36B93-4C1E-3AB2-86A4-304B4DE113D0}"/>
          </ac:graphicFrameMkLst>
        </pc:graphicFrameChg>
      </pc:sldChg>
      <pc:sldChg chg="addSp delSp modSp new mod ord">
        <pc:chgData name="Herbener, Jeffrey M." userId="13f213a2-820a-4985-ae9f-f00fc6cb327e" providerId="ADAL" clId="{76BD77AA-3AD1-48ED-AA96-C72150A8399F}" dt="2023-10-12T13:32:14.598" v="3216" actId="20577"/>
        <pc:sldMkLst>
          <pc:docMk/>
          <pc:sldMk cId="820695" sldId="282"/>
        </pc:sldMkLst>
        <pc:spChg chg="mod">
          <ac:chgData name="Herbener, Jeffrey M." userId="13f213a2-820a-4985-ae9f-f00fc6cb327e" providerId="ADAL" clId="{76BD77AA-3AD1-48ED-AA96-C72150A8399F}" dt="2023-10-12T13:32:14.598" v="3216" actId="20577"/>
          <ac:spMkLst>
            <pc:docMk/>
            <pc:sldMk cId="820695" sldId="282"/>
            <ac:spMk id="2" creationId="{AB41594C-1DAC-6DAA-44D1-023D604A24AC}"/>
          </ac:spMkLst>
        </pc:spChg>
        <pc:spChg chg="del mod">
          <ac:chgData name="Herbener, Jeffrey M." userId="13f213a2-820a-4985-ae9f-f00fc6cb327e" providerId="ADAL" clId="{76BD77AA-3AD1-48ED-AA96-C72150A8399F}" dt="2023-09-05T18:40:49.194" v="2190" actId="22"/>
          <ac:spMkLst>
            <pc:docMk/>
            <pc:sldMk cId="820695" sldId="282"/>
            <ac:spMk id="3" creationId="{4ADA0947-0E04-F6AF-2CA2-4C0B89B9A558}"/>
          </ac:spMkLst>
        </pc:spChg>
        <pc:picChg chg="add mod ord">
          <ac:chgData name="Herbener, Jeffrey M." userId="13f213a2-820a-4985-ae9f-f00fc6cb327e" providerId="ADAL" clId="{76BD77AA-3AD1-48ED-AA96-C72150A8399F}" dt="2023-09-05T18:40:49.194" v="2190" actId="22"/>
          <ac:picMkLst>
            <pc:docMk/>
            <pc:sldMk cId="820695" sldId="282"/>
            <ac:picMk id="5" creationId="{A5CB236E-6BB3-8449-9FAC-13E56BCD4A0D}"/>
          </ac:picMkLst>
        </pc:picChg>
      </pc:sldChg>
      <pc:sldChg chg="addSp delSp modSp new del mod ord">
        <pc:chgData name="Herbener, Jeffrey M." userId="13f213a2-820a-4985-ae9f-f00fc6cb327e" providerId="ADAL" clId="{76BD77AA-3AD1-48ED-AA96-C72150A8399F}" dt="2023-09-08T17:24:55.223" v="2485" actId="47"/>
        <pc:sldMkLst>
          <pc:docMk/>
          <pc:sldMk cId="313692894" sldId="283"/>
        </pc:sldMkLst>
        <pc:spChg chg="mod">
          <ac:chgData name="Herbener, Jeffrey M." userId="13f213a2-820a-4985-ae9f-f00fc6cb327e" providerId="ADAL" clId="{76BD77AA-3AD1-48ED-AA96-C72150A8399F}" dt="2023-09-06T18:22:35.786" v="2419" actId="27636"/>
          <ac:spMkLst>
            <pc:docMk/>
            <pc:sldMk cId="313692894" sldId="283"/>
            <ac:spMk id="2" creationId="{D86CD9B5-F329-F4A2-3E8E-6BD5FC6FEB0D}"/>
          </ac:spMkLst>
        </pc:spChg>
        <pc:spChg chg="del mod">
          <ac:chgData name="Herbener, Jeffrey M." userId="13f213a2-820a-4985-ae9f-f00fc6cb327e" providerId="ADAL" clId="{76BD77AA-3AD1-48ED-AA96-C72150A8399F}" dt="2023-09-05T19:39:38.395" v="2308"/>
          <ac:spMkLst>
            <pc:docMk/>
            <pc:sldMk cId="313692894" sldId="283"/>
            <ac:spMk id="3" creationId="{8B4ACF34-94D4-BC0F-AECA-1C190F0EF3B7}"/>
          </ac:spMkLst>
        </pc:spChg>
        <pc:spChg chg="add del mod">
          <ac:chgData name="Herbener, Jeffrey M." userId="13f213a2-820a-4985-ae9f-f00fc6cb327e" providerId="ADAL" clId="{76BD77AA-3AD1-48ED-AA96-C72150A8399F}" dt="2023-09-05T19:53:00.458" v="2400"/>
          <ac:spMkLst>
            <pc:docMk/>
            <pc:sldMk cId="313692894" sldId="283"/>
            <ac:spMk id="6" creationId="{0D0B6F18-030F-54F4-CBDF-E1D62679C5CA}"/>
          </ac:spMkLst>
        </pc:spChg>
        <pc:graphicFrameChg chg="add del mod">
          <ac:chgData name="Herbener, Jeffrey M." userId="13f213a2-820a-4985-ae9f-f00fc6cb327e" providerId="ADAL" clId="{76BD77AA-3AD1-48ED-AA96-C72150A8399F}" dt="2023-09-05T19:52:56.904" v="2397" actId="478"/>
          <ac:graphicFrameMkLst>
            <pc:docMk/>
            <pc:sldMk cId="313692894" sldId="283"/>
            <ac:graphicFrameMk id="4" creationId="{E24C063F-F920-BBEB-1193-807FF45FE52E}"/>
          </ac:graphicFrameMkLst>
        </pc:graphicFrameChg>
        <pc:graphicFrameChg chg="add mod">
          <ac:chgData name="Herbener, Jeffrey M." userId="13f213a2-820a-4985-ae9f-f00fc6cb327e" providerId="ADAL" clId="{76BD77AA-3AD1-48ED-AA96-C72150A8399F}" dt="2023-09-05T19:53:00.458" v="2400"/>
          <ac:graphicFrameMkLst>
            <pc:docMk/>
            <pc:sldMk cId="313692894" sldId="283"/>
            <ac:graphicFrameMk id="7" creationId="{AFBA8B80-9EE3-DCE2-0B5C-7DC17A511538}"/>
          </ac:graphicFrameMkLst>
        </pc:graphicFrameChg>
      </pc:sldChg>
      <pc:sldChg chg="addSp delSp modSp new del mod">
        <pc:chgData name="Herbener, Jeffrey M." userId="13f213a2-820a-4985-ae9f-f00fc6cb327e" providerId="ADAL" clId="{76BD77AA-3AD1-48ED-AA96-C72150A8399F}" dt="2023-09-05T18:45:58.979" v="2301" actId="47"/>
        <pc:sldMkLst>
          <pc:docMk/>
          <pc:sldMk cId="3735680663" sldId="283"/>
        </pc:sldMkLst>
        <pc:spChg chg="del mod">
          <ac:chgData name="Herbener, Jeffrey M." userId="13f213a2-820a-4985-ae9f-f00fc6cb327e" providerId="ADAL" clId="{76BD77AA-3AD1-48ED-AA96-C72150A8399F}" dt="2023-09-05T18:43:00.126" v="2193" actId="22"/>
          <ac:spMkLst>
            <pc:docMk/>
            <pc:sldMk cId="3735680663" sldId="283"/>
            <ac:spMk id="3" creationId="{91C53198-FAE4-BC0A-ABCC-D50EF0D6076B}"/>
          </ac:spMkLst>
        </pc:spChg>
        <pc:picChg chg="add mod ord">
          <ac:chgData name="Herbener, Jeffrey M." userId="13f213a2-820a-4985-ae9f-f00fc6cb327e" providerId="ADAL" clId="{76BD77AA-3AD1-48ED-AA96-C72150A8399F}" dt="2023-09-05T18:43:00.126" v="2193" actId="22"/>
          <ac:picMkLst>
            <pc:docMk/>
            <pc:sldMk cId="3735680663" sldId="283"/>
            <ac:picMk id="5" creationId="{16833D43-087C-52B5-5823-170678515EE9}"/>
          </ac:picMkLst>
        </pc:picChg>
      </pc:sldChg>
      <pc:sldChg chg="addSp delSp modSp new del mod">
        <pc:chgData name="Herbener, Jeffrey M." userId="13f213a2-820a-4985-ae9f-f00fc6cb327e" providerId="ADAL" clId="{76BD77AA-3AD1-48ED-AA96-C72150A8399F}" dt="2023-09-08T17:25:03.957" v="2486" actId="47"/>
        <pc:sldMkLst>
          <pc:docMk/>
          <pc:sldMk cId="2349499659" sldId="284"/>
        </pc:sldMkLst>
        <pc:spChg chg="del">
          <ac:chgData name="Herbener, Jeffrey M." userId="13f213a2-820a-4985-ae9f-f00fc6cb327e" providerId="ADAL" clId="{76BD77AA-3AD1-48ED-AA96-C72150A8399F}" dt="2023-09-06T18:45:11.204" v="2450" actId="22"/>
          <ac:spMkLst>
            <pc:docMk/>
            <pc:sldMk cId="2349499659" sldId="284"/>
            <ac:spMk id="3" creationId="{D98290E5-907F-7121-5952-E2667E37236D}"/>
          </ac:spMkLst>
        </pc:spChg>
        <pc:picChg chg="add mod ord">
          <ac:chgData name="Herbener, Jeffrey M." userId="13f213a2-820a-4985-ae9f-f00fc6cb327e" providerId="ADAL" clId="{76BD77AA-3AD1-48ED-AA96-C72150A8399F}" dt="2023-09-06T18:45:11.204" v="2450" actId="22"/>
          <ac:picMkLst>
            <pc:docMk/>
            <pc:sldMk cId="2349499659" sldId="284"/>
            <ac:picMk id="5" creationId="{F85A0AD7-289D-8E76-0F83-C65A754F2B11}"/>
          </ac:picMkLst>
        </pc:picChg>
      </pc:sldChg>
      <pc:sldChg chg="addSp delSp modSp new mod">
        <pc:chgData name="Herbener, Jeffrey M." userId="13f213a2-820a-4985-ae9f-f00fc6cb327e" providerId="ADAL" clId="{76BD77AA-3AD1-48ED-AA96-C72150A8399F}" dt="2023-09-08T17:22:42.397" v="2478" actId="27636"/>
        <pc:sldMkLst>
          <pc:docMk/>
          <pc:sldMk cId="568414988" sldId="285"/>
        </pc:sldMkLst>
        <pc:spChg chg="mod">
          <ac:chgData name="Herbener, Jeffrey M." userId="13f213a2-820a-4985-ae9f-f00fc6cb327e" providerId="ADAL" clId="{76BD77AA-3AD1-48ED-AA96-C72150A8399F}" dt="2023-09-08T17:22:42.397" v="2478" actId="27636"/>
          <ac:spMkLst>
            <pc:docMk/>
            <pc:sldMk cId="568414988" sldId="285"/>
            <ac:spMk id="2" creationId="{99EBFCF8-D2D1-E8FD-E7EC-F5EC1B0F9C0D}"/>
          </ac:spMkLst>
        </pc:spChg>
        <pc:spChg chg="del">
          <ac:chgData name="Herbener, Jeffrey M." userId="13f213a2-820a-4985-ae9f-f00fc6cb327e" providerId="ADAL" clId="{76BD77AA-3AD1-48ED-AA96-C72150A8399F}" dt="2023-09-07T19:41:19.848" v="2468"/>
          <ac:spMkLst>
            <pc:docMk/>
            <pc:sldMk cId="568414988" sldId="285"/>
            <ac:spMk id="3" creationId="{3EF2D4E1-111A-E507-43F7-2F13E2D778D0}"/>
          </ac:spMkLst>
        </pc:spChg>
        <pc:graphicFrameChg chg="add mod">
          <ac:chgData name="Herbener, Jeffrey M." userId="13f213a2-820a-4985-ae9f-f00fc6cb327e" providerId="ADAL" clId="{76BD77AA-3AD1-48ED-AA96-C72150A8399F}" dt="2023-09-07T19:41:19.848" v="2468"/>
          <ac:graphicFrameMkLst>
            <pc:docMk/>
            <pc:sldMk cId="568414988" sldId="285"/>
            <ac:graphicFrameMk id="4" creationId="{4541CFAA-7DB4-3AEE-D7A1-46D73530C1AE}"/>
          </ac:graphicFrameMkLst>
        </pc:graphicFrameChg>
      </pc:sldChg>
      <pc:sldChg chg="addSp delSp modSp new mod">
        <pc:chgData name="Herbener, Jeffrey M." userId="13f213a2-820a-4985-ae9f-f00fc6cb327e" providerId="ADAL" clId="{76BD77AA-3AD1-48ED-AA96-C72150A8399F}" dt="2023-09-12T17:56:28.393" v="2571" actId="20577"/>
        <pc:sldMkLst>
          <pc:docMk/>
          <pc:sldMk cId="2657330809" sldId="286"/>
        </pc:sldMkLst>
        <pc:spChg chg="mod">
          <ac:chgData name="Herbener, Jeffrey M." userId="13f213a2-820a-4985-ae9f-f00fc6cb327e" providerId="ADAL" clId="{76BD77AA-3AD1-48ED-AA96-C72150A8399F}" dt="2023-09-12T17:56:28.393" v="2571" actId="20577"/>
          <ac:spMkLst>
            <pc:docMk/>
            <pc:sldMk cId="2657330809" sldId="286"/>
            <ac:spMk id="2" creationId="{015F6D6A-6362-E1A2-7D4A-231B33527661}"/>
          </ac:spMkLst>
        </pc:spChg>
        <pc:spChg chg="del mod">
          <ac:chgData name="Herbener, Jeffrey M." userId="13f213a2-820a-4985-ae9f-f00fc6cb327e" providerId="ADAL" clId="{76BD77AA-3AD1-48ED-AA96-C72150A8399F}" dt="2023-09-12T17:54:55.531" v="2555"/>
          <ac:spMkLst>
            <pc:docMk/>
            <pc:sldMk cId="2657330809" sldId="286"/>
            <ac:spMk id="3" creationId="{13B06505-FBB1-21E0-F375-8A85C4563E7E}"/>
          </ac:spMkLst>
        </pc:spChg>
        <pc:graphicFrameChg chg="add mod">
          <ac:chgData name="Herbener, Jeffrey M." userId="13f213a2-820a-4985-ae9f-f00fc6cb327e" providerId="ADAL" clId="{76BD77AA-3AD1-48ED-AA96-C72150A8399F}" dt="2023-09-12T17:55:56.891" v="2559" actId="255"/>
          <ac:graphicFrameMkLst>
            <pc:docMk/>
            <pc:sldMk cId="2657330809" sldId="286"/>
            <ac:graphicFrameMk id="4" creationId="{F44CA5FE-0B75-1A64-D7E3-C7BA8B2CA421}"/>
          </ac:graphicFrameMkLst>
        </pc:graphicFrameChg>
      </pc:sldChg>
      <pc:sldChg chg="addSp delSp modSp new mod">
        <pc:chgData name="Herbener, Jeffrey M." userId="13f213a2-820a-4985-ae9f-f00fc6cb327e" providerId="ADAL" clId="{76BD77AA-3AD1-48ED-AA96-C72150A8399F}" dt="2023-09-12T18:03:12.163" v="2678" actId="20577"/>
        <pc:sldMkLst>
          <pc:docMk/>
          <pc:sldMk cId="2223534863" sldId="287"/>
        </pc:sldMkLst>
        <pc:spChg chg="mod">
          <ac:chgData name="Herbener, Jeffrey M." userId="13f213a2-820a-4985-ae9f-f00fc6cb327e" providerId="ADAL" clId="{76BD77AA-3AD1-48ED-AA96-C72150A8399F}" dt="2023-09-12T18:03:12.163" v="2678" actId="20577"/>
          <ac:spMkLst>
            <pc:docMk/>
            <pc:sldMk cId="2223534863" sldId="287"/>
            <ac:spMk id="2" creationId="{106C73C5-1B0F-247C-F355-64C5FE1E36DE}"/>
          </ac:spMkLst>
        </pc:spChg>
        <pc:spChg chg="del mod">
          <ac:chgData name="Herbener, Jeffrey M." userId="13f213a2-820a-4985-ae9f-f00fc6cb327e" providerId="ADAL" clId="{76BD77AA-3AD1-48ED-AA96-C72150A8399F}" dt="2023-09-12T17:57:48.961" v="2575"/>
          <ac:spMkLst>
            <pc:docMk/>
            <pc:sldMk cId="2223534863" sldId="287"/>
            <ac:spMk id="3" creationId="{E4F15D36-87A3-51A8-7B18-A58BA8072E8A}"/>
          </ac:spMkLst>
        </pc:spChg>
        <pc:spChg chg="add del mod">
          <ac:chgData name="Herbener, Jeffrey M." userId="13f213a2-820a-4985-ae9f-f00fc6cb327e" providerId="ADAL" clId="{76BD77AA-3AD1-48ED-AA96-C72150A8399F}" dt="2023-09-12T18:02:11.730" v="2662"/>
          <ac:spMkLst>
            <pc:docMk/>
            <pc:sldMk cId="2223534863" sldId="287"/>
            <ac:spMk id="6" creationId="{C4B0F05B-838E-9868-BF99-3E6E965928EE}"/>
          </ac:spMkLst>
        </pc:spChg>
        <pc:graphicFrameChg chg="add del mod">
          <ac:chgData name="Herbener, Jeffrey M." userId="13f213a2-820a-4985-ae9f-f00fc6cb327e" providerId="ADAL" clId="{76BD77AA-3AD1-48ED-AA96-C72150A8399F}" dt="2023-09-12T18:00:47.541" v="2642" actId="478"/>
          <ac:graphicFrameMkLst>
            <pc:docMk/>
            <pc:sldMk cId="2223534863" sldId="287"/>
            <ac:graphicFrameMk id="4" creationId="{8539AA34-76E2-BE5A-E87F-826A65EAFD19}"/>
          </ac:graphicFrameMkLst>
        </pc:graphicFrameChg>
        <pc:graphicFrameChg chg="add mod">
          <ac:chgData name="Herbener, Jeffrey M." userId="13f213a2-820a-4985-ae9f-f00fc6cb327e" providerId="ADAL" clId="{76BD77AA-3AD1-48ED-AA96-C72150A8399F}" dt="2023-09-12T18:02:51.099" v="2667" actId="255"/>
          <ac:graphicFrameMkLst>
            <pc:docMk/>
            <pc:sldMk cId="2223534863" sldId="287"/>
            <ac:graphicFrameMk id="7" creationId="{1886A2F6-184D-33C6-F8A1-86AD1CE45EAF}"/>
          </ac:graphicFrameMkLst>
        </pc:graphicFrameChg>
      </pc:sldChg>
      <pc:sldChg chg="addSp delSp modSp new mod">
        <pc:chgData name="Herbener, Jeffrey M." userId="13f213a2-820a-4985-ae9f-f00fc6cb327e" providerId="ADAL" clId="{76BD77AA-3AD1-48ED-AA96-C72150A8399F}" dt="2023-09-12T18:07:04.281" v="2713" actId="255"/>
        <pc:sldMkLst>
          <pc:docMk/>
          <pc:sldMk cId="2914746993" sldId="288"/>
        </pc:sldMkLst>
        <pc:spChg chg="mod">
          <ac:chgData name="Herbener, Jeffrey M." userId="13f213a2-820a-4985-ae9f-f00fc6cb327e" providerId="ADAL" clId="{76BD77AA-3AD1-48ED-AA96-C72150A8399F}" dt="2023-09-12T18:05:54.191" v="2706" actId="122"/>
          <ac:spMkLst>
            <pc:docMk/>
            <pc:sldMk cId="2914746993" sldId="288"/>
            <ac:spMk id="2" creationId="{8C203278-CBE7-554B-0484-569A4A1A285E}"/>
          </ac:spMkLst>
        </pc:spChg>
        <pc:spChg chg="del mod">
          <ac:chgData name="Herbener, Jeffrey M." userId="13f213a2-820a-4985-ae9f-f00fc6cb327e" providerId="ADAL" clId="{76BD77AA-3AD1-48ED-AA96-C72150A8399F}" dt="2023-09-12T18:04:41.877" v="2682"/>
          <ac:spMkLst>
            <pc:docMk/>
            <pc:sldMk cId="2914746993" sldId="288"/>
            <ac:spMk id="3" creationId="{35EB39F1-B35B-5719-85CF-E685DF16C705}"/>
          </ac:spMkLst>
        </pc:spChg>
        <pc:spChg chg="add del mod">
          <ac:chgData name="Herbener, Jeffrey M." userId="13f213a2-820a-4985-ae9f-f00fc6cb327e" providerId="ADAL" clId="{76BD77AA-3AD1-48ED-AA96-C72150A8399F}" dt="2023-09-12T18:06:27.758" v="2708"/>
          <ac:spMkLst>
            <pc:docMk/>
            <pc:sldMk cId="2914746993" sldId="288"/>
            <ac:spMk id="6" creationId="{9A202A66-6C1F-6A0D-20DA-9CA888631E7E}"/>
          </ac:spMkLst>
        </pc:spChg>
        <pc:graphicFrameChg chg="add del mod">
          <ac:chgData name="Herbener, Jeffrey M." userId="13f213a2-820a-4985-ae9f-f00fc6cb327e" providerId="ADAL" clId="{76BD77AA-3AD1-48ED-AA96-C72150A8399F}" dt="2023-09-12T18:05:31.190" v="2687" actId="478"/>
          <ac:graphicFrameMkLst>
            <pc:docMk/>
            <pc:sldMk cId="2914746993" sldId="288"/>
            <ac:graphicFrameMk id="4" creationId="{FEF365C4-028E-C868-6523-303C4EA833E1}"/>
          </ac:graphicFrameMkLst>
        </pc:graphicFrameChg>
        <pc:graphicFrameChg chg="add mod">
          <ac:chgData name="Herbener, Jeffrey M." userId="13f213a2-820a-4985-ae9f-f00fc6cb327e" providerId="ADAL" clId="{76BD77AA-3AD1-48ED-AA96-C72150A8399F}" dt="2023-09-12T18:07:04.281" v="2713" actId="255"/>
          <ac:graphicFrameMkLst>
            <pc:docMk/>
            <pc:sldMk cId="2914746993" sldId="288"/>
            <ac:graphicFrameMk id="7" creationId="{FEF365C4-028E-C868-6523-303C4EA833E1}"/>
          </ac:graphicFrameMkLst>
        </pc:graphicFrameChg>
      </pc:sldChg>
      <pc:sldChg chg="addSp delSp modSp new mod">
        <pc:chgData name="Herbener, Jeffrey M." userId="13f213a2-820a-4985-ae9f-f00fc6cb327e" providerId="ADAL" clId="{76BD77AA-3AD1-48ED-AA96-C72150A8399F}" dt="2023-09-12T18:26:11.813" v="2787" actId="255"/>
        <pc:sldMkLst>
          <pc:docMk/>
          <pc:sldMk cId="870062149" sldId="289"/>
        </pc:sldMkLst>
        <pc:spChg chg="mod">
          <ac:chgData name="Herbener, Jeffrey M." userId="13f213a2-820a-4985-ae9f-f00fc6cb327e" providerId="ADAL" clId="{76BD77AA-3AD1-48ED-AA96-C72150A8399F}" dt="2023-09-12T18:25:32.951" v="2781" actId="122"/>
          <ac:spMkLst>
            <pc:docMk/>
            <pc:sldMk cId="870062149" sldId="289"/>
            <ac:spMk id="2" creationId="{35892683-2ACC-A37C-B53F-8542134FA594}"/>
          </ac:spMkLst>
        </pc:spChg>
        <pc:spChg chg="del mod">
          <ac:chgData name="Herbener, Jeffrey M." userId="13f213a2-820a-4985-ae9f-f00fc6cb327e" providerId="ADAL" clId="{76BD77AA-3AD1-48ED-AA96-C72150A8399F}" dt="2023-09-12T18:24:53.322" v="2718"/>
          <ac:spMkLst>
            <pc:docMk/>
            <pc:sldMk cId="870062149" sldId="289"/>
            <ac:spMk id="3" creationId="{8AAABA25-DC4A-7F10-0781-54F83D5DD726}"/>
          </ac:spMkLst>
        </pc:spChg>
        <pc:graphicFrameChg chg="add mod">
          <ac:chgData name="Herbener, Jeffrey M." userId="13f213a2-820a-4985-ae9f-f00fc6cb327e" providerId="ADAL" clId="{76BD77AA-3AD1-48ED-AA96-C72150A8399F}" dt="2023-09-12T18:26:11.813" v="2787" actId="255"/>
          <ac:graphicFrameMkLst>
            <pc:docMk/>
            <pc:sldMk cId="870062149" sldId="289"/>
            <ac:graphicFrameMk id="4" creationId="{D8D0D221-2125-6AC1-5461-CF2320097502}"/>
          </ac:graphicFrameMkLst>
        </pc:graphicFrameChg>
      </pc:sldChg>
      <pc:sldChg chg="addSp delSp modSp new mod">
        <pc:chgData name="Herbener, Jeffrey M." userId="13f213a2-820a-4985-ae9f-f00fc6cb327e" providerId="ADAL" clId="{76BD77AA-3AD1-48ED-AA96-C72150A8399F}" dt="2023-10-02T19:13:28.232" v="2991" actId="20577"/>
        <pc:sldMkLst>
          <pc:docMk/>
          <pc:sldMk cId="1085843880" sldId="290"/>
        </pc:sldMkLst>
        <pc:spChg chg="mod">
          <ac:chgData name="Herbener, Jeffrey M." userId="13f213a2-820a-4985-ae9f-f00fc6cb327e" providerId="ADAL" clId="{76BD77AA-3AD1-48ED-AA96-C72150A8399F}" dt="2023-10-02T19:13:28.232" v="2991" actId="20577"/>
          <ac:spMkLst>
            <pc:docMk/>
            <pc:sldMk cId="1085843880" sldId="290"/>
            <ac:spMk id="2" creationId="{51968479-7134-E33C-F3C6-391D6C27B2AD}"/>
          </ac:spMkLst>
        </pc:spChg>
        <pc:spChg chg="del mod">
          <ac:chgData name="Herbener, Jeffrey M." userId="13f213a2-820a-4985-ae9f-f00fc6cb327e" providerId="ADAL" clId="{76BD77AA-3AD1-48ED-AA96-C72150A8399F}" dt="2023-10-02T19:05:57.704" v="2833" actId="22"/>
          <ac:spMkLst>
            <pc:docMk/>
            <pc:sldMk cId="1085843880" sldId="290"/>
            <ac:spMk id="3" creationId="{0A6F392D-8FEF-CF73-A68D-AE2F547279FF}"/>
          </ac:spMkLst>
        </pc:spChg>
        <pc:spChg chg="add del mod">
          <ac:chgData name="Herbener, Jeffrey M." userId="13f213a2-820a-4985-ae9f-f00fc6cb327e" providerId="ADAL" clId="{76BD77AA-3AD1-48ED-AA96-C72150A8399F}" dt="2023-10-02T19:07:15.590" v="2836" actId="22"/>
          <ac:spMkLst>
            <pc:docMk/>
            <pc:sldMk cId="1085843880" sldId="290"/>
            <ac:spMk id="7" creationId="{63DF7A94-9915-BFF7-EC74-8E7829FBF4BF}"/>
          </ac:spMkLst>
        </pc:spChg>
        <pc:picChg chg="add del mod ord">
          <ac:chgData name="Herbener, Jeffrey M." userId="13f213a2-820a-4985-ae9f-f00fc6cb327e" providerId="ADAL" clId="{76BD77AA-3AD1-48ED-AA96-C72150A8399F}" dt="2023-10-02T19:06:48.491" v="2834" actId="478"/>
          <ac:picMkLst>
            <pc:docMk/>
            <pc:sldMk cId="1085843880" sldId="290"/>
            <ac:picMk id="5" creationId="{7BE74EBD-9C7C-C577-20D0-8AFC009D9B24}"/>
          </ac:picMkLst>
        </pc:picChg>
        <pc:picChg chg="add mod ord">
          <ac:chgData name="Herbener, Jeffrey M." userId="13f213a2-820a-4985-ae9f-f00fc6cb327e" providerId="ADAL" clId="{76BD77AA-3AD1-48ED-AA96-C72150A8399F}" dt="2023-10-02T19:07:15.590" v="2836" actId="22"/>
          <ac:picMkLst>
            <pc:docMk/>
            <pc:sldMk cId="1085843880" sldId="290"/>
            <ac:picMk id="9" creationId="{766494A4-8978-434D-6561-F8A0708B24B6}"/>
          </ac:picMkLst>
        </pc:picChg>
      </pc:sldChg>
      <pc:sldChg chg="modSp new mod">
        <pc:chgData name="Herbener, Jeffrey M." userId="13f213a2-820a-4985-ae9f-f00fc6cb327e" providerId="ADAL" clId="{76BD77AA-3AD1-48ED-AA96-C72150A8399F}" dt="2023-10-10T18:17:21.184" v="3214" actId="20577"/>
        <pc:sldMkLst>
          <pc:docMk/>
          <pc:sldMk cId="795869422" sldId="291"/>
        </pc:sldMkLst>
        <pc:spChg chg="mod">
          <ac:chgData name="Herbener, Jeffrey M." userId="13f213a2-820a-4985-ae9f-f00fc6cb327e" providerId="ADAL" clId="{76BD77AA-3AD1-48ED-AA96-C72150A8399F}" dt="2023-10-10T18:15:01.638" v="3035" actId="122"/>
          <ac:spMkLst>
            <pc:docMk/>
            <pc:sldMk cId="795869422" sldId="291"/>
            <ac:spMk id="2" creationId="{4722A75D-CAF1-98F7-030D-F2E42699F59D}"/>
          </ac:spMkLst>
        </pc:spChg>
        <pc:spChg chg="mod">
          <ac:chgData name="Herbener, Jeffrey M." userId="13f213a2-820a-4985-ae9f-f00fc6cb327e" providerId="ADAL" clId="{76BD77AA-3AD1-48ED-AA96-C72150A8399F}" dt="2023-10-10T18:17:21.184" v="3214" actId="20577"/>
          <ac:spMkLst>
            <pc:docMk/>
            <pc:sldMk cId="795869422" sldId="291"/>
            <ac:spMk id="3" creationId="{96E6EC48-F9A5-CFEE-0E00-C88F62A97659}"/>
          </ac:spMkLst>
        </pc:spChg>
      </pc:sldChg>
      <pc:sldChg chg="addSp delSp modSp new del mod">
        <pc:chgData name="Herbener, Jeffrey M." userId="13f213a2-820a-4985-ae9f-f00fc6cb327e" providerId="ADAL" clId="{76BD77AA-3AD1-48ED-AA96-C72150A8399F}" dt="2023-10-03T19:34:16.053" v="3032" actId="47"/>
        <pc:sldMkLst>
          <pc:docMk/>
          <pc:sldMk cId="1287385010" sldId="291"/>
        </pc:sldMkLst>
        <pc:spChg chg="mod">
          <ac:chgData name="Herbener, Jeffrey M." userId="13f213a2-820a-4985-ae9f-f00fc6cb327e" providerId="ADAL" clId="{76BD77AA-3AD1-48ED-AA96-C72150A8399F}" dt="2023-10-03T19:20:59.294" v="3020" actId="122"/>
          <ac:spMkLst>
            <pc:docMk/>
            <pc:sldMk cId="1287385010" sldId="291"/>
            <ac:spMk id="2" creationId="{FE1C730A-9B61-0D1E-BBE8-41B5B5E06BAE}"/>
          </ac:spMkLst>
        </pc:spChg>
        <pc:spChg chg="del mod">
          <ac:chgData name="Herbener, Jeffrey M." userId="13f213a2-820a-4985-ae9f-f00fc6cb327e" providerId="ADAL" clId="{76BD77AA-3AD1-48ED-AA96-C72150A8399F}" dt="2023-10-03T19:11:16.471" v="3006" actId="931"/>
          <ac:spMkLst>
            <pc:docMk/>
            <pc:sldMk cId="1287385010" sldId="291"/>
            <ac:spMk id="3" creationId="{F388409F-8522-6CFB-BD06-EE267532EC34}"/>
          </ac:spMkLst>
        </pc:spChg>
        <pc:spChg chg="add del mod">
          <ac:chgData name="Herbener, Jeffrey M." userId="13f213a2-820a-4985-ae9f-f00fc6cb327e" providerId="ADAL" clId="{76BD77AA-3AD1-48ED-AA96-C72150A8399F}" dt="2023-10-03T19:11:58.428" v="3009" actId="931"/>
          <ac:spMkLst>
            <pc:docMk/>
            <pc:sldMk cId="1287385010" sldId="291"/>
            <ac:spMk id="7" creationId="{DF630B63-7889-E6CF-983D-D21A9082188C}"/>
          </ac:spMkLst>
        </pc:spChg>
        <pc:picChg chg="add del mod">
          <ac:chgData name="Herbener, Jeffrey M." userId="13f213a2-820a-4985-ae9f-f00fc6cb327e" providerId="ADAL" clId="{76BD77AA-3AD1-48ED-AA96-C72150A8399F}" dt="2023-10-03T19:11:23.189" v="3008" actId="478"/>
          <ac:picMkLst>
            <pc:docMk/>
            <pc:sldMk cId="1287385010" sldId="291"/>
            <ac:picMk id="5" creationId="{73A52159-D14A-9BA6-0778-FA092AA966CB}"/>
          </ac:picMkLst>
        </pc:picChg>
        <pc:picChg chg="add mod">
          <ac:chgData name="Herbener, Jeffrey M." userId="13f213a2-820a-4985-ae9f-f00fc6cb327e" providerId="ADAL" clId="{76BD77AA-3AD1-48ED-AA96-C72150A8399F}" dt="2023-10-03T19:11:58.428" v="3009" actId="931"/>
          <ac:picMkLst>
            <pc:docMk/>
            <pc:sldMk cId="1287385010" sldId="291"/>
            <ac:picMk id="9" creationId="{4D6763BD-8865-2089-7B9E-9CEC19C49526}"/>
          </ac:picMkLst>
        </pc:picChg>
      </pc:sldChg>
      <pc:sldChg chg="addSp delSp modSp new del mod">
        <pc:chgData name="Herbener, Jeffrey M." userId="13f213a2-820a-4985-ae9f-f00fc6cb327e" providerId="ADAL" clId="{76BD77AA-3AD1-48ED-AA96-C72150A8399F}" dt="2023-10-02T19:16:38.198" v="2996" actId="47"/>
        <pc:sldMkLst>
          <pc:docMk/>
          <pc:sldMk cId="1699023145" sldId="291"/>
        </pc:sldMkLst>
        <pc:spChg chg="del">
          <ac:chgData name="Herbener, Jeffrey M." userId="13f213a2-820a-4985-ae9f-f00fc6cb327e" providerId="ADAL" clId="{76BD77AA-3AD1-48ED-AA96-C72150A8399F}" dt="2023-10-02T19:16:30.166" v="2995" actId="22"/>
          <ac:spMkLst>
            <pc:docMk/>
            <pc:sldMk cId="1699023145" sldId="291"/>
            <ac:spMk id="3" creationId="{AFEE68E4-9000-8604-2F95-A28116D49C4C}"/>
          </ac:spMkLst>
        </pc:spChg>
        <pc:picChg chg="add mod ord">
          <ac:chgData name="Herbener, Jeffrey M." userId="13f213a2-820a-4985-ae9f-f00fc6cb327e" providerId="ADAL" clId="{76BD77AA-3AD1-48ED-AA96-C72150A8399F}" dt="2023-10-02T19:16:30.166" v="2995" actId="22"/>
          <ac:picMkLst>
            <pc:docMk/>
            <pc:sldMk cId="1699023145" sldId="291"/>
            <ac:picMk id="5" creationId="{9D7AF17C-9A1E-D279-ADF5-C6E057BA1AAE}"/>
          </ac:picMkLst>
        </pc:picChg>
      </pc:sldChg>
      <pc:sldChg chg="addSp delSp modSp new del">
        <pc:chgData name="Herbener, Jeffrey M." userId="13f213a2-820a-4985-ae9f-f00fc6cb327e" providerId="ADAL" clId="{76BD77AA-3AD1-48ED-AA96-C72150A8399F}" dt="2023-10-03T19:06:33.717" v="3000" actId="47"/>
        <pc:sldMkLst>
          <pc:docMk/>
          <pc:sldMk cId="1840264962" sldId="291"/>
        </pc:sldMkLst>
        <pc:spChg chg="del">
          <ac:chgData name="Herbener, Jeffrey M." userId="13f213a2-820a-4985-ae9f-f00fc6cb327e" providerId="ADAL" clId="{76BD77AA-3AD1-48ED-AA96-C72150A8399F}" dt="2023-10-03T19:06:19.622" v="2999"/>
          <ac:spMkLst>
            <pc:docMk/>
            <pc:sldMk cId="1840264962" sldId="291"/>
            <ac:spMk id="3" creationId="{50AECB01-3FBC-A2A6-B9BD-4C07C883CA96}"/>
          </ac:spMkLst>
        </pc:spChg>
        <pc:graphicFrameChg chg="add mod">
          <ac:chgData name="Herbener, Jeffrey M." userId="13f213a2-820a-4985-ae9f-f00fc6cb327e" providerId="ADAL" clId="{76BD77AA-3AD1-48ED-AA96-C72150A8399F}" dt="2023-10-03T19:06:19.622" v="2999"/>
          <ac:graphicFrameMkLst>
            <pc:docMk/>
            <pc:sldMk cId="1840264962" sldId="291"/>
            <ac:graphicFrameMk id="4" creationId="{C8E66B73-0ED1-AB22-2433-FBAB7B3A32EB}"/>
          </ac:graphicFrameMkLst>
        </pc:graphicFrameChg>
      </pc:sldChg>
      <pc:sldChg chg="addSp delSp modSp new del">
        <pc:chgData name="Herbener, Jeffrey M." userId="13f213a2-820a-4985-ae9f-f00fc6cb327e" providerId="ADAL" clId="{76BD77AA-3AD1-48ED-AA96-C72150A8399F}" dt="2023-10-03T19:09:27.167" v="3003" actId="47"/>
        <pc:sldMkLst>
          <pc:docMk/>
          <pc:sldMk cId="3338253537" sldId="291"/>
        </pc:sldMkLst>
        <pc:spChg chg="del">
          <ac:chgData name="Herbener, Jeffrey M." userId="13f213a2-820a-4985-ae9f-f00fc6cb327e" providerId="ADAL" clId="{76BD77AA-3AD1-48ED-AA96-C72150A8399F}" dt="2023-10-03T19:08:51.886" v="3002" actId="931"/>
          <ac:spMkLst>
            <pc:docMk/>
            <pc:sldMk cId="3338253537" sldId="291"/>
            <ac:spMk id="3" creationId="{B3812748-7B85-5E4E-BD9C-74407F9DD8DA}"/>
          </ac:spMkLst>
        </pc:spChg>
        <pc:picChg chg="add mod">
          <ac:chgData name="Herbener, Jeffrey M." userId="13f213a2-820a-4985-ae9f-f00fc6cb327e" providerId="ADAL" clId="{76BD77AA-3AD1-48ED-AA96-C72150A8399F}" dt="2023-10-03T19:08:51.886" v="3002" actId="931"/>
          <ac:picMkLst>
            <pc:docMk/>
            <pc:sldMk cId="3338253537" sldId="291"/>
            <ac:picMk id="5" creationId="{28C764B3-C496-201B-0184-D2AD72E4A04B}"/>
          </ac:picMkLst>
        </pc:picChg>
      </pc:sldChg>
      <pc:sldChg chg="addSp delSp modSp new mod">
        <pc:chgData name="Herbener, Jeffrey M." userId="13f213a2-820a-4985-ae9f-f00fc6cb327e" providerId="ADAL" clId="{76BD77AA-3AD1-48ED-AA96-C72150A8399F}" dt="2023-10-12T17:28:12.819" v="3276" actId="122"/>
        <pc:sldMkLst>
          <pc:docMk/>
          <pc:sldMk cId="1234159662" sldId="292"/>
        </pc:sldMkLst>
        <pc:spChg chg="mod">
          <ac:chgData name="Herbener, Jeffrey M." userId="13f213a2-820a-4985-ae9f-f00fc6cb327e" providerId="ADAL" clId="{76BD77AA-3AD1-48ED-AA96-C72150A8399F}" dt="2023-10-12T17:28:12.819" v="3276" actId="122"/>
          <ac:spMkLst>
            <pc:docMk/>
            <pc:sldMk cId="1234159662" sldId="292"/>
            <ac:spMk id="2" creationId="{EBBC39CB-FB8D-3997-DAAA-BF6B2B4DA75A}"/>
          </ac:spMkLst>
        </pc:spChg>
        <pc:spChg chg="del mod">
          <ac:chgData name="Herbener, Jeffrey M." userId="13f213a2-820a-4985-ae9f-f00fc6cb327e" providerId="ADAL" clId="{76BD77AA-3AD1-48ED-AA96-C72150A8399F}" dt="2023-10-12T17:27:17.418" v="3220"/>
          <ac:spMkLst>
            <pc:docMk/>
            <pc:sldMk cId="1234159662" sldId="292"/>
            <ac:spMk id="3" creationId="{CED21841-B105-726E-4C5C-61EEF2A4ABB5}"/>
          </ac:spMkLst>
        </pc:spChg>
        <pc:graphicFrameChg chg="add mod">
          <ac:chgData name="Herbener, Jeffrey M." userId="13f213a2-820a-4985-ae9f-f00fc6cb327e" providerId="ADAL" clId="{76BD77AA-3AD1-48ED-AA96-C72150A8399F}" dt="2023-10-12T17:27:17.418" v="3220"/>
          <ac:graphicFrameMkLst>
            <pc:docMk/>
            <pc:sldMk cId="1234159662" sldId="292"/>
            <ac:graphicFrameMk id="4" creationId="{C1E13406-EC35-A567-B1F6-185AA599CF2F}"/>
          </ac:graphicFrameMkLst>
        </pc:graphicFrameChg>
      </pc:sldChg>
      <pc:sldChg chg="addSp delSp modSp new del">
        <pc:chgData name="Herbener, Jeffrey M." userId="13f213a2-820a-4985-ae9f-f00fc6cb327e" providerId="ADAL" clId="{76BD77AA-3AD1-48ED-AA96-C72150A8399F}" dt="2023-10-03T19:18:00.326" v="3012" actId="47"/>
        <pc:sldMkLst>
          <pc:docMk/>
          <pc:sldMk cId="1842172826" sldId="292"/>
        </pc:sldMkLst>
        <pc:spChg chg="del">
          <ac:chgData name="Herbener, Jeffrey M." userId="13f213a2-820a-4985-ae9f-f00fc6cb327e" providerId="ADAL" clId="{76BD77AA-3AD1-48ED-AA96-C72150A8399F}" dt="2023-10-03T19:16:30.466" v="3011" actId="931"/>
          <ac:spMkLst>
            <pc:docMk/>
            <pc:sldMk cId="1842172826" sldId="292"/>
            <ac:spMk id="3" creationId="{760DA8CD-583F-91EF-9DF7-3316A34DE25C}"/>
          </ac:spMkLst>
        </pc:spChg>
        <pc:picChg chg="add mod">
          <ac:chgData name="Herbener, Jeffrey M." userId="13f213a2-820a-4985-ae9f-f00fc6cb327e" providerId="ADAL" clId="{76BD77AA-3AD1-48ED-AA96-C72150A8399F}" dt="2023-10-03T19:16:30.466" v="3011" actId="931"/>
          <ac:picMkLst>
            <pc:docMk/>
            <pc:sldMk cId="1842172826" sldId="292"/>
            <ac:picMk id="5" creationId="{815059F6-E5EC-1F81-2C2D-87FD7AD25F54}"/>
          </ac:picMkLst>
        </pc:picChg>
      </pc:sldChg>
      <pc:sldChg chg="addSp delSp modSp new del mod">
        <pc:chgData name="Herbener, Jeffrey M." userId="13f213a2-820a-4985-ae9f-f00fc6cb327e" providerId="ADAL" clId="{76BD77AA-3AD1-48ED-AA96-C72150A8399F}" dt="2023-10-03T19:20:20.750" v="3018" actId="47"/>
        <pc:sldMkLst>
          <pc:docMk/>
          <pc:sldMk cId="3912675465" sldId="292"/>
        </pc:sldMkLst>
        <pc:spChg chg="del mod">
          <ac:chgData name="Herbener, Jeffrey M." userId="13f213a2-820a-4985-ae9f-f00fc6cb327e" providerId="ADAL" clId="{76BD77AA-3AD1-48ED-AA96-C72150A8399F}" dt="2023-10-03T19:19:33.647" v="3015" actId="931"/>
          <ac:spMkLst>
            <pc:docMk/>
            <pc:sldMk cId="3912675465" sldId="292"/>
            <ac:spMk id="3" creationId="{6C8500C0-7B22-BF58-F31B-47BD04E655DD}"/>
          </ac:spMkLst>
        </pc:spChg>
        <pc:picChg chg="add mod">
          <ac:chgData name="Herbener, Jeffrey M." userId="13f213a2-820a-4985-ae9f-f00fc6cb327e" providerId="ADAL" clId="{76BD77AA-3AD1-48ED-AA96-C72150A8399F}" dt="2023-10-03T19:19:45.119" v="3017" actId="962"/>
          <ac:picMkLst>
            <pc:docMk/>
            <pc:sldMk cId="3912675465" sldId="292"/>
            <ac:picMk id="5" creationId="{E9426EE6-3E87-DC53-9C4D-E13726BFF089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grovecitycollege-my.sharepoint.com/personal/herbenerjm_gcc_edu/Documents/Documents/Real%20S&amp;P%20500%20and%20Real%20PP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grovecitycollege-my.sharepoint.com/personal/herbenerjm_gcc_edu/Documents/Documents/Foreign%20Currency%20Debt%20Issuanc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grovecitycollege-my.sharepoint.com/personal/herbenerjm_gcc_edu/Documents/Documents/Real%20S&amp;P%20500,%20Real%20PPR,%20and%20CP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grovecitycollege-my.sharepoint.com/personal/herbenerjm_gcc_edu/Documents/Documents/Real%20S&amp;P%20500,%20Real%20PPR,%20CPI,%20and%20TM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grovecitycollege-my.sharepoint.com/personal/herbenerjm_gcc_edu/Documents/Documents/Currency%20Composition%20of%20Foreign%20Exchange%20Reserv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grovecitycollege-my.sharepoint.com/personal/herbenerjm_gcc_edu/Documents/Documents/Foreign%20Currency%20in%20Export%20Invoicing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grovecitycollege-my.sharepoint.com/personal/herbenerjm_gcc_edu/Documents/Documents/Foreign%20Currency%20Bank%20Claim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grovecitycollege-my.sharepoint.com/personal/herbenerjm_gcc_edu/Documents/Documents/Foreign%20Currency%20Bank%20Liabilitie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779147171820921E-2"/>
          <c:y val="3.7942352444236695E-2"/>
          <c:w val="0.95776674654798588"/>
          <c:h val="0.858435497311401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Real S&amp;P 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1947-1966</c:v>
                </c:pt>
                <c:pt idx="1">
                  <c:v>1966-1982</c:v>
                </c:pt>
                <c:pt idx="2">
                  <c:v>1982-2000</c:v>
                </c:pt>
                <c:pt idx="3">
                  <c:v>2000-2022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8.6300000000000008</c:v>
                </c:pt>
                <c:pt idx="1">
                  <c:v>-5.62</c:v>
                </c:pt>
                <c:pt idx="2">
                  <c:v>11.95</c:v>
                </c:pt>
                <c:pt idx="3">
                  <c:v>1.75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A0-4F01-BD81-62505C11DB3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Real PPR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1947-1966</c:v>
                </c:pt>
                <c:pt idx="1">
                  <c:v>1966-1982</c:v>
                </c:pt>
                <c:pt idx="2">
                  <c:v>1982-2000</c:v>
                </c:pt>
                <c:pt idx="3">
                  <c:v>2000-2022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3.07</c:v>
                </c:pt>
                <c:pt idx="1">
                  <c:v>1.36</c:v>
                </c:pt>
                <c:pt idx="2">
                  <c:v>3.96</c:v>
                </c:pt>
                <c:pt idx="3">
                  <c:v>1.46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A0-4F01-BD81-62505C11DB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7280048"/>
        <c:axId val="928619576"/>
      </c:barChart>
      <c:catAx>
        <c:axId val="69728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8619576"/>
        <c:crosses val="autoZero"/>
        <c:auto val="1"/>
        <c:lblAlgn val="ctr"/>
        <c:lblOffset val="100"/>
        <c:noMultiLvlLbl val="0"/>
      </c:catAx>
      <c:valAx>
        <c:axId val="928619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7280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40327408802160597"/>
          <c:y val="0.9040492832319621"/>
          <c:w val="0.19345182395678798"/>
          <c:h val="7.84388617937746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U.S. Dollar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Sheet1!$B$1:$X$1</c:f>
              <c:numCache>
                <c:formatCode>General</c:formatCode>
                <c:ptCount val="2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74.900000000000006</c:v>
                </c:pt>
                <c:pt idx="1">
                  <c:v>72.7</c:v>
                </c:pt>
                <c:pt idx="2">
                  <c:v>75.3</c:v>
                </c:pt>
                <c:pt idx="3">
                  <c:v>76.599999999999994</c:v>
                </c:pt>
                <c:pt idx="4">
                  <c:v>73.5</c:v>
                </c:pt>
                <c:pt idx="5">
                  <c:v>68.3</c:v>
                </c:pt>
                <c:pt idx="6">
                  <c:v>73.400000000000006</c:v>
                </c:pt>
                <c:pt idx="7">
                  <c:v>65.900000000000006</c:v>
                </c:pt>
                <c:pt idx="8">
                  <c:v>61.5</c:v>
                </c:pt>
                <c:pt idx="9">
                  <c:v>56.1</c:v>
                </c:pt>
                <c:pt idx="10">
                  <c:v>60.4</c:v>
                </c:pt>
                <c:pt idx="11">
                  <c:v>66</c:v>
                </c:pt>
                <c:pt idx="12">
                  <c:v>65.5</c:v>
                </c:pt>
                <c:pt idx="13">
                  <c:v>66.400000000000006</c:v>
                </c:pt>
                <c:pt idx="14">
                  <c:v>67.3</c:v>
                </c:pt>
                <c:pt idx="15">
                  <c:v>61.6</c:v>
                </c:pt>
                <c:pt idx="16">
                  <c:v>65.8</c:v>
                </c:pt>
                <c:pt idx="17">
                  <c:v>63.6</c:v>
                </c:pt>
                <c:pt idx="18">
                  <c:v>63.3</c:v>
                </c:pt>
                <c:pt idx="19">
                  <c:v>63.9</c:v>
                </c:pt>
                <c:pt idx="20">
                  <c:v>63.7</c:v>
                </c:pt>
                <c:pt idx="21">
                  <c:v>64.7</c:v>
                </c:pt>
                <c:pt idx="22">
                  <c:v>63.9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5B-478C-8B89-0DD4D5E2CB4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Euro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Sheet1!$B$1:$X$1</c:f>
              <c:numCache>
                <c:formatCode>General</c:formatCode>
                <c:ptCount val="2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</c:numCache>
            </c:numRef>
          </c:cat>
          <c:val>
            <c:numRef>
              <c:f>Sheet1!$B$3:$X$3</c:f>
              <c:numCache>
                <c:formatCode>General</c:formatCode>
                <c:ptCount val="23"/>
                <c:pt idx="0">
                  <c:v>15</c:v>
                </c:pt>
                <c:pt idx="1">
                  <c:v>13.6</c:v>
                </c:pt>
                <c:pt idx="2">
                  <c:v>13.2</c:v>
                </c:pt>
                <c:pt idx="3">
                  <c:v>14.7</c:v>
                </c:pt>
                <c:pt idx="4">
                  <c:v>15.5</c:v>
                </c:pt>
                <c:pt idx="5">
                  <c:v>18</c:v>
                </c:pt>
                <c:pt idx="6">
                  <c:v>14.7</c:v>
                </c:pt>
                <c:pt idx="7">
                  <c:v>19</c:v>
                </c:pt>
                <c:pt idx="8">
                  <c:v>21.3</c:v>
                </c:pt>
                <c:pt idx="9">
                  <c:v>24.8</c:v>
                </c:pt>
                <c:pt idx="10">
                  <c:v>22.1</c:v>
                </c:pt>
                <c:pt idx="11">
                  <c:v>17.600000000000001</c:v>
                </c:pt>
                <c:pt idx="12">
                  <c:v>17.8</c:v>
                </c:pt>
                <c:pt idx="13">
                  <c:v>13.4</c:v>
                </c:pt>
                <c:pt idx="14">
                  <c:v>17.7</c:v>
                </c:pt>
                <c:pt idx="15">
                  <c:v>22</c:v>
                </c:pt>
                <c:pt idx="16">
                  <c:v>19.5</c:v>
                </c:pt>
                <c:pt idx="17">
                  <c:v>20.7</c:v>
                </c:pt>
                <c:pt idx="18">
                  <c:v>22.5</c:v>
                </c:pt>
                <c:pt idx="19">
                  <c:v>19.899999999999999</c:v>
                </c:pt>
                <c:pt idx="20">
                  <c:v>23</c:v>
                </c:pt>
                <c:pt idx="21">
                  <c:v>21.8</c:v>
                </c:pt>
                <c:pt idx="22">
                  <c:v>23.9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5B-478C-8B89-0DD4D5E2CB4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British Pound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Sheet1!$B$1:$X$1</c:f>
              <c:numCache>
                <c:formatCode>General</c:formatCode>
                <c:ptCount val="2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</c:numCache>
            </c:numRef>
          </c:cat>
          <c:val>
            <c:numRef>
              <c:f>Sheet1!$B$4:$X$4</c:f>
              <c:numCache>
                <c:formatCode>General</c:formatCode>
                <c:ptCount val="23"/>
                <c:pt idx="0">
                  <c:v>4.7</c:v>
                </c:pt>
                <c:pt idx="1">
                  <c:v>5.9</c:v>
                </c:pt>
                <c:pt idx="2">
                  <c:v>5.4</c:v>
                </c:pt>
                <c:pt idx="3">
                  <c:v>3.7</c:v>
                </c:pt>
                <c:pt idx="4">
                  <c:v>4.5999999999999996</c:v>
                </c:pt>
                <c:pt idx="5">
                  <c:v>7.3</c:v>
                </c:pt>
                <c:pt idx="6">
                  <c:v>4.8</c:v>
                </c:pt>
                <c:pt idx="7">
                  <c:v>8.5</c:v>
                </c:pt>
                <c:pt idx="8">
                  <c:v>8</c:v>
                </c:pt>
                <c:pt idx="9">
                  <c:v>6.9</c:v>
                </c:pt>
                <c:pt idx="10">
                  <c:v>5.3</c:v>
                </c:pt>
                <c:pt idx="11">
                  <c:v>3.2</c:v>
                </c:pt>
                <c:pt idx="12">
                  <c:v>3.7</c:v>
                </c:pt>
                <c:pt idx="13">
                  <c:v>5.4</c:v>
                </c:pt>
                <c:pt idx="14">
                  <c:v>3.7</c:v>
                </c:pt>
                <c:pt idx="15">
                  <c:v>5</c:v>
                </c:pt>
                <c:pt idx="16">
                  <c:v>5.7</c:v>
                </c:pt>
                <c:pt idx="17">
                  <c:v>4</c:v>
                </c:pt>
                <c:pt idx="18">
                  <c:v>4</c:v>
                </c:pt>
                <c:pt idx="19">
                  <c:v>6.3</c:v>
                </c:pt>
                <c:pt idx="20">
                  <c:v>4.0999999999999996</c:v>
                </c:pt>
                <c:pt idx="21">
                  <c:v>3.8</c:v>
                </c:pt>
                <c:pt idx="22">
                  <c:v>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35B-478C-8B89-0DD4D5E2CB47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Japanese Yen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Sheet1!$B$1:$X$1</c:f>
              <c:numCache>
                <c:formatCode>General</c:formatCode>
                <c:ptCount val="2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</c:numCache>
            </c:numRef>
          </c:cat>
          <c:val>
            <c:numRef>
              <c:f>Sheet1!$B$5:$X$5</c:f>
              <c:numCache>
                <c:formatCode>General</c:formatCode>
                <c:ptCount val="23"/>
                <c:pt idx="0">
                  <c:v>2.9</c:v>
                </c:pt>
                <c:pt idx="1">
                  <c:v>5.0999999999999996</c:v>
                </c:pt>
                <c:pt idx="2">
                  <c:v>3.8</c:v>
                </c:pt>
                <c:pt idx="3">
                  <c:v>2.5</c:v>
                </c:pt>
                <c:pt idx="4">
                  <c:v>3.5</c:v>
                </c:pt>
                <c:pt idx="5">
                  <c:v>3.2</c:v>
                </c:pt>
                <c:pt idx="6">
                  <c:v>3.3</c:v>
                </c:pt>
                <c:pt idx="7">
                  <c:v>2.6</c:v>
                </c:pt>
                <c:pt idx="8">
                  <c:v>3.6</c:v>
                </c:pt>
                <c:pt idx="9">
                  <c:v>6.3</c:v>
                </c:pt>
                <c:pt idx="10">
                  <c:v>6.6</c:v>
                </c:pt>
                <c:pt idx="11">
                  <c:v>6.7</c:v>
                </c:pt>
                <c:pt idx="12">
                  <c:v>6.2</c:v>
                </c:pt>
                <c:pt idx="13">
                  <c:v>7.5</c:v>
                </c:pt>
                <c:pt idx="14">
                  <c:v>5</c:v>
                </c:pt>
                <c:pt idx="15">
                  <c:v>6</c:v>
                </c:pt>
                <c:pt idx="16">
                  <c:v>4.5</c:v>
                </c:pt>
                <c:pt idx="17">
                  <c:v>6.5</c:v>
                </c:pt>
                <c:pt idx="18">
                  <c:v>4.8</c:v>
                </c:pt>
                <c:pt idx="19">
                  <c:v>4.8</c:v>
                </c:pt>
                <c:pt idx="20">
                  <c:v>3.9</c:v>
                </c:pt>
                <c:pt idx="21">
                  <c:v>4.7</c:v>
                </c:pt>
                <c:pt idx="22">
                  <c:v>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35B-478C-8B89-0DD4D5E2CB47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Chinese Renminbi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Sheet1!$B$1:$X$1</c:f>
              <c:numCache>
                <c:formatCode>General</c:formatCode>
                <c:ptCount val="2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</c:numCache>
            </c:numRef>
          </c:cat>
          <c:val>
            <c:numRef>
              <c:f>Sheet1!$B$6:$X$6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0.1</c:v>
                </c:pt>
                <c:pt idx="10">
                  <c:v>0.5</c:v>
                </c:pt>
                <c:pt idx="11">
                  <c:v>0.4</c:v>
                </c:pt>
                <c:pt idx="12">
                  <c:v>0.6</c:v>
                </c:pt>
                <c:pt idx="13">
                  <c:v>0.5</c:v>
                </c:pt>
                <c:pt idx="14">
                  <c:v>0.6</c:v>
                </c:pt>
                <c:pt idx="15">
                  <c:v>0.5</c:v>
                </c:pt>
                <c:pt idx="16">
                  <c:v>0.9</c:v>
                </c:pt>
                <c:pt idx="17">
                  <c:v>1.7</c:v>
                </c:pt>
                <c:pt idx="18">
                  <c:v>0.9</c:v>
                </c:pt>
                <c:pt idx="19">
                  <c:v>1.2</c:v>
                </c:pt>
                <c:pt idx="20">
                  <c:v>1.2</c:v>
                </c:pt>
                <c:pt idx="21">
                  <c:v>1.6</c:v>
                </c:pt>
                <c:pt idx="22">
                  <c:v>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35B-478C-8B89-0DD4D5E2CB47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Other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Sheet1!$B$1:$X$1</c:f>
              <c:numCache>
                <c:formatCode>General</c:formatCode>
                <c:ptCount val="2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</c:numCache>
            </c:numRef>
          </c:cat>
          <c:val>
            <c:numRef>
              <c:f>Sheet1!$B$7:$X$7</c:f>
              <c:numCache>
                <c:formatCode>General</c:formatCode>
                <c:ptCount val="23"/>
                <c:pt idx="0">
                  <c:v>2.5</c:v>
                </c:pt>
                <c:pt idx="1">
                  <c:v>2.7</c:v>
                </c:pt>
                <c:pt idx="2">
                  <c:v>2.2999999999999998</c:v>
                </c:pt>
                <c:pt idx="3">
                  <c:v>2.9</c:v>
                </c:pt>
                <c:pt idx="4">
                  <c:v>2.9</c:v>
                </c:pt>
                <c:pt idx="5">
                  <c:v>3.2</c:v>
                </c:pt>
                <c:pt idx="6">
                  <c:v>3.7</c:v>
                </c:pt>
                <c:pt idx="7">
                  <c:v>3.9</c:v>
                </c:pt>
                <c:pt idx="8">
                  <c:v>5.5</c:v>
                </c:pt>
                <c:pt idx="9">
                  <c:v>5.8</c:v>
                </c:pt>
                <c:pt idx="10">
                  <c:v>5.0999999999999996</c:v>
                </c:pt>
                <c:pt idx="11">
                  <c:v>6.1</c:v>
                </c:pt>
                <c:pt idx="12">
                  <c:v>6.1</c:v>
                </c:pt>
                <c:pt idx="13">
                  <c:v>6.8</c:v>
                </c:pt>
                <c:pt idx="14">
                  <c:v>5.6</c:v>
                </c:pt>
                <c:pt idx="15">
                  <c:v>4.8</c:v>
                </c:pt>
                <c:pt idx="16">
                  <c:v>3.6</c:v>
                </c:pt>
                <c:pt idx="17">
                  <c:v>3.5</c:v>
                </c:pt>
                <c:pt idx="18">
                  <c:v>4.5999999999999996</c:v>
                </c:pt>
                <c:pt idx="19">
                  <c:v>3.9</c:v>
                </c:pt>
                <c:pt idx="20">
                  <c:v>4.2</c:v>
                </c:pt>
                <c:pt idx="21">
                  <c:v>3.6</c:v>
                </c:pt>
                <c:pt idx="22">
                  <c:v>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35B-478C-8B89-0DD4D5E2CB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7778984"/>
        <c:axId val="417778264"/>
      </c:lineChart>
      <c:catAx>
        <c:axId val="417778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778264"/>
        <c:crosses val="autoZero"/>
        <c:auto val="1"/>
        <c:lblAlgn val="ctr"/>
        <c:lblOffset val="100"/>
        <c:noMultiLvlLbl val="0"/>
      </c:catAx>
      <c:valAx>
        <c:axId val="417778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778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Real S&amp;P 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1947-1966</c:v>
                </c:pt>
                <c:pt idx="1">
                  <c:v>1966-1982</c:v>
                </c:pt>
                <c:pt idx="2">
                  <c:v>1982-2000</c:v>
                </c:pt>
                <c:pt idx="3">
                  <c:v>2000-2022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8.6300000000000008</c:v>
                </c:pt>
                <c:pt idx="1">
                  <c:v>-5.62</c:v>
                </c:pt>
                <c:pt idx="2">
                  <c:v>11.95</c:v>
                </c:pt>
                <c:pt idx="3">
                  <c:v>1.75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DC-4C24-9651-DDB31175B51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Real PPR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1947-1966</c:v>
                </c:pt>
                <c:pt idx="1">
                  <c:v>1966-1982</c:v>
                </c:pt>
                <c:pt idx="2">
                  <c:v>1982-2000</c:v>
                </c:pt>
                <c:pt idx="3">
                  <c:v>2000-2022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3.07</c:v>
                </c:pt>
                <c:pt idx="1">
                  <c:v>1.36</c:v>
                </c:pt>
                <c:pt idx="2">
                  <c:v>3.96</c:v>
                </c:pt>
                <c:pt idx="3">
                  <c:v>1.46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DC-4C24-9651-DDB31175B51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CPI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1947-1966</c:v>
                </c:pt>
                <c:pt idx="1">
                  <c:v>1966-1982</c:v>
                </c:pt>
                <c:pt idx="2">
                  <c:v>1982-2000</c:v>
                </c:pt>
                <c:pt idx="3">
                  <c:v>2000-2022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1.99</c:v>
                </c:pt>
                <c:pt idx="1">
                  <c:v>7.05</c:v>
                </c:pt>
                <c:pt idx="2">
                  <c:v>3.27</c:v>
                </c:pt>
                <c:pt idx="3">
                  <c:v>2.44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DC-4C24-9651-DDB31175B5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2137392"/>
        <c:axId val="922141712"/>
      </c:barChart>
      <c:catAx>
        <c:axId val="92213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2141712"/>
        <c:crosses val="autoZero"/>
        <c:auto val="1"/>
        <c:lblAlgn val="ctr"/>
        <c:lblOffset val="100"/>
        <c:noMultiLvlLbl val="0"/>
      </c:catAx>
      <c:valAx>
        <c:axId val="922141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2137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Real S&amp;P 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1947-1966</c:v>
                </c:pt>
                <c:pt idx="1">
                  <c:v>1966-1982</c:v>
                </c:pt>
                <c:pt idx="2">
                  <c:v>1982-2000</c:v>
                </c:pt>
                <c:pt idx="3">
                  <c:v>2000-2022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8.6300000000000008</c:v>
                </c:pt>
                <c:pt idx="1">
                  <c:v>-5.62</c:v>
                </c:pt>
                <c:pt idx="2">
                  <c:v>11.95</c:v>
                </c:pt>
                <c:pt idx="3">
                  <c:v>1.75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F9-494E-862C-ADFE0CCCACF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Real PPR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1947-1966</c:v>
                </c:pt>
                <c:pt idx="1">
                  <c:v>1966-1982</c:v>
                </c:pt>
                <c:pt idx="2">
                  <c:v>1982-2000</c:v>
                </c:pt>
                <c:pt idx="3">
                  <c:v>2000-2022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3.07</c:v>
                </c:pt>
                <c:pt idx="1">
                  <c:v>1.36</c:v>
                </c:pt>
                <c:pt idx="2">
                  <c:v>3.96</c:v>
                </c:pt>
                <c:pt idx="3">
                  <c:v>1.46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F9-494E-862C-ADFE0CCCACF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CPI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1947-1966</c:v>
                </c:pt>
                <c:pt idx="1">
                  <c:v>1966-1982</c:v>
                </c:pt>
                <c:pt idx="2">
                  <c:v>1982-2000</c:v>
                </c:pt>
                <c:pt idx="3">
                  <c:v>2000-2022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1.99</c:v>
                </c:pt>
                <c:pt idx="1">
                  <c:v>7.05</c:v>
                </c:pt>
                <c:pt idx="2">
                  <c:v>3.27</c:v>
                </c:pt>
                <c:pt idx="3">
                  <c:v>2.44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F9-494E-862C-ADFE0CCCACFF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TMS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1947-1966</c:v>
                </c:pt>
                <c:pt idx="1">
                  <c:v>1966-1982</c:v>
                </c:pt>
                <c:pt idx="2">
                  <c:v>1982-2000</c:v>
                </c:pt>
                <c:pt idx="3">
                  <c:v>2000-2022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4.74</c:v>
                </c:pt>
                <c:pt idx="1">
                  <c:v>4.63</c:v>
                </c:pt>
                <c:pt idx="2">
                  <c:v>6.94</c:v>
                </c:pt>
                <c:pt idx="3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F9-494E-862C-ADFE0CCCAC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6317296"/>
        <c:axId val="756313336"/>
      </c:barChart>
      <c:catAx>
        <c:axId val="75631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6313336"/>
        <c:crosses val="autoZero"/>
        <c:auto val="1"/>
        <c:lblAlgn val="ctr"/>
        <c:lblOffset val="100"/>
        <c:noMultiLvlLbl val="0"/>
      </c:catAx>
      <c:valAx>
        <c:axId val="756313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631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Sheet1!$B$1:$BN$1</c:f>
              <c:numCache>
                <c:formatCode>General</c:formatCode>
                <c:ptCount val="65"/>
                <c:pt idx="0">
                  <c:v>1957</c:v>
                </c:pt>
                <c:pt idx="1">
                  <c:v>1958</c:v>
                </c:pt>
                <c:pt idx="2">
                  <c:v>1959</c:v>
                </c:pt>
                <c:pt idx="3">
                  <c:v>1960</c:v>
                </c:pt>
                <c:pt idx="4">
                  <c:v>1961</c:v>
                </c:pt>
                <c:pt idx="5">
                  <c:v>1962</c:v>
                </c:pt>
                <c:pt idx="6">
                  <c:v>1963</c:v>
                </c:pt>
                <c:pt idx="7">
                  <c:v>1964</c:v>
                </c:pt>
                <c:pt idx="8">
                  <c:v>1965</c:v>
                </c:pt>
                <c:pt idx="9">
                  <c:v>1966</c:v>
                </c:pt>
                <c:pt idx="10">
                  <c:v>1967</c:v>
                </c:pt>
                <c:pt idx="11">
                  <c:v>1968</c:v>
                </c:pt>
                <c:pt idx="12">
                  <c:v>1969</c:v>
                </c:pt>
                <c:pt idx="13">
                  <c:v>1970</c:v>
                </c:pt>
                <c:pt idx="14">
                  <c:v>1971</c:v>
                </c:pt>
                <c:pt idx="15">
                  <c:v>1972</c:v>
                </c:pt>
                <c:pt idx="16">
                  <c:v>1973</c:v>
                </c:pt>
                <c:pt idx="17">
                  <c:v>1974</c:v>
                </c:pt>
                <c:pt idx="18">
                  <c:v>1975</c:v>
                </c:pt>
                <c:pt idx="19">
                  <c:v>1976</c:v>
                </c:pt>
                <c:pt idx="20">
                  <c:v>1977</c:v>
                </c:pt>
                <c:pt idx="21">
                  <c:v>1978</c:v>
                </c:pt>
                <c:pt idx="22">
                  <c:v>1979</c:v>
                </c:pt>
                <c:pt idx="23">
                  <c:v>1980</c:v>
                </c:pt>
                <c:pt idx="24">
                  <c:v>1981</c:v>
                </c:pt>
                <c:pt idx="25">
                  <c:v>1982</c:v>
                </c:pt>
                <c:pt idx="26">
                  <c:v>1983</c:v>
                </c:pt>
                <c:pt idx="27">
                  <c:v>1984</c:v>
                </c:pt>
                <c:pt idx="28">
                  <c:v>1985</c:v>
                </c:pt>
                <c:pt idx="29">
                  <c:v>1986</c:v>
                </c:pt>
                <c:pt idx="30">
                  <c:v>1987</c:v>
                </c:pt>
                <c:pt idx="31">
                  <c:v>1988</c:v>
                </c:pt>
                <c:pt idx="32">
                  <c:v>1989</c:v>
                </c:pt>
                <c:pt idx="33">
                  <c:v>1990</c:v>
                </c:pt>
                <c:pt idx="34">
                  <c:v>1991</c:v>
                </c:pt>
                <c:pt idx="35">
                  <c:v>1992</c:v>
                </c:pt>
                <c:pt idx="36">
                  <c:v>1993</c:v>
                </c:pt>
                <c:pt idx="37">
                  <c:v>1994</c:v>
                </c:pt>
                <c:pt idx="38">
                  <c:v>1995</c:v>
                </c:pt>
                <c:pt idx="39">
                  <c:v>1996</c:v>
                </c:pt>
                <c:pt idx="40">
                  <c:v>1997</c:v>
                </c:pt>
                <c:pt idx="41">
                  <c:v>1998</c:v>
                </c:pt>
                <c:pt idx="42">
                  <c:v>1999</c:v>
                </c:pt>
                <c:pt idx="43">
                  <c:v>2000</c:v>
                </c:pt>
                <c:pt idx="44">
                  <c:v>2001</c:v>
                </c:pt>
                <c:pt idx="45">
                  <c:v>2002</c:v>
                </c:pt>
                <c:pt idx="46">
                  <c:v>2003</c:v>
                </c:pt>
                <c:pt idx="47">
                  <c:v>2004</c:v>
                </c:pt>
                <c:pt idx="48">
                  <c:v>2005</c:v>
                </c:pt>
                <c:pt idx="49">
                  <c:v>2006</c:v>
                </c:pt>
                <c:pt idx="50">
                  <c:v>2007</c:v>
                </c:pt>
                <c:pt idx="51">
                  <c:v>2008</c:v>
                </c:pt>
                <c:pt idx="52">
                  <c:v>2009</c:v>
                </c:pt>
                <c:pt idx="53">
                  <c:v>2010</c:v>
                </c:pt>
                <c:pt idx="54">
                  <c:v>2011</c:v>
                </c:pt>
                <c:pt idx="55">
                  <c:v>2012</c:v>
                </c:pt>
                <c:pt idx="56">
                  <c:v>2013</c:v>
                </c:pt>
                <c:pt idx="57">
                  <c:v>2014</c:v>
                </c:pt>
                <c:pt idx="58">
                  <c:v>2015</c:v>
                </c:pt>
                <c:pt idx="59">
                  <c:v>2016</c:v>
                </c:pt>
                <c:pt idx="60">
                  <c:v>2017</c:v>
                </c:pt>
                <c:pt idx="61">
                  <c:v>2018</c:v>
                </c:pt>
                <c:pt idx="62">
                  <c:v>2019</c:v>
                </c:pt>
                <c:pt idx="63">
                  <c:v>2020</c:v>
                </c:pt>
                <c:pt idx="64">
                  <c:v>2021</c:v>
                </c:pt>
              </c:numCache>
            </c:numRef>
          </c:cat>
          <c:val>
            <c:numRef>
              <c:f>Sheet1!$B$2:$BN$2</c:f>
              <c:numCache>
                <c:formatCode>General</c:formatCode>
                <c:ptCount val="65"/>
                <c:pt idx="0">
                  <c:v>46.8</c:v>
                </c:pt>
                <c:pt idx="1">
                  <c:v>47.9</c:v>
                </c:pt>
                <c:pt idx="2">
                  <c:v>50</c:v>
                </c:pt>
                <c:pt idx="3">
                  <c:v>50.4</c:v>
                </c:pt>
                <c:pt idx="4">
                  <c:v>52</c:v>
                </c:pt>
                <c:pt idx="5">
                  <c:v>54.2</c:v>
                </c:pt>
                <c:pt idx="6">
                  <c:v>63.1</c:v>
                </c:pt>
                <c:pt idx="7">
                  <c:v>63.7</c:v>
                </c:pt>
                <c:pt idx="8">
                  <c:v>66.3</c:v>
                </c:pt>
                <c:pt idx="9">
                  <c:v>59.3</c:v>
                </c:pt>
                <c:pt idx="10">
                  <c:v>58.2</c:v>
                </c:pt>
                <c:pt idx="11">
                  <c:v>54</c:v>
                </c:pt>
                <c:pt idx="12">
                  <c:v>48.8</c:v>
                </c:pt>
                <c:pt idx="13">
                  <c:v>52.4</c:v>
                </c:pt>
                <c:pt idx="14">
                  <c:v>62.1</c:v>
                </c:pt>
                <c:pt idx="15">
                  <c:v>58.9</c:v>
                </c:pt>
                <c:pt idx="16">
                  <c:v>54.3</c:v>
                </c:pt>
                <c:pt idx="17">
                  <c:v>49.3</c:v>
                </c:pt>
                <c:pt idx="18">
                  <c:v>50.1</c:v>
                </c:pt>
                <c:pt idx="19">
                  <c:v>49.3</c:v>
                </c:pt>
                <c:pt idx="20">
                  <c:v>51.6</c:v>
                </c:pt>
                <c:pt idx="21">
                  <c:v>76</c:v>
                </c:pt>
                <c:pt idx="22">
                  <c:v>73.2</c:v>
                </c:pt>
                <c:pt idx="23">
                  <c:v>67.3</c:v>
                </c:pt>
                <c:pt idx="24">
                  <c:v>71.599999999999994</c:v>
                </c:pt>
                <c:pt idx="25">
                  <c:v>70.7</c:v>
                </c:pt>
                <c:pt idx="26">
                  <c:v>71.5</c:v>
                </c:pt>
                <c:pt idx="27">
                  <c:v>69.5</c:v>
                </c:pt>
                <c:pt idx="28">
                  <c:v>64.5</c:v>
                </c:pt>
                <c:pt idx="29">
                  <c:v>66.599999999999994</c:v>
                </c:pt>
                <c:pt idx="30">
                  <c:v>55.7</c:v>
                </c:pt>
                <c:pt idx="31">
                  <c:v>55.1</c:v>
                </c:pt>
                <c:pt idx="32">
                  <c:v>51.8</c:v>
                </c:pt>
                <c:pt idx="33">
                  <c:v>50.6</c:v>
                </c:pt>
                <c:pt idx="34">
                  <c:v>51.1</c:v>
                </c:pt>
                <c:pt idx="35">
                  <c:v>55.1</c:v>
                </c:pt>
                <c:pt idx="36">
                  <c:v>56.4</c:v>
                </c:pt>
                <c:pt idx="37">
                  <c:v>56.4</c:v>
                </c:pt>
                <c:pt idx="38">
                  <c:v>56.8</c:v>
                </c:pt>
                <c:pt idx="39">
                  <c:v>60.1</c:v>
                </c:pt>
                <c:pt idx="40">
                  <c:v>62.1</c:v>
                </c:pt>
                <c:pt idx="41">
                  <c:v>65.7</c:v>
                </c:pt>
                <c:pt idx="42">
                  <c:v>71</c:v>
                </c:pt>
                <c:pt idx="43">
                  <c:v>71.099999999999994</c:v>
                </c:pt>
                <c:pt idx="44">
                  <c:v>71.5</c:v>
                </c:pt>
                <c:pt idx="45">
                  <c:v>66.5</c:v>
                </c:pt>
                <c:pt idx="46">
                  <c:v>66.400000000000006</c:v>
                </c:pt>
                <c:pt idx="47">
                  <c:v>65.5</c:v>
                </c:pt>
                <c:pt idx="48">
                  <c:v>66.5</c:v>
                </c:pt>
                <c:pt idx="49">
                  <c:v>65</c:v>
                </c:pt>
                <c:pt idx="50">
                  <c:v>63.9</c:v>
                </c:pt>
                <c:pt idx="51">
                  <c:v>63.8</c:v>
                </c:pt>
                <c:pt idx="52">
                  <c:v>62.2</c:v>
                </c:pt>
                <c:pt idx="53">
                  <c:v>62.2</c:v>
                </c:pt>
                <c:pt idx="54">
                  <c:v>62.7</c:v>
                </c:pt>
                <c:pt idx="55">
                  <c:v>61.5</c:v>
                </c:pt>
                <c:pt idx="56">
                  <c:v>61.3</c:v>
                </c:pt>
                <c:pt idx="57">
                  <c:v>65.2</c:v>
                </c:pt>
                <c:pt idx="58">
                  <c:v>65.7</c:v>
                </c:pt>
                <c:pt idx="59">
                  <c:v>65.400000000000006</c:v>
                </c:pt>
                <c:pt idx="60">
                  <c:v>62.7</c:v>
                </c:pt>
                <c:pt idx="61">
                  <c:v>61.7</c:v>
                </c:pt>
                <c:pt idx="62">
                  <c:v>60.7</c:v>
                </c:pt>
                <c:pt idx="63">
                  <c:v>58.9</c:v>
                </c:pt>
                <c:pt idx="64">
                  <c:v>59.5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69-469F-9592-4BEAF4EAEDF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GBP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Sheet1!$B$1:$BN$1</c:f>
              <c:numCache>
                <c:formatCode>General</c:formatCode>
                <c:ptCount val="65"/>
                <c:pt idx="0">
                  <c:v>1957</c:v>
                </c:pt>
                <c:pt idx="1">
                  <c:v>1958</c:v>
                </c:pt>
                <c:pt idx="2">
                  <c:v>1959</c:v>
                </c:pt>
                <c:pt idx="3">
                  <c:v>1960</c:v>
                </c:pt>
                <c:pt idx="4">
                  <c:v>1961</c:v>
                </c:pt>
                <c:pt idx="5">
                  <c:v>1962</c:v>
                </c:pt>
                <c:pt idx="6">
                  <c:v>1963</c:v>
                </c:pt>
                <c:pt idx="7">
                  <c:v>1964</c:v>
                </c:pt>
                <c:pt idx="8">
                  <c:v>1965</c:v>
                </c:pt>
                <c:pt idx="9">
                  <c:v>1966</c:v>
                </c:pt>
                <c:pt idx="10">
                  <c:v>1967</c:v>
                </c:pt>
                <c:pt idx="11">
                  <c:v>1968</c:v>
                </c:pt>
                <c:pt idx="12">
                  <c:v>1969</c:v>
                </c:pt>
                <c:pt idx="13">
                  <c:v>1970</c:v>
                </c:pt>
                <c:pt idx="14">
                  <c:v>1971</c:v>
                </c:pt>
                <c:pt idx="15">
                  <c:v>1972</c:v>
                </c:pt>
                <c:pt idx="16">
                  <c:v>1973</c:v>
                </c:pt>
                <c:pt idx="17">
                  <c:v>1974</c:v>
                </c:pt>
                <c:pt idx="18">
                  <c:v>1975</c:v>
                </c:pt>
                <c:pt idx="19">
                  <c:v>1976</c:v>
                </c:pt>
                <c:pt idx="20">
                  <c:v>1977</c:v>
                </c:pt>
                <c:pt idx="21">
                  <c:v>1978</c:v>
                </c:pt>
                <c:pt idx="22">
                  <c:v>1979</c:v>
                </c:pt>
                <c:pt idx="23">
                  <c:v>1980</c:v>
                </c:pt>
                <c:pt idx="24">
                  <c:v>1981</c:v>
                </c:pt>
                <c:pt idx="25">
                  <c:v>1982</c:v>
                </c:pt>
                <c:pt idx="26">
                  <c:v>1983</c:v>
                </c:pt>
                <c:pt idx="27">
                  <c:v>1984</c:v>
                </c:pt>
                <c:pt idx="28">
                  <c:v>1985</c:v>
                </c:pt>
                <c:pt idx="29">
                  <c:v>1986</c:v>
                </c:pt>
                <c:pt idx="30">
                  <c:v>1987</c:v>
                </c:pt>
                <c:pt idx="31">
                  <c:v>1988</c:v>
                </c:pt>
                <c:pt idx="32">
                  <c:v>1989</c:v>
                </c:pt>
                <c:pt idx="33">
                  <c:v>1990</c:v>
                </c:pt>
                <c:pt idx="34">
                  <c:v>1991</c:v>
                </c:pt>
                <c:pt idx="35">
                  <c:v>1992</c:v>
                </c:pt>
                <c:pt idx="36">
                  <c:v>1993</c:v>
                </c:pt>
                <c:pt idx="37">
                  <c:v>1994</c:v>
                </c:pt>
                <c:pt idx="38">
                  <c:v>1995</c:v>
                </c:pt>
                <c:pt idx="39">
                  <c:v>1996</c:v>
                </c:pt>
                <c:pt idx="40">
                  <c:v>1997</c:v>
                </c:pt>
                <c:pt idx="41">
                  <c:v>1998</c:v>
                </c:pt>
                <c:pt idx="42">
                  <c:v>1999</c:v>
                </c:pt>
                <c:pt idx="43">
                  <c:v>2000</c:v>
                </c:pt>
                <c:pt idx="44">
                  <c:v>2001</c:v>
                </c:pt>
                <c:pt idx="45">
                  <c:v>2002</c:v>
                </c:pt>
                <c:pt idx="46">
                  <c:v>2003</c:v>
                </c:pt>
                <c:pt idx="47">
                  <c:v>2004</c:v>
                </c:pt>
                <c:pt idx="48">
                  <c:v>2005</c:v>
                </c:pt>
                <c:pt idx="49">
                  <c:v>2006</c:v>
                </c:pt>
                <c:pt idx="50">
                  <c:v>2007</c:v>
                </c:pt>
                <c:pt idx="51">
                  <c:v>2008</c:v>
                </c:pt>
                <c:pt idx="52">
                  <c:v>2009</c:v>
                </c:pt>
                <c:pt idx="53">
                  <c:v>2010</c:v>
                </c:pt>
                <c:pt idx="54">
                  <c:v>2011</c:v>
                </c:pt>
                <c:pt idx="55">
                  <c:v>2012</c:v>
                </c:pt>
                <c:pt idx="56">
                  <c:v>2013</c:v>
                </c:pt>
                <c:pt idx="57">
                  <c:v>2014</c:v>
                </c:pt>
                <c:pt idx="58">
                  <c:v>2015</c:v>
                </c:pt>
                <c:pt idx="59">
                  <c:v>2016</c:v>
                </c:pt>
                <c:pt idx="60">
                  <c:v>2017</c:v>
                </c:pt>
                <c:pt idx="61">
                  <c:v>2018</c:v>
                </c:pt>
                <c:pt idx="62">
                  <c:v>2019</c:v>
                </c:pt>
                <c:pt idx="63">
                  <c:v>2020</c:v>
                </c:pt>
                <c:pt idx="64">
                  <c:v>2021</c:v>
                </c:pt>
              </c:numCache>
            </c:numRef>
          </c:cat>
          <c:val>
            <c:numRef>
              <c:f>Sheet1!$B$3:$BN$3</c:f>
              <c:numCache>
                <c:formatCode>General</c:formatCode>
                <c:ptCount val="65"/>
                <c:pt idx="0">
                  <c:v>40.200000000000003</c:v>
                </c:pt>
                <c:pt idx="1">
                  <c:v>37.299999999999997</c:v>
                </c:pt>
                <c:pt idx="2">
                  <c:v>37.200000000000003</c:v>
                </c:pt>
                <c:pt idx="3">
                  <c:v>33.4</c:v>
                </c:pt>
                <c:pt idx="4">
                  <c:v>32.5</c:v>
                </c:pt>
                <c:pt idx="5">
                  <c:v>32.700000000000003</c:v>
                </c:pt>
                <c:pt idx="6">
                  <c:v>27.5</c:v>
                </c:pt>
                <c:pt idx="7">
                  <c:v>27.4</c:v>
                </c:pt>
                <c:pt idx="8">
                  <c:v>26.7</c:v>
                </c:pt>
                <c:pt idx="9">
                  <c:v>28.6</c:v>
                </c:pt>
                <c:pt idx="10">
                  <c:v>24.3</c:v>
                </c:pt>
                <c:pt idx="11">
                  <c:v>24.5</c:v>
                </c:pt>
                <c:pt idx="12">
                  <c:v>23.7</c:v>
                </c:pt>
                <c:pt idx="13">
                  <c:v>12.6</c:v>
                </c:pt>
                <c:pt idx="14">
                  <c:v>9.6999999999999993</c:v>
                </c:pt>
                <c:pt idx="15">
                  <c:v>8.4</c:v>
                </c:pt>
                <c:pt idx="16">
                  <c:v>6.4</c:v>
                </c:pt>
                <c:pt idx="17">
                  <c:v>6.5</c:v>
                </c:pt>
                <c:pt idx="18">
                  <c:v>4.7</c:v>
                </c:pt>
                <c:pt idx="19">
                  <c:v>2</c:v>
                </c:pt>
                <c:pt idx="20">
                  <c:v>1.6</c:v>
                </c:pt>
                <c:pt idx="21">
                  <c:v>0.7</c:v>
                </c:pt>
                <c:pt idx="22">
                  <c:v>0.8</c:v>
                </c:pt>
                <c:pt idx="23">
                  <c:v>0.8</c:v>
                </c:pt>
                <c:pt idx="24">
                  <c:v>0.7</c:v>
                </c:pt>
                <c:pt idx="25">
                  <c:v>0.8</c:v>
                </c:pt>
                <c:pt idx="26">
                  <c:v>0.9</c:v>
                </c:pt>
                <c:pt idx="27">
                  <c:v>1.6</c:v>
                </c:pt>
                <c:pt idx="28">
                  <c:v>2</c:v>
                </c:pt>
                <c:pt idx="29">
                  <c:v>1.2</c:v>
                </c:pt>
                <c:pt idx="30">
                  <c:v>2.1</c:v>
                </c:pt>
                <c:pt idx="31">
                  <c:v>2.5</c:v>
                </c:pt>
                <c:pt idx="32">
                  <c:v>2.5</c:v>
                </c:pt>
                <c:pt idx="33">
                  <c:v>3</c:v>
                </c:pt>
                <c:pt idx="34">
                  <c:v>3.2</c:v>
                </c:pt>
                <c:pt idx="35">
                  <c:v>3</c:v>
                </c:pt>
                <c:pt idx="36">
                  <c:v>2.9</c:v>
                </c:pt>
                <c:pt idx="37">
                  <c:v>3.2</c:v>
                </c:pt>
                <c:pt idx="38">
                  <c:v>3.1</c:v>
                </c:pt>
                <c:pt idx="39">
                  <c:v>3.4</c:v>
                </c:pt>
                <c:pt idx="40">
                  <c:v>3.6</c:v>
                </c:pt>
                <c:pt idx="41">
                  <c:v>3.8</c:v>
                </c:pt>
                <c:pt idx="42">
                  <c:v>2.9</c:v>
                </c:pt>
                <c:pt idx="43">
                  <c:v>2.8</c:v>
                </c:pt>
                <c:pt idx="44">
                  <c:v>2.7</c:v>
                </c:pt>
                <c:pt idx="45">
                  <c:v>2.9</c:v>
                </c:pt>
                <c:pt idx="46">
                  <c:v>2.9</c:v>
                </c:pt>
                <c:pt idx="47">
                  <c:v>3.5</c:v>
                </c:pt>
                <c:pt idx="48">
                  <c:v>3.7</c:v>
                </c:pt>
                <c:pt idx="49">
                  <c:v>4.5</c:v>
                </c:pt>
                <c:pt idx="50">
                  <c:v>4.8</c:v>
                </c:pt>
                <c:pt idx="51">
                  <c:v>4.2</c:v>
                </c:pt>
                <c:pt idx="52">
                  <c:v>4.3</c:v>
                </c:pt>
                <c:pt idx="53">
                  <c:v>3.9</c:v>
                </c:pt>
                <c:pt idx="54">
                  <c:v>3.8</c:v>
                </c:pt>
                <c:pt idx="55">
                  <c:v>4</c:v>
                </c:pt>
                <c:pt idx="56">
                  <c:v>4</c:v>
                </c:pt>
                <c:pt idx="57">
                  <c:v>3.7</c:v>
                </c:pt>
                <c:pt idx="58">
                  <c:v>4.7</c:v>
                </c:pt>
                <c:pt idx="59">
                  <c:v>4.3</c:v>
                </c:pt>
                <c:pt idx="60">
                  <c:v>4.5</c:v>
                </c:pt>
                <c:pt idx="61">
                  <c:v>4.4000000000000004</c:v>
                </c:pt>
                <c:pt idx="62">
                  <c:v>4.5999999999999996</c:v>
                </c:pt>
                <c:pt idx="63">
                  <c:v>4.7</c:v>
                </c:pt>
                <c:pt idx="64">
                  <c:v>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69-469F-9592-4BEAF4EAEDF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GMK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Sheet1!$B$1:$BN$1</c:f>
              <c:numCache>
                <c:formatCode>General</c:formatCode>
                <c:ptCount val="65"/>
                <c:pt idx="0">
                  <c:v>1957</c:v>
                </c:pt>
                <c:pt idx="1">
                  <c:v>1958</c:v>
                </c:pt>
                <c:pt idx="2">
                  <c:v>1959</c:v>
                </c:pt>
                <c:pt idx="3">
                  <c:v>1960</c:v>
                </c:pt>
                <c:pt idx="4">
                  <c:v>1961</c:v>
                </c:pt>
                <c:pt idx="5">
                  <c:v>1962</c:v>
                </c:pt>
                <c:pt idx="6">
                  <c:v>1963</c:v>
                </c:pt>
                <c:pt idx="7">
                  <c:v>1964</c:v>
                </c:pt>
                <c:pt idx="8">
                  <c:v>1965</c:v>
                </c:pt>
                <c:pt idx="9">
                  <c:v>1966</c:v>
                </c:pt>
                <c:pt idx="10">
                  <c:v>1967</c:v>
                </c:pt>
                <c:pt idx="11">
                  <c:v>1968</c:v>
                </c:pt>
                <c:pt idx="12">
                  <c:v>1969</c:v>
                </c:pt>
                <c:pt idx="13">
                  <c:v>1970</c:v>
                </c:pt>
                <c:pt idx="14">
                  <c:v>1971</c:v>
                </c:pt>
                <c:pt idx="15">
                  <c:v>1972</c:v>
                </c:pt>
                <c:pt idx="16">
                  <c:v>1973</c:v>
                </c:pt>
                <c:pt idx="17">
                  <c:v>1974</c:v>
                </c:pt>
                <c:pt idx="18">
                  <c:v>1975</c:v>
                </c:pt>
                <c:pt idx="19">
                  <c:v>1976</c:v>
                </c:pt>
                <c:pt idx="20">
                  <c:v>1977</c:v>
                </c:pt>
                <c:pt idx="21">
                  <c:v>1978</c:v>
                </c:pt>
                <c:pt idx="22">
                  <c:v>1979</c:v>
                </c:pt>
                <c:pt idx="23">
                  <c:v>1980</c:v>
                </c:pt>
                <c:pt idx="24">
                  <c:v>1981</c:v>
                </c:pt>
                <c:pt idx="25">
                  <c:v>1982</c:v>
                </c:pt>
                <c:pt idx="26">
                  <c:v>1983</c:v>
                </c:pt>
                <c:pt idx="27">
                  <c:v>1984</c:v>
                </c:pt>
                <c:pt idx="28">
                  <c:v>1985</c:v>
                </c:pt>
                <c:pt idx="29">
                  <c:v>1986</c:v>
                </c:pt>
                <c:pt idx="30">
                  <c:v>1987</c:v>
                </c:pt>
                <c:pt idx="31">
                  <c:v>1988</c:v>
                </c:pt>
                <c:pt idx="32">
                  <c:v>1989</c:v>
                </c:pt>
                <c:pt idx="33">
                  <c:v>1990</c:v>
                </c:pt>
                <c:pt idx="34">
                  <c:v>1991</c:v>
                </c:pt>
                <c:pt idx="35">
                  <c:v>1992</c:v>
                </c:pt>
                <c:pt idx="36">
                  <c:v>1993</c:v>
                </c:pt>
                <c:pt idx="37">
                  <c:v>1994</c:v>
                </c:pt>
                <c:pt idx="38">
                  <c:v>1995</c:v>
                </c:pt>
                <c:pt idx="39">
                  <c:v>1996</c:v>
                </c:pt>
                <c:pt idx="40">
                  <c:v>1997</c:v>
                </c:pt>
                <c:pt idx="41">
                  <c:v>1998</c:v>
                </c:pt>
                <c:pt idx="42">
                  <c:v>1999</c:v>
                </c:pt>
                <c:pt idx="43">
                  <c:v>2000</c:v>
                </c:pt>
                <c:pt idx="44">
                  <c:v>2001</c:v>
                </c:pt>
                <c:pt idx="45">
                  <c:v>2002</c:v>
                </c:pt>
                <c:pt idx="46">
                  <c:v>2003</c:v>
                </c:pt>
                <c:pt idx="47">
                  <c:v>2004</c:v>
                </c:pt>
                <c:pt idx="48">
                  <c:v>2005</c:v>
                </c:pt>
                <c:pt idx="49">
                  <c:v>2006</c:v>
                </c:pt>
                <c:pt idx="50">
                  <c:v>2007</c:v>
                </c:pt>
                <c:pt idx="51">
                  <c:v>2008</c:v>
                </c:pt>
                <c:pt idx="52">
                  <c:v>2009</c:v>
                </c:pt>
                <c:pt idx="53">
                  <c:v>2010</c:v>
                </c:pt>
                <c:pt idx="54">
                  <c:v>2011</c:v>
                </c:pt>
                <c:pt idx="55">
                  <c:v>2012</c:v>
                </c:pt>
                <c:pt idx="56">
                  <c:v>2013</c:v>
                </c:pt>
                <c:pt idx="57">
                  <c:v>2014</c:v>
                </c:pt>
                <c:pt idx="58">
                  <c:v>2015</c:v>
                </c:pt>
                <c:pt idx="59">
                  <c:v>2016</c:v>
                </c:pt>
                <c:pt idx="60">
                  <c:v>2017</c:v>
                </c:pt>
                <c:pt idx="61">
                  <c:v>2018</c:v>
                </c:pt>
                <c:pt idx="62">
                  <c:v>2019</c:v>
                </c:pt>
                <c:pt idx="63">
                  <c:v>2020</c:v>
                </c:pt>
                <c:pt idx="64">
                  <c:v>2021</c:v>
                </c:pt>
              </c:numCache>
            </c:numRef>
          </c:cat>
          <c:val>
            <c:numRef>
              <c:f>Sheet1!$B$4:$BN$4</c:f>
              <c:numCache>
                <c:formatCode>General</c:formatCode>
                <c:ptCount val="65"/>
                <c:pt idx="13">
                  <c:v>2.9</c:v>
                </c:pt>
                <c:pt idx="14">
                  <c:v>1.3</c:v>
                </c:pt>
                <c:pt idx="15">
                  <c:v>1.6</c:v>
                </c:pt>
                <c:pt idx="16">
                  <c:v>2.2000000000000002</c:v>
                </c:pt>
                <c:pt idx="17">
                  <c:v>1.9</c:v>
                </c:pt>
                <c:pt idx="18">
                  <c:v>1.8</c:v>
                </c:pt>
                <c:pt idx="19">
                  <c:v>2.8</c:v>
                </c:pt>
                <c:pt idx="20">
                  <c:v>2.8</c:v>
                </c:pt>
                <c:pt idx="21">
                  <c:v>7.9</c:v>
                </c:pt>
                <c:pt idx="22">
                  <c:v>9.6999999999999993</c:v>
                </c:pt>
                <c:pt idx="23">
                  <c:v>14.4</c:v>
                </c:pt>
                <c:pt idx="24">
                  <c:v>13</c:v>
                </c:pt>
                <c:pt idx="25">
                  <c:v>12.5</c:v>
                </c:pt>
                <c:pt idx="26">
                  <c:v>13.1</c:v>
                </c:pt>
                <c:pt idx="27">
                  <c:v>15.2</c:v>
                </c:pt>
                <c:pt idx="28">
                  <c:v>19.8</c:v>
                </c:pt>
                <c:pt idx="29">
                  <c:v>17.600000000000001</c:v>
                </c:pt>
                <c:pt idx="30">
                  <c:v>13.3</c:v>
                </c:pt>
                <c:pt idx="31">
                  <c:v>14.5</c:v>
                </c:pt>
                <c:pt idx="32">
                  <c:v>18</c:v>
                </c:pt>
                <c:pt idx="33">
                  <c:v>16.8</c:v>
                </c:pt>
                <c:pt idx="34">
                  <c:v>15.1</c:v>
                </c:pt>
                <c:pt idx="35">
                  <c:v>13</c:v>
                </c:pt>
                <c:pt idx="36">
                  <c:v>13.4</c:v>
                </c:pt>
                <c:pt idx="37">
                  <c:v>14</c:v>
                </c:pt>
                <c:pt idx="38">
                  <c:v>13.5</c:v>
                </c:pt>
                <c:pt idx="39">
                  <c:v>12.8</c:v>
                </c:pt>
                <c:pt idx="40">
                  <c:v>12.6</c:v>
                </c:pt>
                <c:pt idx="41">
                  <c:v>12.1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69-469F-9592-4BEAF4EAEDF5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JPY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Sheet1!$B$1:$BN$1</c:f>
              <c:numCache>
                <c:formatCode>General</c:formatCode>
                <c:ptCount val="65"/>
                <c:pt idx="0">
                  <c:v>1957</c:v>
                </c:pt>
                <c:pt idx="1">
                  <c:v>1958</c:v>
                </c:pt>
                <c:pt idx="2">
                  <c:v>1959</c:v>
                </c:pt>
                <c:pt idx="3">
                  <c:v>1960</c:v>
                </c:pt>
                <c:pt idx="4">
                  <c:v>1961</c:v>
                </c:pt>
                <c:pt idx="5">
                  <c:v>1962</c:v>
                </c:pt>
                <c:pt idx="6">
                  <c:v>1963</c:v>
                </c:pt>
                <c:pt idx="7">
                  <c:v>1964</c:v>
                </c:pt>
                <c:pt idx="8">
                  <c:v>1965</c:v>
                </c:pt>
                <c:pt idx="9">
                  <c:v>1966</c:v>
                </c:pt>
                <c:pt idx="10">
                  <c:v>1967</c:v>
                </c:pt>
                <c:pt idx="11">
                  <c:v>1968</c:v>
                </c:pt>
                <c:pt idx="12">
                  <c:v>1969</c:v>
                </c:pt>
                <c:pt idx="13">
                  <c:v>1970</c:v>
                </c:pt>
                <c:pt idx="14">
                  <c:v>1971</c:v>
                </c:pt>
                <c:pt idx="15">
                  <c:v>1972</c:v>
                </c:pt>
                <c:pt idx="16">
                  <c:v>1973</c:v>
                </c:pt>
                <c:pt idx="17">
                  <c:v>1974</c:v>
                </c:pt>
                <c:pt idx="18">
                  <c:v>1975</c:v>
                </c:pt>
                <c:pt idx="19">
                  <c:v>1976</c:v>
                </c:pt>
                <c:pt idx="20">
                  <c:v>1977</c:v>
                </c:pt>
                <c:pt idx="21">
                  <c:v>1978</c:v>
                </c:pt>
                <c:pt idx="22">
                  <c:v>1979</c:v>
                </c:pt>
                <c:pt idx="23">
                  <c:v>1980</c:v>
                </c:pt>
                <c:pt idx="24">
                  <c:v>1981</c:v>
                </c:pt>
                <c:pt idx="25">
                  <c:v>1982</c:v>
                </c:pt>
                <c:pt idx="26">
                  <c:v>1983</c:v>
                </c:pt>
                <c:pt idx="27">
                  <c:v>1984</c:v>
                </c:pt>
                <c:pt idx="28">
                  <c:v>1985</c:v>
                </c:pt>
                <c:pt idx="29">
                  <c:v>1986</c:v>
                </c:pt>
                <c:pt idx="30">
                  <c:v>1987</c:v>
                </c:pt>
                <c:pt idx="31">
                  <c:v>1988</c:v>
                </c:pt>
                <c:pt idx="32">
                  <c:v>1989</c:v>
                </c:pt>
                <c:pt idx="33">
                  <c:v>1990</c:v>
                </c:pt>
                <c:pt idx="34">
                  <c:v>1991</c:v>
                </c:pt>
                <c:pt idx="35">
                  <c:v>1992</c:v>
                </c:pt>
                <c:pt idx="36">
                  <c:v>1993</c:v>
                </c:pt>
                <c:pt idx="37">
                  <c:v>1994</c:v>
                </c:pt>
                <c:pt idx="38">
                  <c:v>1995</c:v>
                </c:pt>
                <c:pt idx="39">
                  <c:v>1996</c:v>
                </c:pt>
                <c:pt idx="40">
                  <c:v>1997</c:v>
                </c:pt>
                <c:pt idx="41">
                  <c:v>1998</c:v>
                </c:pt>
                <c:pt idx="42">
                  <c:v>1999</c:v>
                </c:pt>
                <c:pt idx="43">
                  <c:v>2000</c:v>
                </c:pt>
                <c:pt idx="44">
                  <c:v>2001</c:v>
                </c:pt>
                <c:pt idx="45">
                  <c:v>2002</c:v>
                </c:pt>
                <c:pt idx="46">
                  <c:v>2003</c:v>
                </c:pt>
                <c:pt idx="47">
                  <c:v>2004</c:v>
                </c:pt>
                <c:pt idx="48">
                  <c:v>2005</c:v>
                </c:pt>
                <c:pt idx="49">
                  <c:v>2006</c:v>
                </c:pt>
                <c:pt idx="50">
                  <c:v>2007</c:v>
                </c:pt>
                <c:pt idx="51">
                  <c:v>2008</c:v>
                </c:pt>
                <c:pt idx="52">
                  <c:v>2009</c:v>
                </c:pt>
                <c:pt idx="53">
                  <c:v>2010</c:v>
                </c:pt>
                <c:pt idx="54">
                  <c:v>2011</c:v>
                </c:pt>
                <c:pt idx="55">
                  <c:v>2012</c:v>
                </c:pt>
                <c:pt idx="56">
                  <c:v>2013</c:v>
                </c:pt>
                <c:pt idx="57">
                  <c:v>2014</c:v>
                </c:pt>
                <c:pt idx="58">
                  <c:v>2015</c:v>
                </c:pt>
                <c:pt idx="59">
                  <c:v>2016</c:v>
                </c:pt>
                <c:pt idx="60">
                  <c:v>2017</c:v>
                </c:pt>
                <c:pt idx="61">
                  <c:v>2018</c:v>
                </c:pt>
                <c:pt idx="62">
                  <c:v>2019</c:v>
                </c:pt>
                <c:pt idx="63">
                  <c:v>2020</c:v>
                </c:pt>
                <c:pt idx="64">
                  <c:v>2021</c:v>
                </c:pt>
              </c:numCache>
            </c:numRef>
          </c:cat>
          <c:val>
            <c:numRef>
              <c:f>Sheet1!$B$5:$BN$5</c:f>
              <c:numCache>
                <c:formatCode>General</c:formatCode>
                <c:ptCount val="65"/>
                <c:pt idx="33">
                  <c:v>8</c:v>
                </c:pt>
                <c:pt idx="34">
                  <c:v>8.5</c:v>
                </c:pt>
                <c:pt idx="35">
                  <c:v>7.5</c:v>
                </c:pt>
                <c:pt idx="36">
                  <c:v>7.6</c:v>
                </c:pt>
                <c:pt idx="37">
                  <c:v>7.8</c:v>
                </c:pt>
                <c:pt idx="38">
                  <c:v>6.8</c:v>
                </c:pt>
                <c:pt idx="39">
                  <c:v>6</c:v>
                </c:pt>
                <c:pt idx="40">
                  <c:v>5.3</c:v>
                </c:pt>
                <c:pt idx="41">
                  <c:v>5.3</c:v>
                </c:pt>
                <c:pt idx="42">
                  <c:v>6.4</c:v>
                </c:pt>
                <c:pt idx="43">
                  <c:v>6.1</c:v>
                </c:pt>
                <c:pt idx="44">
                  <c:v>5</c:v>
                </c:pt>
                <c:pt idx="45">
                  <c:v>4.9000000000000004</c:v>
                </c:pt>
                <c:pt idx="46">
                  <c:v>4.4000000000000004</c:v>
                </c:pt>
                <c:pt idx="47">
                  <c:v>4.3</c:v>
                </c:pt>
                <c:pt idx="48">
                  <c:v>4</c:v>
                </c:pt>
                <c:pt idx="49">
                  <c:v>3.5</c:v>
                </c:pt>
                <c:pt idx="50">
                  <c:v>3.2</c:v>
                </c:pt>
                <c:pt idx="51">
                  <c:v>3.5</c:v>
                </c:pt>
                <c:pt idx="52">
                  <c:v>2.9</c:v>
                </c:pt>
                <c:pt idx="53">
                  <c:v>3.7</c:v>
                </c:pt>
                <c:pt idx="54">
                  <c:v>3.6</c:v>
                </c:pt>
                <c:pt idx="55">
                  <c:v>4.0999999999999996</c:v>
                </c:pt>
                <c:pt idx="56">
                  <c:v>3.8</c:v>
                </c:pt>
                <c:pt idx="57">
                  <c:v>3.5</c:v>
                </c:pt>
                <c:pt idx="58">
                  <c:v>3.8</c:v>
                </c:pt>
                <c:pt idx="59">
                  <c:v>4</c:v>
                </c:pt>
                <c:pt idx="60">
                  <c:v>4.9000000000000004</c:v>
                </c:pt>
                <c:pt idx="61">
                  <c:v>5.2</c:v>
                </c:pt>
                <c:pt idx="62">
                  <c:v>5.9</c:v>
                </c:pt>
                <c:pt idx="63">
                  <c:v>6</c:v>
                </c:pt>
                <c:pt idx="64">
                  <c:v>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269-469F-9592-4BEAF4EAEDF5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EURO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Sheet1!$B$1:$BN$1</c:f>
              <c:numCache>
                <c:formatCode>General</c:formatCode>
                <c:ptCount val="65"/>
                <c:pt idx="0">
                  <c:v>1957</c:v>
                </c:pt>
                <c:pt idx="1">
                  <c:v>1958</c:v>
                </c:pt>
                <c:pt idx="2">
                  <c:v>1959</c:v>
                </c:pt>
                <c:pt idx="3">
                  <c:v>1960</c:v>
                </c:pt>
                <c:pt idx="4">
                  <c:v>1961</c:v>
                </c:pt>
                <c:pt idx="5">
                  <c:v>1962</c:v>
                </c:pt>
                <c:pt idx="6">
                  <c:v>1963</c:v>
                </c:pt>
                <c:pt idx="7">
                  <c:v>1964</c:v>
                </c:pt>
                <c:pt idx="8">
                  <c:v>1965</c:v>
                </c:pt>
                <c:pt idx="9">
                  <c:v>1966</c:v>
                </c:pt>
                <c:pt idx="10">
                  <c:v>1967</c:v>
                </c:pt>
                <c:pt idx="11">
                  <c:v>1968</c:v>
                </c:pt>
                <c:pt idx="12">
                  <c:v>1969</c:v>
                </c:pt>
                <c:pt idx="13">
                  <c:v>1970</c:v>
                </c:pt>
                <c:pt idx="14">
                  <c:v>1971</c:v>
                </c:pt>
                <c:pt idx="15">
                  <c:v>1972</c:v>
                </c:pt>
                <c:pt idx="16">
                  <c:v>1973</c:v>
                </c:pt>
                <c:pt idx="17">
                  <c:v>1974</c:v>
                </c:pt>
                <c:pt idx="18">
                  <c:v>1975</c:v>
                </c:pt>
                <c:pt idx="19">
                  <c:v>1976</c:v>
                </c:pt>
                <c:pt idx="20">
                  <c:v>1977</c:v>
                </c:pt>
                <c:pt idx="21">
                  <c:v>1978</c:v>
                </c:pt>
                <c:pt idx="22">
                  <c:v>1979</c:v>
                </c:pt>
                <c:pt idx="23">
                  <c:v>1980</c:v>
                </c:pt>
                <c:pt idx="24">
                  <c:v>1981</c:v>
                </c:pt>
                <c:pt idx="25">
                  <c:v>1982</c:v>
                </c:pt>
                <c:pt idx="26">
                  <c:v>1983</c:v>
                </c:pt>
                <c:pt idx="27">
                  <c:v>1984</c:v>
                </c:pt>
                <c:pt idx="28">
                  <c:v>1985</c:v>
                </c:pt>
                <c:pt idx="29">
                  <c:v>1986</c:v>
                </c:pt>
                <c:pt idx="30">
                  <c:v>1987</c:v>
                </c:pt>
                <c:pt idx="31">
                  <c:v>1988</c:v>
                </c:pt>
                <c:pt idx="32">
                  <c:v>1989</c:v>
                </c:pt>
                <c:pt idx="33">
                  <c:v>1990</c:v>
                </c:pt>
                <c:pt idx="34">
                  <c:v>1991</c:v>
                </c:pt>
                <c:pt idx="35">
                  <c:v>1992</c:v>
                </c:pt>
                <c:pt idx="36">
                  <c:v>1993</c:v>
                </c:pt>
                <c:pt idx="37">
                  <c:v>1994</c:v>
                </c:pt>
                <c:pt idx="38">
                  <c:v>1995</c:v>
                </c:pt>
                <c:pt idx="39">
                  <c:v>1996</c:v>
                </c:pt>
                <c:pt idx="40">
                  <c:v>1997</c:v>
                </c:pt>
                <c:pt idx="41">
                  <c:v>1998</c:v>
                </c:pt>
                <c:pt idx="42">
                  <c:v>1999</c:v>
                </c:pt>
                <c:pt idx="43">
                  <c:v>2000</c:v>
                </c:pt>
                <c:pt idx="44">
                  <c:v>2001</c:v>
                </c:pt>
                <c:pt idx="45">
                  <c:v>2002</c:v>
                </c:pt>
                <c:pt idx="46">
                  <c:v>2003</c:v>
                </c:pt>
                <c:pt idx="47">
                  <c:v>2004</c:v>
                </c:pt>
                <c:pt idx="48">
                  <c:v>2005</c:v>
                </c:pt>
                <c:pt idx="49">
                  <c:v>2006</c:v>
                </c:pt>
                <c:pt idx="50">
                  <c:v>2007</c:v>
                </c:pt>
                <c:pt idx="51">
                  <c:v>2008</c:v>
                </c:pt>
                <c:pt idx="52">
                  <c:v>2009</c:v>
                </c:pt>
                <c:pt idx="53">
                  <c:v>2010</c:v>
                </c:pt>
                <c:pt idx="54">
                  <c:v>2011</c:v>
                </c:pt>
                <c:pt idx="55">
                  <c:v>2012</c:v>
                </c:pt>
                <c:pt idx="56">
                  <c:v>2013</c:v>
                </c:pt>
                <c:pt idx="57">
                  <c:v>2014</c:v>
                </c:pt>
                <c:pt idx="58">
                  <c:v>2015</c:v>
                </c:pt>
                <c:pt idx="59">
                  <c:v>2016</c:v>
                </c:pt>
                <c:pt idx="60">
                  <c:v>2017</c:v>
                </c:pt>
                <c:pt idx="61">
                  <c:v>2018</c:v>
                </c:pt>
                <c:pt idx="62">
                  <c:v>2019</c:v>
                </c:pt>
                <c:pt idx="63">
                  <c:v>2020</c:v>
                </c:pt>
                <c:pt idx="64">
                  <c:v>2021</c:v>
                </c:pt>
              </c:numCache>
            </c:numRef>
          </c:cat>
          <c:val>
            <c:numRef>
              <c:f>Sheet1!$B$6:$BN$6</c:f>
              <c:numCache>
                <c:formatCode>General</c:formatCode>
                <c:ptCount val="65"/>
                <c:pt idx="42">
                  <c:v>17.899999999999999</c:v>
                </c:pt>
                <c:pt idx="43">
                  <c:v>18.3</c:v>
                </c:pt>
                <c:pt idx="44">
                  <c:v>19.2</c:v>
                </c:pt>
                <c:pt idx="45">
                  <c:v>23.7</c:v>
                </c:pt>
                <c:pt idx="46">
                  <c:v>25</c:v>
                </c:pt>
                <c:pt idx="47">
                  <c:v>24.7</c:v>
                </c:pt>
                <c:pt idx="48">
                  <c:v>23.9</c:v>
                </c:pt>
                <c:pt idx="49">
                  <c:v>25</c:v>
                </c:pt>
                <c:pt idx="50">
                  <c:v>26.1</c:v>
                </c:pt>
                <c:pt idx="51">
                  <c:v>26.2</c:v>
                </c:pt>
                <c:pt idx="52">
                  <c:v>27.7</c:v>
                </c:pt>
                <c:pt idx="53">
                  <c:v>25.8</c:v>
                </c:pt>
                <c:pt idx="54">
                  <c:v>24.4</c:v>
                </c:pt>
                <c:pt idx="55">
                  <c:v>24.1</c:v>
                </c:pt>
                <c:pt idx="56">
                  <c:v>24.2</c:v>
                </c:pt>
                <c:pt idx="57">
                  <c:v>21.2</c:v>
                </c:pt>
                <c:pt idx="58">
                  <c:v>19.100000000000001</c:v>
                </c:pt>
                <c:pt idx="59">
                  <c:v>19.100000000000001</c:v>
                </c:pt>
                <c:pt idx="60">
                  <c:v>20.2</c:v>
                </c:pt>
                <c:pt idx="61">
                  <c:v>20.7</c:v>
                </c:pt>
                <c:pt idx="62">
                  <c:v>20.6</c:v>
                </c:pt>
                <c:pt idx="63">
                  <c:v>21.3</c:v>
                </c:pt>
                <c:pt idx="64">
                  <c:v>20.6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269-469F-9592-4BEAF4EAEDF5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RMB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Sheet1!$B$1:$BN$1</c:f>
              <c:numCache>
                <c:formatCode>General</c:formatCode>
                <c:ptCount val="65"/>
                <c:pt idx="0">
                  <c:v>1957</c:v>
                </c:pt>
                <c:pt idx="1">
                  <c:v>1958</c:v>
                </c:pt>
                <c:pt idx="2">
                  <c:v>1959</c:v>
                </c:pt>
                <c:pt idx="3">
                  <c:v>1960</c:v>
                </c:pt>
                <c:pt idx="4">
                  <c:v>1961</c:v>
                </c:pt>
                <c:pt idx="5">
                  <c:v>1962</c:v>
                </c:pt>
                <c:pt idx="6">
                  <c:v>1963</c:v>
                </c:pt>
                <c:pt idx="7">
                  <c:v>1964</c:v>
                </c:pt>
                <c:pt idx="8">
                  <c:v>1965</c:v>
                </c:pt>
                <c:pt idx="9">
                  <c:v>1966</c:v>
                </c:pt>
                <c:pt idx="10">
                  <c:v>1967</c:v>
                </c:pt>
                <c:pt idx="11">
                  <c:v>1968</c:v>
                </c:pt>
                <c:pt idx="12">
                  <c:v>1969</c:v>
                </c:pt>
                <c:pt idx="13">
                  <c:v>1970</c:v>
                </c:pt>
                <c:pt idx="14">
                  <c:v>1971</c:v>
                </c:pt>
                <c:pt idx="15">
                  <c:v>1972</c:v>
                </c:pt>
                <c:pt idx="16">
                  <c:v>1973</c:v>
                </c:pt>
                <c:pt idx="17">
                  <c:v>1974</c:v>
                </c:pt>
                <c:pt idx="18">
                  <c:v>1975</c:v>
                </c:pt>
                <c:pt idx="19">
                  <c:v>1976</c:v>
                </c:pt>
                <c:pt idx="20">
                  <c:v>1977</c:v>
                </c:pt>
                <c:pt idx="21">
                  <c:v>1978</c:v>
                </c:pt>
                <c:pt idx="22">
                  <c:v>1979</c:v>
                </c:pt>
                <c:pt idx="23">
                  <c:v>1980</c:v>
                </c:pt>
                <c:pt idx="24">
                  <c:v>1981</c:v>
                </c:pt>
                <c:pt idx="25">
                  <c:v>1982</c:v>
                </c:pt>
                <c:pt idx="26">
                  <c:v>1983</c:v>
                </c:pt>
                <c:pt idx="27">
                  <c:v>1984</c:v>
                </c:pt>
                <c:pt idx="28">
                  <c:v>1985</c:v>
                </c:pt>
                <c:pt idx="29">
                  <c:v>1986</c:v>
                </c:pt>
                <c:pt idx="30">
                  <c:v>1987</c:v>
                </c:pt>
                <c:pt idx="31">
                  <c:v>1988</c:v>
                </c:pt>
                <c:pt idx="32">
                  <c:v>1989</c:v>
                </c:pt>
                <c:pt idx="33">
                  <c:v>1990</c:v>
                </c:pt>
                <c:pt idx="34">
                  <c:v>1991</c:v>
                </c:pt>
                <c:pt idx="35">
                  <c:v>1992</c:v>
                </c:pt>
                <c:pt idx="36">
                  <c:v>1993</c:v>
                </c:pt>
                <c:pt idx="37">
                  <c:v>1994</c:v>
                </c:pt>
                <c:pt idx="38">
                  <c:v>1995</c:v>
                </c:pt>
                <c:pt idx="39">
                  <c:v>1996</c:v>
                </c:pt>
                <c:pt idx="40">
                  <c:v>1997</c:v>
                </c:pt>
                <c:pt idx="41">
                  <c:v>1998</c:v>
                </c:pt>
                <c:pt idx="42">
                  <c:v>1999</c:v>
                </c:pt>
                <c:pt idx="43">
                  <c:v>2000</c:v>
                </c:pt>
                <c:pt idx="44">
                  <c:v>2001</c:v>
                </c:pt>
                <c:pt idx="45">
                  <c:v>2002</c:v>
                </c:pt>
                <c:pt idx="46">
                  <c:v>2003</c:v>
                </c:pt>
                <c:pt idx="47">
                  <c:v>2004</c:v>
                </c:pt>
                <c:pt idx="48">
                  <c:v>2005</c:v>
                </c:pt>
                <c:pt idx="49">
                  <c:v>2006</c:v>
                </c:pt>
                <c:pt idx="50">
                  <c:v>2007</c:v>
                </c:pt>
                <c:pt idx="51">
                  <c:v>2008</c:v>
                </c:pt>
                <c:pt idx="52">
                  <c:v>2009</c:v>
                </c:pt>
                <c:pt idx="53">
                  <c:v>2010</c:v>
                </c:pt>
                <c:pt idx="54">
                  <c:v>2011</c:v>
                </c:pt>
                <c:pt idx="55">
                  <c:v>2012</c:v>
                </c:pt>
                <c:pt idx="56">
                  <c:v>2013</c:v>
                </c:pt>
                <c:pt idx="57">
                  <c:v>2014</c:v>
                </c:pt>
                <c:pt idx="58">
                  <c:v>2015</c:v>
                </c:pt>
                <c:pt idx="59">
                  <c:v>2016</c:v>
                </c:pt>
                <c:pt idx="60">
                  <c:v>2017</c:v>
                </c:pt>
                <c:pt idx="61">
                  <c:v>2018</c:v>
                </c:pt>
                <c:pt idx="62">
                  <c:v>2019</c:v>
                </c:pt>
                <c:pt idx="63">
                  <c:v>2020</c:v>
                </c:pt>
                <c:pt idx="64">
                  <c:v>2021</c:v>
                </c:pt>
              </c:numCache>
            </c:numRef>
          </c:cat>
          <c:val>
            <c:numRef>
              <c:f>Sheet1!$B$7:$BN$7</c:f>
              <c:numCache>
                <c:formatCode>General</c:formatCode>
                <c:ptCount val="65"/>
                <c:pt idx="59">
                  <c:v>1.1000000000000001</c:v>
                </c:pt>
                <c:pt idx="60">
                  <c:v>1.2</c:v>
                </c:pt>
                <c:pt idx="61">
                  <c:v>1.9</c:v>
                </c:pt>
                <c:pt idx="62">
                  <c:v>1.9</c:v>
                </c:pt>
                <c:pt idx="63">
                  <c:v>2.2999999999999998</c:v>
                </c:pt>
                <c:pt idx="64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269-469F-9592-4BEAF4EAED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36409304"/>
        <c:axId val="736406784"/>
      </c:lineChart>
      <c:catAx>
        <c:axId val="736409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6406784"/>
        <c:crosses val="autoZero"/>
        <c:auto val="1"/>
        <c:lblAlgn val="ctr"/>
        <c:lblOffset val="100"/>
        <c:noMultiLvlLbl val="0"/>
      </c:catAx>
      <c:valAx>
        <c:axId val="73640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6409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Foreign Holdings of U.S. Banknotes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Sheet1!$B$1:$V$1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Sheet1!$B$2:$V$2</c:f>
              <c:numCache>
                <c:formatCode>General</c:formatCode>
                <c:ptCount val="21"/>
                <c:pt idx="0">
                  <c:v>36.4</c:v>
                </c:pt>
                <c:pt idx="1">
                  <c:v>35.700000000000003</c:v>
                </c:pt>
                <c:pt idx="2">
                  <c:v>35.9</c:v>
                </c:pt>
                <c:pt idx="3">
                  <c:v>35.4</c:v>
                </c:pt>
                <c:pt idx="4">
                  <c:v>34.6</c:v>
                </c:pt>
                <c:pt idx="5">
                  <c:v>32.9</c:v>
                </c:pt>
                <c:pt idx="6">
                  <c:v>33.9</c:v>
                </c:pt>
                <c:pt idx="7">
                  <c:v>33.799999999999997</c:v>
                </c:pt>
                <c:pt idx="8">
                  <c:v>34.799999999999997</c:v>
                </c:pt>
                <c:pt idx="9">
                  <c:v>37</c:v>
                </c:pt>
                <c:pt idx="10">
                  <c:v>39</c:v>
                </c:pt>
                <c:pt idx="11">
                  <c:v>39.799999999999997</c:v>
                </c:pt>
                <c:pt idx="12">
                  <c:v>41.6</c:v>
                </c:pt>
                <c:pt idx="13">
                  <c:v>41.9</c:v>
                </c:pt>
                <c:pt idx="14">
                  <c:v>42.4</c:v>
                </c:pt>
                <c:pt idx="15">
                  <c:v>44</c:v>
                </c:pt>
                <c:pt idx="16">
                  <c:v>45.2</c:v>
                </c:pt>
                <c:pt idx="17">
                  <c:v>45.9</c:v>
                </c:pt>
                <c:pt idx="18">
                  <c:v>45.5</c:v>
                </c:pt>
                <c:pt idx="19">
                  <c:v>44.5</c:v>
                </c:pt>
                <c:pt idx="20">
                  <c:v>44.7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AF-41EF-8ADC-28C9FFD76F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9951672"/>
        <c:axId val="729952032"/>
      </c:lineChart>
      <c:catAx>
        <c:axId val="729951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952032"/>
        <c:crosses val="autoZero"/>
        <c:auto val="1"/>
        <c:lblAlgn val="ctr"/>
        <c:lblOffset val="100"/>
        <c:noMultiLvlLbl val="0"/>
      </c:catAx>
      <c:valAx>
        <c:axId val="72995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951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Sheet1!$B$1:$M$1</c:f>
              <c:numCache>
                <c:formatCode>General</c:formatCode>
                <c:ptCount val="12"/>
                <c:pt idx="0">
                  <c:v>1989</c:v>
                </c:pt>
                <c:pt idx="1">
                  <c:v>1992</c:v>
                </c:pt>
                <c:pt idx="2">
                  <c:v>1995</c:v>
                </c:pt>
                <c:pt idx="3">
                  <c:v>1998</c:v>
                </c:pt>
                <c:pt idx="4">
                  <c:v>2001</c:v>
                </c:pt>
                <c:pt idx="5">
                  <c:v>2004</c:v>
                </c:pt>
                <c:pt idx="6">
                  <c:v>2007</c:v>
                </c:pt>
                <c:pt idx="7">
                  <c:v>2010</c:v>
                </c:pt>
                <c:pt idx="8">
                  <c:v>2013</c:v>
                </c:pt>
                <c:pt idx="9">
                  <c:v>2016</c:v>
                </c:pt>
                <c:pt idx="10">
                  <c:v>2019</c:v>
                </c:pt>
                <c:pt idx="11">
                  <c:v>2022</c:v>
                </c:pt>
              </c:numCache>
            </c:numRef>
          </c:cat>
          <c:val>
            <c:numRef>
              <c:f>Sheet1!$B$2:$M$2</c:f>
              <c:numCache>
                <c:formatCode>General</c:formatCode>
                <c:ptCount val="12"/>
                <c:pt idx="0">
                  <c:v>90</c:v>
                </c:pt>
                <c:pt idx="1">
                  <c:v>82</c:v>
                </c:pt>
                <c:pt idx="2">
                  <c:v>83</c:v>
                </c:pt>
                <c:pt idx="3">
                  <c:v>87</c:v>
                </c:pt>
                <c:pt idx="4">
                  <c:v>90</c:v>
                </c:pt>
                <c:pt idx="5">
                  <c:v>88</c:v>
                </c:pt>
                <c:pt idx="6">
                  <c:v>86</c:v>
                </c:pt>
                <c:pt idx="7">
                  <c:v>85</c:v>
                </c:pt>
                <c:pt idx="8">
                  <c:v>87</c:v>
                </c:pt>
                <c:pt idx="9">
                  <c:v>88</c:v>
                </c:pt>
                <c:pt idx="10">
                  <c:v>88</c:v>
                </c:pt>
                <c:pt idx="11">
                  <c:v>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1CF-49A4-8417-B9D7B53EAB5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EUR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Sheet1!$B$1:$M$1</c:f>
              <c:numCache>
                <c:formatCode>General</c:formatCode>
                <c:ptCount val="12"/>
                <c:pt idx="0">
                  <c:v>1989</c:v>
                </c:pt>
                <c:pt idx="1">
                  <c:v>1992</c:v>
                </c:pt>
                <c:pt idx="2">
                  <c:v>1995</c:v>
                </c:pt>
                <c:pt idx="3">
                  <c:v>1998</c:v>
                </c:pt>
                <c:pt idx="4">
                  <c:v>2001</c:v>
                </c:pt>
                <c:pt idx="5">
                  <c:v>2004</c:v>
                </c:pt>
                <c:pt idx="6">
                  <c:v>2007</c:v>
                </c:pt>
                <c:pt idx="7">
                  <c:v>2010</c:v>
                </c:pt>
                <c:pt idx="8">
                  <c:v>2013</c:v>
                </c:pt>
                <c:pt idx="9">
                  <c:v>2016</c:v>
                </c:pt>
                <c:pt idx="10">
                  <c:v>2019</c:v>
                </c:pt>
                <c:pt idx="11">
                  <c:v>2022</c:v>
                </c:pt>
              </c:numCache>
            </c:numRef>
          </c:cat>
          <c:val>
            <c:numRef>
              <c:f>Sheet1!$B$3:$M$3</c:f>
              <c:numCache>
                <c:formatCode>General</c:formatCode>
                <c:ptCount val="12"/>
                <c:pt idx="4">
                  <c:v>38</c:v>
                </c:pt>
                <c:pt idx="5">
                  <c:v>37</c:v>
                </c:pt>
                <c:pt idx="6">
                  <c:v>37</c:v>
                </c:pt>
                <c:pt idx="7">
                  <c:v>39</c:v>
                </c:pt>
                <c:pt idx="8">
                  <c:v>33</c:v>
                </c:pt>
                <c:pt idx="9">
                  <c:v>31</c:v>
                </c:pt>
                <c:pt idx="10">
                  <c:v>32</c:v>
                </c:pt>
                <c:pt idx="11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CF-49A4-8417-B9D7B53EAB5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JPY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Sheet1!$B$1:$M$1</c:f>
              <c:numCache>
                <c:formatCode>General</c:formatCode>
                <c:ptCount val="12"/>
                <c:pt idx="0">
                  <c:v>1989</c:v>
                </c:pt>
                <c:pt idx="1">
                  <c:v>1992</c:v>
                </c:pt>
                <c:pt idx="2">
                  <c:v>1995</c:v>
                </c:pt>
                <c:pt idx="3">
                  <c:v>1998</c:v>
                </c:pt>
                <c:pt idx="4">
                  <c:v>2001</c:v>
                </c:pt>
                <c:pt idx="5">
                  <c:v>2004</c:v>
                </c:pt>
                <c:pt idx="6">
                  <c:v>2007</c:v>
                </c:pt>
                <c:pt idx="7">
                  <c:v>2010</c:v>
                </c:pt>
                <c:pt idx="8">
                  <c:v>2013</c:v>
                </c:pt>
                <c:pt idx="9">
                  <c:v>2016</c:v>
                </c:pt>
                <c:pt idx="10">
                  <c:v>2019</c:v>
                </c:pt>
                <c:pt idx="11">
                  <c:v>2022</c:v>
                </c:pt>
              </c:numCache>
            </c:numRef>
          </c:cat>
          <c:val>
            <c:numRef>
              <c:f>Sheet1!$B$4:$M$4</c:f>
              <c:numCache>
                <c:formatCode>General</c:formatCode>
                <c:ptCount val="12"/>
                <c:pt idx="0">
                  <c:v>28</c:v>
                </c:pt>
                <c:pt idx="1">
                  <c:v>23</c:v>
                </c:pt>
                <c:pt idx="2">
                  <c:v>25</c:v>
                </c:pt>
                <c:pt idx="3">
                  <c:v>22</c:v>
                </c:pt>
                <c:pt idx="4">
                  <c:v>24</c:v>
                </c:pt>
                <c:pt idx="5">
                  <c:v>21</c:v>
                </c:pt>
                <c:pt idx="6">
                  <c:v>17</c:v>
                </c:pt>
                <c:pt idx="7">
                  <c:v>19</c:v>
                </c:pt>
                <c:pt idx="8">
                  <c:v>23</c:v>
                </c:pt>
                <c:pt idx="9">
                  <c:v>22</c:v>
                </c:pt>
                <c:pt idx="10">
                  <c:v>17</c:v>
                </c:pt>
                <c:pt idx="11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1CF-49A4-8417-B9D7B53EAB57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GBP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Sheet1!$B$1:$M$1</c:f>
              <c:numCache>
                <c:formatCode>General</c:formatCode>
                <c:ptCount val="12"/>
                <c:pt idx="0">
                  <c:v>1989</c:v>
                </c:pt>
                <c:pt idx="1">
                  <c:v>1992</c:v>
                </c:pt>
                <c:pt idx="2">
                  <c:v>1995</c:v>
                </c:pt>
                <c:pt idx="3">
                  <c:v>1998</c:v>
                </c:pt>
                <c:pt idx="4">
                  <c:v>2001</c:v>
                </c:pt>
                <c:pt idx="5">
                  <c:v>2004</c:v>
                </c:pt>
                <c:pt idx="6">
                  <c:v>2007</c:v>
                </c:pt>
                <c:pt idx="7">
                  <c:v>2010</c:v>
                </c:pt>
                <c:pt idx="8">
                  <c:v>2013</c:v>
                </c:pt>
                <c:pt idx="9">
                  <c:v>2016</c:v>
                </c:pt>
                <c:pt idx="10">
                  <c:v>2019</c:v>
                </c:pt>
                <c:pt idx="11">
                  <c:v>2022</c:v>
                </c:pt>
              </c:numCache>
            </c:numRef>
          </c:cat>
          <c:val>
            <c:numRef>
              <c:f>Sheet1!$B$5:$M$5</c:f>
              <c:numCache>
                <c:formatCode>General</c:formatCode>
                <c:ptCount val="12"/>
                <c:pt idx="0">
                  <c:v>15</c:v>
                </c:pt>
                <c:pt idx="1">
                  <c:v>14</c:v>
                </c:pt>
                <c:pt idx="2">
                  <c:v>9</c:v>
                </c:pt>
                <c:pt idx="3">
                  <c:v>11</c:v>
                </c:pt>
                <c:pt idx="4">
                  <c:v>13</c:v>
                </c:pt>
                <c:pt idx="5">
                  <c:v>16</c:v>
                </c:pt>
                <c:pt idx="6">
                  <c:v>15</c:v>
                </c:pt>
                <c:pt idx="7">
                  <c:v>13</c:v>
                </c:pt>
                <c:pt idx="8">
                  <c:v>12</c:v>
                </c:pt>
                <c:pt idx="9">
                  <c:v>13</c:v>
                </c:pt>
                <c:pt idx="10">
                  <c:v>13</c:v>
                </c:pt>
                <c:pt idx="11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1CF-49A4-8417-B9D7B53EAB57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RMB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Sheet1!$B$1:$M$1</c:f>
              <c:numCache>
                <c:formatCode>General</c:formatCode>
                <c:ptCount val="12"/>
                <c:pt idx="0">
                  <c:v>1989</c:v>
                </c:pt>
                <c:pt idx="1">
                  <c:v>1992</c:v>
                </c:pt>
                <c:pt idx="2">
                  <c:v>1995</c:v>
                </c:pt>
                <c:pt idx="3">
                  <c:v>1998</c:v>
                </c:pt>
                <c:pt idx="4">
                  <c:v>2001</c:v>
                </c:pt>
                <c:pt idx="5">
                  <c:v>2004</c:v>
                </c:pt>
                <c:pt idx="6">
                  <c:v>2007</c:v>
                </c:pt>
                <c:pt idx="7">
                  <c:v>2010</c:v>
                </c:pt>
                <c:pt idx="8">
                  <c:v>2013</c:v>
                </c:pt>
                <c:pt idx="9">
                  <c:v>2016</c:v>
                </c:pt>
                <c:pt idx="10">
                  <c:v>2019</c:v>
                </c:pt>
                <c:pt idx="11">
                  <c:v>2022</c:v>
                </c:pt>
              </c:numCache>
            </c:numRef>
          </c:cat>
          <c:val>
            <c:numRef>
              <c:f>Sheet1!$B$6:$M$6</c:f>
              <c:numCache>
                <c:formatCode>General</c:formatCode>
                <c:ptCount val="12"/>
                <c:pt idx="7">
                  <c:v>1</c:v>
                </c:pt>
                <c:pt idx="8">
                  <c:v>2</c:v>
                </c:pt>
                <c:pt idx="9">
                  <c:v>4</c:v>
                </c:pt>
                <c:pt idx="10">
                  <c:v>4</c:v>
                </c:pt>
                <c:pt idx="11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1CF-49A4-8417-B9D7B53EAB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3477112"/>
        <c:axId val="103477472"/>
      </c:lineChart>
      <c:catAx>
        <c:axId val="103477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477472"/>
        <c:crosses val="autoZero"/>
        <c:auto val="1"/>
        <c:lblAlgn val="ctr"/>
        <c:lblOffset val="100"/>
        <c:noMultiLvlLbl val="0"/>
      </c:catAx>
      <c:valAx>
        <c:axId val="103477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477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U.S. Dollar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Americas</c:v>
                </c:pt>
                <c:pt idx="1">
                  <c:v>Asia-Pacific</c:v>
                </c:pt>
                <c:pt idx="2">
                  <c:v>Europe</c:v>
                </c:pt>
                <c:pt idx="3">
                  <c:v>Rest of World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96.3</c:v>
                </c:pt>
                <c:pt idx="1">
                  <c:v>74</c:v>
                </c:pt>
                <c:pt idx="2">
                  <c:v>23.1</c:v>
                </c:pt>
                <c:pt idx="3">
                  <c:v>79.099999999999994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93-4E3F-BCFF-789BEF60770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Euro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Americas</c:v>
                </c:pt>
                <c:pt idx="1">
                  <c:v>Asia-Pacific</c:v>
                </c:pt>
                <c:pt idx="2">
                  <c:v>Europe</c:v>
                </c:pt>
                <c:pt idx="3">
                  <c:v>Rest of World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1.6</c:v>
                </c:pt>
                <c:pt idx="1">
                  <c:v>5</c:v>
                </c:pt>
                <c:pt idx="2">
                  <c:v>66.099999999999994</c:v>
                </c:pt>
                <c:pt idx="3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93-4E3F-BCFF-789BEF60770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Americas</c:v>
                </c:pt>
                <c:pt idx="1">
                  <c:v>Asia-Pacific</c:v>
                </c:pt>
                <c:pt idx="2">
                  <c:v>Europe</c:v>
                </c:pt>
                <c:pt idx="3">
                  <c:v>Rest of World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</c:v>
                </c:pt>
                <c:pt idx="1">
                  <c:v>21</c:v>
                </c:pt>
                <c:pt idx="2">
                  <c:v>10.8</c:v>
                </c:pt>
                <c:pt idx="3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93-4E3F-BCFF-789BEF6077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9021000"/>
        <c:axId val="779021360"/>
      </c:barChart>
      <c:catAx>
        <c:axId val="779021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9021360"/>
        <c:crosses val="autoZero"/>
        <c:auto val="1"/>
        <c:lblAlgn val="ctr"/>
        <c:lblOffset val="100"/>
        <c:noMultiLvlLbl val="0"/>
      </c:catAx>
      <c:valAx>
        <c:axId val="779021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9021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'[Foreign Currency Bank Claims.xlsx]Sheet1'!$A$2</c:f>
              <c:strCache>
                <c:ptCount val="1"/>
                <c:pt idx="0">
                  <c:v>U.S. Dollar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'[Foreign Currency Bank Claims.xlsx]Sheet1'!$B$1:$W$1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'[Foreign Currency Bank Claims.xlsx]Sheet1'!$B$2:$W$2</c:f>
              <c:numCache>
                <c:formatCode>General</c:formatCode>
                <c:ptCount val="22"/>
                <c:pt idx="0">
                  <c:v>55.5</c:v>
                </c:pt>
                <c:pt idx="1">
                  <c:v>57.2</c:v>
                </c:pt>
                <c:pt idx="2">
                  <c:v>58.2</c:v>
                </c:pt>
                <c:pt idx="3">
                  <c:v>54.7</c:v>
                </c:pt>
                <c:pt idx="4">
                  <c:v>54.1</c:v>
                </c:pt>
                <c:pt idx="5">
                  <c:v>53.7</c:v>
                </c:pt>
                <c:pt idx="6">
                  <c:v>55.8</c:v>
                </c:pt>
                <c:pt idx="7">
                  <c:v>55.6</c:v>
                </c:pt>
                <c:pt idx="8">
                  <c:v>52.8</c:v>
                </c:pt>
                <c:pt idx="9">
                  <c:v>55.4</c:v>
                </c:pt>
                <c:pt idx="10">
                  <c:v>54.5</c:v>
                </c:pt>
                <c:pt idx="11">
                  <c:v>56.4</c:v>
                </c:pt>
                <c:pt idx="12">
                  <c:v>57.8</c:v>
                </c:pt>
                <c:pt idx="13">
                  <c:v>56</c:v>
                </c:pt>
                <c:pt idx="14">
                  <c:v>55.5</c:v>
                </c:pt>
                <c:pt idx="15">
                  <c:v>60</c:v>
                </c:pt>
                <c:pt idx="16">
                  <c:v>62.1</c:v>
                </c:pt>
                <c:pt idx="17">
                  <c:v>63.6</c:v>
                </c:pt>
                <c:pt idx="18">
                  <c:v>62.1</c:v>
                </c:pt>
                <c:pt idx="19">
                  <c:v>60.3</c:v>
                </c:pt>
                <c:pt idx="20">
                  <c:v>60.7</c:v>
                </c:pt>
                <c:pt idx="21">
                  <c:v>60.8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76-4445-B374-4197345B416C}"/>
            </c:ext>
          </c:extLst>
        </c:ser>
        <c:ser>
          <c:idx val="1"/>
          <c:order val="1"/>
          <c:tx>
            <c:strRef>
              <c:f>'[Foreign Currency Bank Claims.xlsx]Sheet1'!$A$3</c:f>
              <c:strCache>
                <c:ptCount val="1"/>
                <c:pt idx="0">
                  <c:v>Euro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'[Foreign Currency Bank Claims.xlsx]Sheet1'!$B$1:$W$1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'[Foreign Currency Bank Claims.xlsx]Sheet1'!$B$3:$W$3</c:f>
              <c:numCache>
                <c:formatCode>General</c:formatCode>
                <c:ptCount val="22"/>
                <c:pt idx="0">
                  <c:v>20</c:v>
                </c:pt>
                <c:pt idx="1">
                  <c:v>19.7</c:v>
                </c:pt>
                <c:pt idx="2">
                  <c:v>21.1</c:v>
                </c:pt>
                <c:pt idx="3">
                  <c:v>25</c:v>
                </c:pt>
                <c:pt idx="4">
                  <c:v>27.5</c:v>
                </c:pt>
                <c:pt idx="5">
                  <c:v>28.2</c:v>
                </c:pt>
                <c:pt idx="6">
                  <c:v>26.3</c:v>
                </c:pt>
                <c:pt idx="7">
                  <c:v>26.6</c:v>
                </c:pt>
                <c:pt idx="8">
                  <c:v>27.3</c:v>
                </c:pt>
                <c:pt idx="9">
                  <c:v>26.8</c:v>
                </c:pt>
                <c:pt idx="10">
                  <c:v>27.5</c:v>
                </c:pt>
                <c:pt idx="11">
                  <c:v>25.5</c:v>
                </c:pt>
                <c:pt idx="12">
                  <c:v>25</c:v>
                </c:pt>
                <c:pt idx="13">
                  <c:v>25.4</c:v>
                </c:pt>
                <c:pt idx="14">
                  <c:v>24.5</c:v>
                </c:pt>
                <c:pt idx="15">
                  <c:v>20.100000000000001</c:v>
                </c:pt>
                <c:pt idx="16">
                  <c:v>18</c:v>
                </c:pt>
                <c:pt idx="17">
                  <c:v>17.8</c:v>
                </c:pt>
                <c:pt idx="18">
                  <c:v>19</c:v>
                </c:pt>
                <c:pt idx="19">
                  <c:v>20.5</c:v>
                </c:pt>
                <c:pt idx="20">
                  <c:v>19.600000000000001</c:v>
                </c:pt>
                <c:pt idx="21">
                  <c:v>19.3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76-4445-B374-4197345B416C}"/>
            </c:ext>
          </c:extLst>
        </c:ser>
        <c:ser>
          <c:idx val="2"/>
          <c:order val="2"/>
          <c:tx>
            <c:strRef>
              <c:f>'[Foreign Currency Bank Claims.xlsx]Sheet1'!$A$4</c:f>
              <c:strCache>
                <c:ptCount val="1"/>
                <c:pt idx="0">
                  <c:v>British Pound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'[Foreign Currency Bank Claims.xlsx]Sheet1'!$B$1:$W$1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'[Foreign Currency Bank Claims.xlsx]Sheet1'!$B$4:$W$4</c:f>
              <c:numCache>
                <c:formatCode>General</c:formatCode>
                <c:ptCount val="22"/>
                <c:pt idx="0">
                  <c:v>5.3</c:v>
                </c:pt>
                <c:pt idx="1">
                  <c:v>5.4</c:v>
                </c:pt>
                <c:pt idx="2">
                  <c:v>6.8</c:v>
                </c:pt>
                <c:pt idx="3">
                  <c:v>6.8</c:v>
                </c:pt>
                <c:pt idx="4">
                  <c:v>7.2</c:v>
                </c:pt>
                <c:pt idx="5">
                  <c:v>7.1</c:v>
                </c:pt>
                <c:pt idx="6">
                  <c:v>6.9</c:v>
                </c:pt>
                <c:pt idx="7">
                  <c:v>7.8</c:v>
                </c:pt>
                <c:pt idx="8">
                  <c:v>9.1</c:v>
                </c:pt>
                <c:pt idx="9">
                  <c:v>7</c:v>
                </c:pt>
                <c:pt idx="10">
                  <c:v>7</c:v>
                </c:pt>
                <c:pt idx="11">
                  <c:v>6.2</c:v>
                </c:pt>
                <c:pt idx="12">
                  <c:v>5.0999999999999996</c:v>
                </c:pt>
                <c:pt idx="13">
                  <c:v>5.8</c:v>
                </c:pt>
                <c:pt idx="14">
                  <c:v>6</c:v>
                </c:pt>
                <c:pt idx="15">
                  <c:v>4.5999999999999996</c:v>
                </c:pt>
                <c:pt idx="16">
                  <c:v>4.3</c:v>
                </c:pt>
                <c:pt idx="17">
                  <c:v>3.9</c:v>
                </c:pt>
                <c:pt idx="18">
                  <c:v>4.0999999999999996</c:v>
                </c:pt>
                <c:pt idx="19">
                  <c:v>4.3</c:v>
                </c:pt>
                <c:pt idx="20">
                  <c:v>4.3</c:v>
                </c:pt>
                <c:pt idx="21">
                  <c:v>4.4000000000000004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76-4445-B374-4197345B416C}"/>
            </c:ext>
          </c:extLst>
        </c:ser>
        <c:ser>
          <c:idx val="3"/>
          <c:order val="3"/>
          <c:tx>
            <c:strRef>
              <c:f>'[Foreign Currency Bank Claims.xlsx]Sheet1'!$A$5</c:f>
              <c:strCache>
                <c:ptCount val="1"/>
                <c:pt idx="0">
                  <c:v>Japanese Yen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'[Foreign Currency Bank Claims.xlsx]Sheet1'!$B$1:$W$1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'[Foreign Currency Bank Claims.xlsx]Sheet1'!$B$5:$W$5</c:f>
              <c:numCache>
                <c:formatCode>General</c:formatCode>
                <c:ptCount val="22"/>
                <c:pt idx="0">
                  <c:v>9.1999999999999993</c:v>
                </c:pt>
                <c:pt idx="1">
                  <c:v>8</c:v>
                </c:pt>
                <c:pt idx="2">
                  <c:v>5.6</c:v>
                </c:pt>
                <c:pt idx="3">
                  <c:v>5.4</c:v>
                </c:pt>
                <c:pt idx="4">
                  <c:v>4.9000000000000004</c:v>
                </c:pt>
                <c:pt idx="5">
                  <c:v>4.8</c:v>
                </c:pt>
                <c:pt idx="6">
                  <c:v>4.5999999999999996</c:v>
                </c:pt>
                <c:pt idx="7">
                  <c:v>3.3</c:v>
                </c:pt>
                <c:pt idx="8">
                  <c:v>4.0999999999999996</c:v>
                </c:pt>
                <c:pt idx="9">
                  <c:v>4.7</c:v>
                </c:pt>
                <c:pt idx="10">
                  <c:v>3.7</c:v>
                </c:pt>
                <c:pt idx="11">
                  <c:v>4.2</c:v>
                </c:pt>
                <c:pt idx="12">
                  <c:v>4.0999999999999996</c:v>
                </c:pt>
                <c:pt idx="13">
                  <c:v>3.7</c:v>
                </c:pt>
                <c:pt idx="14">
                  <c:v>4</c:v>
                </c:pt>
                <c:pt idx="15">
                  <c:v>4.0999999999999996</c:v>
                </c:pt>
                <c:pt idx="16">
                  <c:v>3.8</c:v>
                </c:pt>
                <c:pt idx="17">
                  <c:v>4.2</c:v>
                </c:pt>
                <c:pt idx="18">
                  <c:v>3.7</c:v>
                </c:pt>
                <c:pt idx="19">
                  <c:v>4.2</c:v>
                </c:pt>
                <c:pt idx="20">
                  <c:v>4.3</c:v>
                </c:pt>
                <c:pt idx="21">
                  <c:v>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976-4445-B374-4197345B416C}"/>
            </c:ext>
          </c:extLst>
        </c:ser>
        <c:ser>
          <c:idx val="4"/>
          <c:order val="4"/>
          <c:tx>
            <c:strRef>
              <c:f>'[Foreign Currency Bank Claims.xlsx]Sheet1'!$A$6</c:f>
              <c:strCache>
                <c:ptCount val="1"/>
                <c:pt idx="0">
                  <c:v>Other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'[Foreign Currency Bank Claims.xlsx]Sheet1'!$B$1:$W$1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'[Foreign Currency Bank Claims.xlsx]Sheet1'!$B$6:$W$6</c:f>
              <c:numCache>
                <c:formatCode>General</c:formatCode>
                <c:ptCount val="22"/>
                <c:pt idx="0">
                  <c:v>10</c:v>
                </c:pt>
                <c:pt idx="1">
                  <c:v>9.6</c:v>
                </c:pt>
                <c:pt idx="2">
                  <c:v>8.3000000000000007</c:v>
                </c:pt>
                <c:pt idx="3">
                  <c:v>8.1999999999999993</c:v>
                </c:pt>
                <c:pt idx="4">
                  <c:v>6.3</c:v>
                </c:pt>
                <c:pt idx="5">
                  <c:v>6.2</c:v>
                </c:pt>
                <c:pt idx="6">
                  <c:v>6.5</c:v>
                </c:pt>
                <c:pt idx="7">
                  <c:v>6.6</c:v>
                </c:pt>
                <c:pt idx="8">
                  <c:v>6.7</c:v>
                </c:pt>
                <c:pt idx="9">
                  <c:v>6.1</c:v>
                </c:pt>
                <c:pt idx="10">
                  <c:v>7.3</c:v>
                </c:pt>
                <c:pt idx="11">
                  <c:v>7.7</c:v>
                </c:pt>
                <c:pt idx="12">
                  <c:v>7.9</c:v>
                </c:pt>
                <c:pt idx="13">
                  <c:v>9.1999999999999993</c:v>
                </c:pt>
                <c:pt idx="14">
                  <c:v>10</c:v>
                </c:pt>
                <c:pt idx="15">
                  <c:v>11.2</c:v>
                </c:pt>
                <c:pt idx="16">
                  <c:v>11.7</c:v>
                </c:pt>
                <c:pt idx="17">
                  <c:v>10.4</c:v>
                </c:pt>
                <c:pt idx="18">
                  <c:v>11</c:v>
                </c:pt>
                <c:pt idx="19">
                  <c:v>10.7</c:v>
                </c:pt>
                <c:pt idx="20">
                  <c:v>11.1</c:v>
                </c:pt>
                <c:pt idx="21">
                  <c:v>11.7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976-4445-B374-4197345B41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9061680"/>
        <c:axId val="779065280"/>
      </c:lineChart>
      <c:catAx>
        <c:axId val="77906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9065280"/>
        <c:crosses val="autoZero"/>
        <c:auto val="1"/>
        <c:lblAlgn val="ctr"/>
        <c:lblOffset val="100"/>
        <c:noMultiLvlLbl val="0"/>
      </c:catAx>
      <c:valAx>
        <c:axId val="77906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9061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U.S. Dollar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Sheet1!$B$1:$W$1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Sheet1!$B$2:$W$2</c:f>
              <c:numCache>
                <c:formatCode>General</c:formatCode>
                <c:ptCount val="22"/>
                <c:pt idx="0">
                  <c:v>51.6</c:v>
                </c:pt>
                <c:pt idx="1">
                  <c:v>53.9</c:v>
                </c:pt>
                <c:pt idx="2">
                  <c:v>55.6</c:v>
                </c:pt>
                <c:pt idx="3">
                  <c:v>52.1</c:v>
                </c:pt>
                <c:pt idx="4">
                  <c:v>50.7</c:v>
                </c:pt>
                <c:pt idx="5">
                  <c:v>51.2</c:v>
                </c:pt>
                <c:pt idx="6">
                  <c:v>53</c:v>
                </c:pt>
                <c:pt idx="7">
                  <c:v>52.3</c:v>
                </c:pt>
                <c:pt idx="8">
                  <c:v>48.7</c:v>
                </c:pt>
                <c:pt idx="9">
                  <c:v>51.6</c:v>
                </c:pt>
                <c:pt idx="10">
                  <c:v>52.2</c:v>
                </c:pt>
                <c:pt idx="11">
                  <c:v>54.2</c:v>
                </c:pt>
                <c:pt idx="12">
                  <c:v>55.5</c:v>
                </c:pt>
                <c:pt idx="13">
                  <c:v>53.1</c:v>
                </c:pt>
                <c:pt idx="14">
                  <c:v>54.2</c:v>
                </c:pt>
                <c:pt idx="15">
                  <c:v>60.5</c:v>
                </c:pt>
                <c:pt idx="16">
                  <c:v>63.9</c:v>
                </c:pt>
                <c:pt idx="17">
                  <c:v>65.2</c:v>
                </c:pt>
                <c:pt idx="18">
                  <c:v>61.9</c:v>
                </c:pt>
                <c:pt idx="19">
                  <c:v>60.2</c:v>
                </c:pt>
                <c:pt idx="20">
                  <c:v>59.4</c:v>
                </c:pt>
                <c:pt idx="21">
                  <c:v>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6A-49B7-90F1-7EB000D1E36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Euro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Sheet1!$B$1:$W$1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Sheet1!$B$3:$W$3</c:f>
              <c:numCache>
                <c:formatCode>General</c:formatCode>
                <c:ptCount val="22"/>
                <c:pt idx="0">
                  <c:v>18.2</c:v>
                </c:pt>
                <c:pt idx="1">
                  <c:v>19.2</c:v>
                </c:pt>
                <c:pt idx="2">
                  <c:v>20.3</c:v>
                </c:pt>
                <c:pt idx="3">
                  <c:v>24.7</c:v>
                </c:pt>
                <c:pt idx="4">
                  <c:v>27.8</c:v>
                </c:pt>
                <c:pt idx="5">
                  <c:v>28.2</c:v>
                </c:pt>
                <c:pt idx="6">
                  <c:v>26.5</c:v>
                </c:pt>
                <c:pt idx="7">
                  <c:v>27.6</c:v>
                </c:pt>
                <c:pt idx="8">
                  <c:v>28.4</c:v>
                </c:pt>
                <c:pt idx="9">
                  <c:v>27.7</c:v>
                </c:pt>
                <c:pt idx="10">
                  <c:v>27.3</c:v>
                </c:pt>
                <c:pt idx="11">
                  <c:v>24.8</c:v>
                </c:pt>
                <c:pt idx="12">
                  <c:v>24.3</c:v>
                </c:pt>
                <c:pt idx="13">
                  <c:v>25.3</c:v>
                </c:pt>
                <c:pt idx="14">
                  <c:v>23.7</c:v>
                </c:pt>
                <c:pt idx="15">
                  <c:v>20.7</c:v>
                </c:pt>
                <c:pt idx="16">
                  <c:v>18.3</c:v>
                </c:pt>
                <c:pt idx="17">
                  <c:v>17.5</c:v>
                </c:pt>
                <c:pt idx="18">
                  <c:v>20</c:v>
                </c:pt>
                <c:pt idx="19">
                  <c:v>21.5</c:v>
                </c:pt>
                <c:pt idx="20">
                  <c:v>21.7</c:v>
                </c:pt>
                <c:pt idx="21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6A-49B7-90F1-7EB000D1E36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British Pound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Sheet1!$B$1:$W$1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Sheet1!$B$4:$W$4</c:f>
              <c:numCache>
                <c:formatCode>General</c:formatCode>
                <c:ptCount val="22"/>
                <c:pt idx="0">
                  <c:v>4.9000000000000004</c:v>
                </c:pt>
                <c:pt idx="1">
                  <c:v>4.9000000000000004</c:v>
                </c:pt>
                <c:pt idx="2">
                  <c:v>6.2</c:v>
                </c:pt>
                <c:pt idx="3">
                  <c:v>6.2</c:v>
                </c:pt>
                <c:pt idx="4">
                  <c:v>6.4</c:v>
                </c:pt>
                <c:pt idx="5">
                  <c:v>6.2</c:v>
                </c:pt>
                <c:pt idx="6">
                  <c:v>6.4</c:v>
                </c:pt>
                <c:pt idx="7">
                  <c:v>7.4</c:v>
                </c:pt>
                <c:pt idx="8">
                  <c:v>8.6999999999999993</c:v>
                </c:pt>
                <c:pt idx="9">
                  <c:v>6.3</c:v>
                </c:pt>
                <c:pt idx="10">
                  <c:v>6.5</c:v>
                </c:pt>
                <c:pt idx="11">
                  <c:v>5.8</c:v>
                </c:pt>
                <c:pt idx="12">
                  <c:v>5</c:v>
                </c:pt>
                <c:pt idx="13">
                  <c:v>5.5</c:v>
                </c:pt>
                <c:pt idx="14">
                  <c:v>5.2</c:v>
                </c:pt>
                <c:pt idx="15">
                  <c:v>4.5999999999999996</c:v>
                </c:pt>
                <c:pt idx="16">
                  <c:v>4.4000000000000004</c:v>
                </c:pt>
                <c:pt idx="17">
                  <c:v>4.3</c:v>
                </c:pt>
                <c:pt idx="18">
                  <c:v>4.7</c:v>
                </c:pt>
                <c:pt idx="19">
                  <c:v>4.9000000000000004</c:v>
                </c:pt>
                <c:pt idx="20">
                  <c:v>5.3</c:v>
                </c:pt>
                <c:pt idx="21">
                  <c:v>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6A-49B7-90F1-7EB000D1E36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Japanese Yen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Sheet1!$B$1:$W$1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Sheet1!$B$5:$W$5</c:f>
              <c:numCache>
                <c:formatCode>General</c:formatCode>
                <c:ptCount val="22"/>
                <c:pt idx="0">
                  <c:v>16</c:v>
                </c:pt>
                <c:pt idx="1">
                  <c:v>13.5</c:v>
                </c:pt>
                <c:pt idx="2">
                  <c:v>9.9</c:v>
                </c:pt>
                <c:pt idx="3">
                  <c:v>9</c:v>
                </c:pt>
                <c:pt idx="4">
                  <c:v>7.4</c:v>
                </c:pt>
                <c:pt idx="5">
                  <c:v>6.5</c:v>
                </c:pt>
                <c:pt idx="6">
                  <c:v>6.2</c:v>
                </c:pt>
                <c:pt idx="7">
                  <c:v>4.2</c:v>
                </c:pt>
                <c:pt idx="8">
                  <c:v>5.5</c:v>
                </c:pt>
                <c:pt idx="9">
                  <c:v>5.9</c:v>
                </c:pt>
                <c:pt idx="10">
                  <c:v>4.8</c:v>
                </c:pt>
                <c:pt idx="11">
                  <c:v>5.5</c:v>
                </c:pt>
                <c:pt idx="12">
                  <c:v>5.7</c:v>
                </c:pt>
                <c:pt idx="13">
                  <c:v>5.8</c:v>
                </c:pt>
                <c:pt idx="14">
                  <c:v>5.8</c:v>
                </c:pt>
                <c:pt idx="15">
                  <c:v>4.8</c:v>
                </c:pt>
                <c:pt idx="16">
                  <c:v>4.2</c:v>
                </c:pt>
                <c:pt idx="17">
                  <c:v>4.5999999999999996</c:v>
                </c:pt>
                <c:pt idx="18">
                  <c:v>4.4000000000000004</c:v>
                </c:pt>
                <c:pt idx="19">
                  <c:v>4.9000000000000004</c:v>
                </c:pt>
                <c:pt idx="20">
                  <c:v>4.4000000000000004</c:v>
                </c:pt>
                <c:pt idx="21">
                  <c:v>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76A-49B7-90F1-7EB000D1E360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Other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Sheet1!$B$1:$W$1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Sheet1!$B$6:$W$6</c:f>
              <c:numCache>
                <c:formatCode>General</c:formatCode>
                <c:ptCount val="22"/>
                <c:pt idx="0">
                  <c:v>10</c:v>
                </c:pt>
                <c:pt idx="1">
                  <c:v>9.6</c:v>
                </c:pt>
                <c:pt idx="2">
                  <c:v>8.3000000000000007</c:v>
                </c:pt>
                <c:pt idx="3">
                  <c:v>8.1999999999999993</c:v>
                </c:pt>
                <c:pt idx="4">
                  <c:v>6.3</c:v>
                </c:pt>
                <c:pt idx="5">
                  <c:v>6.2</c:v>
                </c:pt>
                <c:pt idx="6">
                  <c:v>6.5</c:v>
                </c:pt>
                <c:pt idx="7">
                  <c:v>6.6</c:v>
                </c:pt>
                <c:pt idx="8">
                  <c:v>6.7</c:v>
                </c:pt>
                <c:pt idx="9">
                  <c:v>6.1</c:v>
                </c:pt>
                <c:pt idx="10">
                  <c:v>7.3</c:v>
                </c:pt>
                <c:pt idx="11">
                  <c:v>7.7</c:v>
                </c:pt>
                <c:pt idx="12">
                  <c:v>7.9</c:v>
                </c:pt>
                <c:pt idx="13">
                  <c:v>9.1999999999999993</c:v>
                </c:pt>
                <c:pt idx="14">
                  <c:v>10</c:v>
                </c:pt>
                <c:pt idx="15">
                  <c:v>11.2</c:v>
                </c:pt>
                <c:pt idx="16">
                  <c:v>11.7</c:v>
                </c:pt>
                <c:pt idx="17">
                  <c:v>10.4</c:v>
                </c:pt>
                <c:pt idx="18">
                  <c:v>11</c:v>
                </c:pt>
                <c:pt idx="19">
                  <c:v>10.7</c:v>
                </c:pt>
                <c:pt idx="20">
                  <c:v>11.1</c:v>
                </c:pt>
                <c:pt idx="21">
                  <c:v>11.7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76A-49B7-90F1-7EB000D1E3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8598144"/>
        <c:axId val="779793152"/>
      </c:lineChart>
      <c:catAx>
        <c:axId val="57859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9793152"/>
        <c:crosses val="autoZero"/>
        <c:auto val="1"/>
        <c:lblAlgn val="ctr"/>
        <c:lblOffset val="100"/>
        <c:noMultiLvlLbl val="0"/>
      </c:catAx>
      <c:valAx>
        <c:axId val="77979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598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25C0A-8190-F805-6DE5-821C5D115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C3E771-8109-57D8-43D7-3255E37DC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151AF-9D31-AB1B-AF37-958D4CC88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07E5-C356-4CC0-826F-14FCAE6BC27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25A22-8DB3-2D4F-0845-E278BE77C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F0C05-D750-8831-0130-99F66F40E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769E-2218-4F12-B0B6-E50ADA2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67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EA473-69C0-7778-9539-7C91C4112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9F1E83-1A18-E7A5-BBBA-FECC92948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C67E0-843E-FFAB-C841-0430FF2B1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07E5-C356-4CC0-826F-14FCAE6BC27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ECB1C-3FB9-0D4B-1592-4BE6B1DCE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E1933-1436-382B-845E-F2C4FE624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769E-2218-4F12-B0B6-E50ADA2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2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C4CA55-B17A-D4AA-7319-4698B06DD9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E93636-8096-9D62-DC16-897E683B8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73E61-1635-3E4A-4FFC-A6355DF2D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07E5-C356-4CC0-826F-14FCAE6BC27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250BC-F5B6-8121-5F7D-B766DBD36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D33B0-E5D5-4ABB-DA92-45AF31DB7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769E-2218-4F12-B0B6-E50ADA2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3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2A402-6475-B235-15E6-60DC6A5AB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B4A1B-6026-C4DD-32B0-D88B0FB5C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EEBB1-5181-324B-38A5-75756B919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07E5-C356-4CC0-826F-14FCAE6BC27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18444-9171-E7B8-8389-A5EE1182D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E5289-4909-E483-3290-4E46179A7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769E-2218-4F12-B0B6-E50ADA2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8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646A8-EE3F-9DAC-1A7A-6D8ADBEA3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ABB42-C69E-2D94-D752-EA852067A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1F2C5-572D-532F-6628-05C7FED91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07E5-C356-4CC0-826F-14FCAE6BC27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09F60-903B-9C12-1530-FCE74A5C0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9E349-AAFB-9A25-C46E-AF0230A89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769E-2218-4F12-B0B6-E50ADA2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3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EE68E-BD20-EF39-4A18-F03373100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70C12-1D1B-B912-A495-71070B68EA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8A3C2-FA89-BBEA-42E5-FE2D26BCA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2F8C1-2E0E-56D3-6238-E58B7E689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07E5-C356-4CC0-826F-14FCAE6BC27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115C4-1DFC-6A99-62DD-9E272B35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2DF09-2D1E-F68C-5A5D-38B13F90D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769E-2218-4F12-B0B6-E50ADA2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1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200CA-263E-3574-9587-C1A5E6CF0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0DDC0-E526-32E3-7E99-76729ACE6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F33B80-E520-C296-946A-E0AA52457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70D5A2-E912-7781-04B4-46CB5B0155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E996FE-5A70-A0F6-AFEC-D65A3D3169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5AE1C3-165D-16AC-9C84-4A7A96485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07E5-C356-4CC0-826F-14FCAE6BC27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53DD71-F505-D82C-441C-CE350BA4C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5EDF6E-9322-C6AF-18F2-729A4CB46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769E-2218-4F12-B0B6-E50ADA2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07166-8649-AB54-6601-C21414673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9C4FAF-1A2D-B360-A1F6-B9C07F3E2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07E5-C356-4CC0-826F-14FCAE6BC27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895F9-1A11-CD75-303B-2BE2074A3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917880-24BC-FAFD-5DF0-C9B2EFA7B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769E-2218-4F12-B0B6-E50ADA2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9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79DB0B-05B8-B38E-B7CF-664D7E152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07E5-C356-4CC0-826F-14FCAE6BC27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11560F-7443-6E42-02EA-006350AB0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99A9A-1E36-9348-72E1-EFCB11EFD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769E-2218-4F12-B0B6-E50ADA2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47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9333E-0B29-DB74-5D44-4CA7C8BBB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FF444-8964-83E3-E5CA-431F3FF9F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ABB221-E571-056F-8814-ED5FB4C44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07061-A102-08F6-C60C-6966772A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07E5-C356-4CC0-826F-14FCAE6BC27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19D9A6-7BEC-D633-23E6-D6531A30B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0FB126-785D-D942-C72C-84E9A6B51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769E-2218-4F12-B0B6-E50ADA2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2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4C5A0-AD6B-3EEC-3953-737126F02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FDEB50-16B4-ED6C-99C4-CE90C36517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6835ED-D327-B538-603D-4AC7894E4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166C66-1FD1-2983-C3E0-A3255FB6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07E5-C356-4CC0-826F-14FCAE6BC27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D1A48-0D0F-5969-19CE-71D120DA3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570DA-37E6-8CD2-6C6E-ECACEF796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769E-2218-4F12-B0B6-E50ADA2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7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F2682E-66CA-9A37-27F2-6288882D6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7E34F-EF52-019A-4848-571FF6D53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A57A9-92FD-6D7F-B3DC-985E502BEB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207E5-C356-4CC0-826F-14FCAE6BC272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9BF21-CA57-FA4E-C832-4D2E2C3FF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FD422-037A-9F8A-31F9-02737AC365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E769E-2218-4F12-B0B6-E50ADA24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2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FBF27-BBC5-FA7F-4C8F-C8B9EAC1F6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This Time the </a:t>
            </a:r>
            <a:br>
              <a:rPr lang="en-US" dirty="0"/>
            </a:br>
            <a:r>
              <a:rPr lang="en-US" dirty="0"/>
              <a:t>Dollar Faltered Has Been Different from the Last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F335F2-24E2-90B0-DB6C-6F827CAEEC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Supporters Summit</a:t>
            </a:r>
          </a:p>
          <a:p>
            <a:r>
              <a:rPr lang="en-US" dirty="0"/>
              <a:t>Mises Institute</a:t>
            </a:r>
          </a:p>
          <a:p>
            <a:r>
              <a:rPr lang="en-US" dirty="0"/>
              <a:t>October 12-14, 2023</a:t>
            </a:r>
          </a:p>
        </p:txBody>
      </p:sp>
    </p:spTree>
    <p:extLst>
      <p:ext uri="{BB962C8B-B14F-4D97-AF65-F5344CB8AC3E}">
        <p14:creationId xmlns:p14="http://schemas.microsoft.com/office/powerpoint/2010/main" val="1330334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1594C-1DAC-6DAA-44D1-023D604A2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Ruth Judson, “The Death of Cash? Not So Fast: Demand for U.S. Currency at Home and Abroad, 1960-2016”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5CB236E-6BB3-8449-9FAC-13E56BCD4A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0287" y="2601119"/>
            <a:ext cx="7591425" cy="2800350"/>
          </a:xfrm>
        </p:spPr>
      </p:pic>
    </p:spTree>
    <p:extLst>
      <p:ext uri="{BB962C8B-B14F-4D97-AF65-F5344CB8AC3E}">
        <p14:creationId xmlns:p14="http://schemas.microsoft.com/office/powerpoint/2010/main" val="820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C39CB-FB8D-3997-DAAA-BF6B2B4D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Foreign Holdings of U.S. Dollar Banknotes</a:t>
            </a:r>
            <a:br>
              <a:rPr lang="en-US" dirty="0"/>
            </a:br>
            <a:r>
              <a:rPr lang="en-US" dirty="0"/>
              <a:t>(percent)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1E13406-EC35-A567-B1F6-185AA599CF2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4159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AF0E6-8717-1FFD-1055-7412EBDFC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Foreign Exchange Turnover by Currency</a:t>
            </a:r>
            <a:br>
              <a:rPr lang="en-US" dirty="0"/>
            </a:br>
            <a:r>
              <a:rPr lang="en-US" dirty="0"/>
              <a:t>(percent)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F454114-E75F-B50B-DEBE-A9224CD504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5229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2859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F6D6A-6362-E1A2-7D4A-231B33527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Share of Export Invoicing, 1999-2019</a:t>
            </a:r>
            <a:br>
              <a:rPr lang="en-US" dirty="0"/>
            </a:br>
            <a:r>
              <a:rPr lang="en-US" dirty="0"/>
              <a:t>(average annual percentage)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4CA5FE-0B75-1A64-D7E3-C7BA8B2CA4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08540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7330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03278-CBE7-554B-0484-569A4A1A2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Share of International and Foreign Currency Banking Claims, 1999-2020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EF365C4-028E-C868-6523-303C4EA833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72607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4746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C73C5-1B0F-247C-F355-64C5FE1E3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Share of International and Foreign Currency Banking Liabilities, 1999-2020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886A2F6-184D-33C6-F8A1-86AD1CE45E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1669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3534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92683-2ACC-A37C-B53F-8542134FA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Share of Foreign Exchange Debt Issuance, 1999-2021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8D0D221-2125-6AC1-5461-CF23200975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5969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006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744AA-DF22-83B0-2B00-187DE6B15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Real S&amp;P 500 Index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39EC99-135A-A5AE-06B7-FCFADBB618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3673" y="1825625"/>
            <a:ext cx="7364653" cy="4351338"/>
          </a:xfr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366C459-85FA-EB37-16F9-803FB7D3A522}"/>
              </a:ext>
            </a:extLst>
          </p:cNvPr>
          <p:cNvCxnSpPr>
            <a:cxnSpLocks/>
          </p:cNvCxnSpPr>
          <p:nvPr/>
        </p:nvCxnSpPr>
        <p:spPr>
          <a:xfrm>
            <a:off x="4691270" y="4492487"/>
            <a:ext cx="0" cy="695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8699240-8146-B032-9EEF-FD762278F04C}"/>
              </a:ext>
            </a:extLst>
          </p:cNvPr>
          <p:cNvSpPr txBox="1"/>
          <p:nvPr/>
        </p:nvSpPr>
        <p:spPr>
          <a:xfrm>
            <a:off x="3965713" y="398821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June ‘49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2B5BD5C-3162-E32C-6E72-0D2F22BE492D}"/>
              </a:ext>
            </a:extLst>
          </p:cNvPr>
          <p:cNvCxnSpPr>
            <a:cxnSpLocks/>
          </p:cNvCxnSpPr>
          <p:nvPr/>
        </p:nvCxnSpPr>
        <p:spPr>
          <a:xfrm>
            <a:off x="5754757" y="3240157"/>
            <a:ext cx="0" cy="477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AC18CB-4692-F505-44F9-568D0F8DD925}"/>
              </a:ext>
            </a:extLst>
          </p:cNvPr>
          <p:cNvSpPr txBox="1"/>
          <p:nvPr/>
        </p:nvSpPr>
        <p:spPr>
          <a:xfrm>
            <a:off x="5178287" y="2822713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Jan. ‘66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FD3C5D1-5C1E-09F5-F4E0-8B15FBFDA473}"/>
              </a:ext>
            </a:extLst>
          </p:cNvPr>
          <p:cNvCxnSpPr>
            <a:cxnSpLocks/>
          </p:cNvCxnSpPr>
          <p:nvPr/>
        </p:nvCxnSpPr>
        <p:spPr>
          <a:xfrm>
            <a:off x="6808304" y="3796748"/>
            <a:ext cx="0" cy="560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50CE731-36B1-D41B-1D01-A2D938FC1AFC}"/>
              </a:ext>
            </a:extLst>
          </p:cNvPr>
          <p:cNvSpPr txBox="1"/>
          <p:nvPr/>
        </p:nvSpPr>
        <p:spPr>
          <a:xfrm>
            <a:off x="6202018" y="3429000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June ‘82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2AEB56-CCC5-ADEB-CE2B-98BF0E0480B7}"/>
              </a:ext>
            </a:extLst>
          </p:cNvPr>
          <p:cNvCxnSpPr>
            <a:cxnSpLocks/>
          </p:cNvCxnSpPr>
          <p:nvPr/>
        </p:nvCxnSpPr>
        <p:spPr>
          <a:xfrm>
            <a:off x="7961243" y="2126974"/>
            <a:ext cx="0" cy="467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1A55229-7845-9F7C-3A47-A6794194C317}"/>
              </a:ext>
            </a:extLst>
          </p:cNvPr>
          <p:cNvSpPr txBox="1"/>
          <p:nvPr/>
        </p:nvSpPr>
        <p:spPr>
          <a:xfrm>
            <a:off x="7305262" y="1774345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Aug. ‘00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55CFC25-60A6-AC39-D682-09B3BD544FFE}"/>
              </a:ext>
            </a:extLst>
          </p:cNvPr>
          <p:cNvCxnSpPr>
            <a:cxnSpLocks/>
          </p:cNvCxnSpPr>
          <p:nvPr/>
        </p:nvCxnSpPr>
        <p:spPr>
          <a:xfrm>
            <a:off x="8537713" y="2474843"/>
            <a:ext cx="0" cy="626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166FD9D-69C9-2082-8BC4-FB102D33AF66}"/>
              </a:ext>
            </a:extLst>
          </p:cNvPr>
          <p:cNvSpPr txBox="1"/>
          <p:nvPr/>
        </p:nvSpPr>
        <p:spPr>
          <a:xfrm>
            <a:off x="8166710" y="2079871"/>
            <a:ext cx="920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Feb. ‘09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43034D9-6F4D-DFFB-5FF1-0C839273D10E}"/>
              </a:ext>
            </a:extLst>
          </p:cNvPr>
          <p:cNvCxnSpPr>
            <a:cxnSpLocks/>
          </p:cNvCxnSpPr>
          <p:nvPr/>
        </p:nvCxnSpPr>
        <p:spPr>
          <a:xfrm>
            <a:off x="9338992" y="1711549"/>
            <a:ext cx="0" cy="305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0B5BDF7-F801-1580-55B0-DCDBBB66F608}"/>
              </a:ext>
            </a:extLst>
          </p:cNvPr>
          <p:cNvSpPr txBox="1"/>
          <p:nvPr/>
        </p:nvSpPr>
        <p:spPr>
          <a:xfrm>
            <a:off x="8956502" y="1388825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Dec. ‘21</a:t>
            </a:r>
          </a:p>
        </p:txBody>
      </p:sp>
    </p:spTree>
    <p:extLst>
      <p:ext uri="{BB962C8B-B14F-4D97-AF65-F5344CB8AC3E}">
        <p14:creationId xmlns:p14="http://schemas.microsoft.com/office/powerpoint/2010/main" val="46049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843A7-5AEB-84DC-69F0-5F6EE710D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Real S&amp;P 500, Real Private Product Remaining</a:t>
            </a:r>
            <a:br>
              <a:rPr lang="en-US" dirty="0"/>
            </a:br>
            <a:r>
              <a:rPr lang="en-US" dirty="0"/>
              <a:t>(annualized rate of change)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0013D1C-F864-AE73-9D9D-6EB28F24BD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2708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299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494DD-B69E-CFEF-6F0A-4EFD2D0D2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Real S&amp;P 500, Real PPR, Consumer Price Index</a:t>
            </a:r>
            <a:br>
              <a:rPr lang="en-US" dirty="0"/>
            </a:br>
            <a:r>
              <a:rPr lang="en-US" dirty="0"/>
              <a:t>(annualized rate of change)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2524B5-A777-9799-0A52-8F9BF761F2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3519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672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2A560-9D5E-B9A1-B4DC-D710DDE41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Real S&amp;P 500, Real PPR, CPI, True Money Supply</a:t>
            </a:r>
            <a:br>
              <a:rPr lang="en-US" dirty="0"/>
            </a:br>
            <a:r>
              <a:rPr lang="en-US" dirty="0"/>
              <a:t>(annualized rate of change)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7F487E4-099B-98DE-8451-09006158BF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3504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2340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B6DAE-0BA2-B8F9-AB93-1CFD520BF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Paul Krugman, “The International Role of the Dollar: Theory and Prospect,” 1984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E10EF-6F18-2BFA-7CFB-7577B86C8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“The future of the United States monetary system is largely a political question; the future international role of the dollar is largely an economic one.”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8" descr="A currency chart with text&#10;&#10;Description automatically generated with medium confidence">
            <a:extLst>
              <a:ext uri="{FF2B5EF4-FFF2-40B4-BE49-F238E27FC236}">
                <a16:creationId xmlns:a16="http://schemas.microsoft.com/office/drawing/2014/main" id="{A0F3A93C-ACF6-9717-314E-1342ACE09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258" y="3055004"/>
            <a:ext cx="7823602" cy="220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67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2A75D-CAF1-98F7-030D-F2E42699F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Paul Krugman, “The International Role of the Dollar: Theory and Prospect,” 1984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6EC48-F9A5-CFEE-0E00-C88F62A97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Roles of an International Currency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u="sng" dirty="0"/>
              <a:t>Private</a:t>
            </a:r>
            <a:r>
              <a:rPr lang="en-US" dirty="0"/>
              <a:t>		</a:t>
            </a:r>
            <a:r>
              <a:rPr lang="en-US" u="sng" dirty="0"/>
              <a:t>Official</a:t>
            </a:r>
          </a:p>
          <a:p>
            <a:pPr marL="0" indent="0">
              <a:buNone/>
            </a:pPr>
            <a:r>
              <a:rPr lang="en-US" dirty="0"/>
              <a:t>Medium of Exchange		Vehicle		Intervention</a:t>
            </a:r>
          </a:p>
          <a:p>
            <a:pPr marL="0" indent="0">
              <a:buNone/>
            </a:pPr>
            <a:r>
              <a:rPr lang="en-US" dirty="0"/>
              <a:t>Unit of Account			Invoice		Peg</a:t>
            </a:r>
          </a:p>
          <a:p>
            <a:pPr marL="0" indent="0">
              <a:buNone/>
            </a:pPr>
            <a:r>
              <a:rPr lang="en-US" dirty="0"/>
              <a:t>Store of Value 			Banking		Reserve</a:t>
            </a:r>
          </a:p>
        </p:txBody>
      </p:sp>
    </p:spTree>
    <p:extLst>
      <p:ext uri="{BB962C8B-B14F-4D97-AF65-F5344CB8AC3E}">
        <p14:creationId xmlns:p14="http://schemas.microsoft.com/office/powerpoint/2010/main" val="795869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68479-7134-E33C-F3C6-391D6C27B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Barry </a:t>
            </a:r>
            <a:r>
              <a:rPr lang="en-US" dirty="0" err="1"/>
              <a:t>Eichengreen</a:t>
            </a:r>
            <a:r>
              <a:rPr lang="en-US" dirty="0"/>
              <a:t>, et al., “Stability or Upheaval? The Currency Composition of International Reserves in the Long Run,” (2014)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66494A4-8978-434D-6561-F8A0708B24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4212" y="2353469"/>
            <a:ext cx="5743575" cy="3295650"/>
          </a:xfrm>
        </p:spPr>
      </p:pic>
    </p:spTree>
    <p:extLst>
      <p:ext uri="{BB962C8B-B14F-4D97-AF65-F5344CB8AC3E}">
        <p14:creationId xmlns:p14="http://schemas.microsoft.com/office/powerpoint/2010/main" val="1085843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BFCF8-D2D1-E8FD-E7EC-F5EC1B0F9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dirty="0"/>
              <a:t>Currency Composition of Foreign Exchange Reserves</a:t>
            </a:r>
            <a:br>
              <a:rPr lang="en-US" sz="3800" dirty="0"/>
            </a:br>
            <a:r>
              <a:rPr lang="en-US" sz="3800" dirty="0"/>
              <a:t>(percent)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541CFAA-7DB4-3AEE-D7A1-46D73530C1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8414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13192</TotalTime>
  <Words>336</Words>
  <Application>Microsoft Office PowerPoint</Application>
  <PresentationFormat>Widescreen</PresentationFormat>
  <Paragraphs>37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Why This Time the  Dollar Faltered Has Been Different from the Last time</vt:lpstr>
      <vt:lpstr>Real S&amp;P 500 Index</vt:lpstr>
      <vt:lpstr>Real S&amp;P 500, Real Private Product Remaining (annualized rate of change)</vt:lpstr>
      <vt:lpstr>Real S&amp;P 500, Real PPR, Consumer Price Index (annualized rate of change) </vt:lpstr>
      <vt:lpstr>Real S&amp;P 500, Real PPR, CPI, True Money Supply (annualized rate of change)</vt:lpstr>
      <vt:lpstr>Paul Krugman, “The International Role of the Dollar: Theory and Prospect,” 1984</vt:lpstr>
      <vt:lpstr>Paul Krugman, “The International Role of the Dollar: Theory and Prospect,” 1984</vt:lpstr>
      <vt:lpstr>Barry Eichengreen, et al., “Stability or Upheaval? The Currency Composition of International Reserves in the Long Run,” (2014)</vt:lpstr>
      <vt:lpstr>Currency Composition of Foreign Exchange Reserves (percent)</vt:lpstr>
      <vt:lpstr>Ruth Judson, “The Death of Cash? Not So Fast: Demand for U.S. Currency at Home and Abroad, 1960-2016” </vt:lpstr>
      <vt:lpstr>Foreign Holdings of U.S. Dollar Banknotes (percent)</vt:lpstr>
      <vt:lpstr>Foreign Exchange Turnover by Currency (percent)</vt:lpstr>
      <vt:lpstr>Share of Export Invoicing, 1999-2019 (average annual percentage)</vt:lpstr>
      <vt:lpstr>Share of International and Foreign Currency Banking Claims, 1999-2020</vt:lpstr>
      <vt:lpstr>Share of International and Foreign Currency Banking Liabilities, 1999-2020</vt:lpstr>
      <vt:lpstr>Share of Foreign Exchange Debt Issuance, 1999-2021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the Next Time the Dollar Fails Will Be Different from the Last time</dc:title>
  <dc:creator>Herbener, Jeffrey M.</dc:creator>
  <cp:lastModifiedBy>Herbener, Jeffrey M.</cp:lastModifiedBy>
  <cp:revision>2</cp:revision>
  <cp:lastPrinted>2023-10-10T13:43:03Z</cp:lastPrinted>
  <dcterms:created xsi:type="dcterms:W3CDTF">2023-07-28T18:23:11Z</dcterms:created>
  <dcterms:modified xsi:type="dcterms:W3CDTF">2023-10-12T17:28:35Z</dcterms:modified>
</cp:coreProperties>
</file>