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56" r:id="rId5"/>
    <p:sldId id="265" r:id="rId6"/>
    <p:sldId id="259" r:id="rId7"/>
    <p:sldId id="260" r:id="rId8"/>
    <p:sldId id="257" r:id="rId9"/>
    <p:sldId id="258" r:id="rId10"/>
    <p:sldId id="271" r:id="rId11"/>
    <p:sldId id="261" r:id="rId12"/>
    <p:sldId id="262" r:id="rId13"/>
    <p:sldId id="263" r:id="rId14"/>
    <p:sldId id="272" r:id="rId15"/>
    <p:sldId id="268" r:id="rId16"/>
    <p:sldId id="273" r:id="rId17"/>
    <p:sldId id="274" r:id="rId18"/>
    <p:sldId id="275" r:id="rId19"/>
    <p:sldId id="276" r:id="rId20"/>
    <p:sldId id="266" r:id="rId21"/>
    <p:sldId id="277" r:id="rId22"/>
    <p:sldId id="267" r:id="rId23"/>
    <p:sldId id="278" r:id="rId24"/>
    <p:sldId id="285" r:id="rId25"/>
    <p:sldId id="279" r:id="rId26"/>
    <p:sldId id="283" r:id="rId27"/>
    <p:sldId id="284" r:id="rId28"/>
    <p:sldId id="282" r:id="rId29"/>
    <p:sldId id="28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B4520-D09A-3B45-9174-41E4DC749605}" v="3" dt="2023-07-25T18:27:52.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71622"/>
  </p:normalViewPr>
  <p:slideViewPr>
    <p:cSldViewPr snapToGrid="0">
      <p:cViewPr varScale="1">
        <p:scale>
          <a:sx n="75" d="100"/>
          <a:sy n="75" d="100"/>
        </p:scale>
        <p:origin x="2000" y="184"/>
      </p:cViewPr>
      <p:guideLst/>
    </p:cSldViewPr>
  </p:slideViewPr>
  <p:notesTextViewPr>
    <p:cViewPr>
      <p:scale>
        <a:sx n="1" d="1"/>
        <a:sy n="1" d="1"/>
      </p:scale>
      <p:origin x="0" y="0"/>
    </p:cViewPr>
  </p:notesTextViewPr>
  <p:notesViewPr>
    <p:cSldViewPr snapToGrid="0">
      <p:cViewPr varScale="1">
        <p:scale>
          <a:sx n="82" d="100"/>
          <a:sy n="82" d="100"/>
        </p:scale>
        <p:origin x="399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gley, Tate" userId="05443b13-7721-48c4-b8a0-ba8823458f3a" providerId="ADAL" clId="{008C7A57-9E54-41AD-BCAE-6786B94FD902}"/>
    <pc:docChg chg="custSel addSld delSld modSld sldOrd">
      <pc:chgData name="Fegley, Tate" userId="05443b13-7721-48c4-b8a0-ba8823458f3a" providerId="ADAL" clId="{008C7A57-9E54-41AD-BCAE-6786B94FD902}" dt="2023-07-25T04:10:07.221" v="1874" actId="729"/>
      <pc:docMkLst>
        <pc:docMk/>
      </pc:docMkLst>
      <pc:sldChg chg="addSp modSp mod setBg setClrOvrMap">
        <pc:chgData name="Fegley, Tate" userId="05443b13-7721-48c4-b8a0-ba8823458f3a" providerId="ADAL" clId="{008C7A57-9E54-41AD-BCAE-6786B94FD902}" dt="2023-07-21T18:55:33.065" v="1637" actId="14100"/>
        <pc:sldMkLst>
          <pc:docMk/>
          <pc:sldMk cId="1173014653" sldId="257"/>
        </pc:sldMkLst>
        <pc:spChg chg="mod">
          <ac:chgData name="Fegley, Tate" userId="05443b13-7721-48c4-b8a0-ba8823458f3a" providerId="ADAL" clId="{008C7A57-9E54-41AD-BCAE-6786B94FD902}" dt="2023-07-21T18:55:21.057" v="1635" actId="26606"/>
          <ac:spMkLst>
            <pc:docMk/>
            <pc:sldMk cId="1173014653" sldId="257"/>
            <ac:spMk id="2" creationId="{7D969A94-D838-16DC-FE0B-520DF778B4C8}"/>
          </ac:spMkLst>
        </pc:spChg>
        <pc:spChg chg="mod">
          <ac:chgData name="Fegley, Tate" userId="05443b13-7721-48c4-b8a0-ba8823458f3a" providerId="ADAL" clId="{008C7A57-9E54-41AD-BCAE-6786B94FD902}" dt="2023-07-21T18:55:33.065" v="1637" actId="14100"/>
          <ac:spMkLst>
            <pc:docMk/>
            <pc:sldMk cId="1173014653" sldId="257"/>
            <ac:spMk id="3" creationId="{A4BF7328-E4AE-6884-E764-AB43B9C28F96}"/>
          </ac:spMkLst>
        </pc:spChg>
        <pc:spChg chg="add">
          <ac:chgData name="Fegley, Tate" userId="05443b13-7721-48c4-b8a0-ba8823458f3a" providerId="ADAL" clId="{008C7A57-9E54-41AD-BCAE-6786B94FD902}" dt="2023-07-21T18:55:21.057" v="1635" actId="26606"/>
          <ac:spMkLst>
            <pc:docMk/>
            <pc:sldMk cId="1173014653" sldId="257"/>
            <ac:spMk id="1031" creationId="{E844E128-FF69-4E9F-8327-6B504B3C5AE1}"/>
          </ac:spMkLst>
        </pc:spChg>
        <pc:picChg chg="add mod">
          <ac:chgData name="Fegley, Tate" userId="05443b13-7721-48c4-b8a0-ba8823458f3a" providerId="ADAL" clId="{008C7A57-9E54-41AD-BCAE-6786B94FD902}" dt="2023-07-21T18:55:21.057" v="1635" actId="26606"/>
          <ac:picMkLst>
            <pc:docMk/>
            <pc:sldMk cId="1173014653" sldId="257"/>
            <ac:picMk id="1026" creationId="{E6347539-5490-150D-03C1-59599C06CD06}"/>
          </ac:picMkLst>
        </pc:picChg>
        <pc:cxnChg chg="add">
          <ac:chgData name="Fegley, Tate" userId="05443b13-7721-48c4-b8a0-ba8823458f3a" providerId="ADAL" clId="{008C7A57-9E54-41AD-BCAE-6786B94FD902}" dt="2023-07-21T18:55:21.057" v="1635" actId="26606"/>
          <ac:cxnSpMkLst>
            <pc:docMk/>
            <pc:sldMk cId="1173014653" sldId="257"/>
            <ac:cxnSpMk id="1033" creationId="{055CEADF-09EA-423C-8C45-F94AF44D5AF0}"/>
          </ac:cxnSpMkLst>
        </pc:cxnChg>
      </pc:sldChg>
      <pc:sldChg chg="modSp">
        <pc:chgData name="Fegley, Tate" userId="05443b13-7721-48c4-b8a0-ba8823458f3a" providerId="ADAL" clId="{008C7A57-9E54-41AD-BCAE-6786B94FD902}" dt="2023-07-21T18:55:55.999" v="1638" actId="255"/>
        <pc:sldMkLst>
          <pc:docMk/>
          <pc:sldMk cId="3437816000" sldId="258"/>
        </pc:sldMkLst>
        <pc:spChg chg="mod">
          <ac:chgData name="Fegley, Tate" userId="05443b13-7721-48c4-b8a0-ba8823458f3a" providerId="ADAL" clId="{008C7A57-9E54-41AD-BCAE-6786B94FD902}" dt="2023-07-21T18:55:55.999" v="1638" actId="255"/>
          <ac:spMkLst>
            <pc:docMk/>
            <pc:sldMk cId="3437816000" sldId="258"/>
            <ac:spMk id="3" creationId="{A8F8D21C-B64F-C4D5-7D6B-FEE0F6A38A14}"/>
          </ac:spMkLst>
        </pc:spChg>
      </pc:sldChg>
      <pc:sldChg chg="addSp modSp mod setBg">
        <pc:chgData name="Fegley, Tate" userId="05443b13-7721-48c4-b8a0-ba8823458f3a" providerId="ADAL" clId="{008C7A57-9E54-41AD-BCAE-6786B94FD902}" dt="2023-07-13T18:33:47.213" v="1" actId="26606"/>
        <pc:sldMkLst>
          <pc:docMk/>
          <pc:sldMk cId="2106449856" sldId="260"/>
        </pc:sldMkLst>
        <pc:spChg chg="mod">
          <ac:chgData name="Fegley, Tate" userId="05443b13-7721-48c4-b8a0-ba8823458f3a" providerId="ADAL" clId="{008C7A57-9E54-41AD-BCAE-6786B94FD902}" dt="2023-07-13T18:33:47.213" v="1" actId="26606"/>
          <ac:spMkLst>
            <pc:docMk/>
            <pc:sldMk cId="2106449856" sldId="260"/>
            <ac:spMk id="2" creationId="{1D42BBF4-E716-A620-A3C1-14A22FB96451}"/>
          </ac:spMkLst>
        </pc:spChg>
        <pc:spChg chg="mod">
          <ac:chgData name="Fegley, Tate" userId="05443b13-7721-48c4-b8a0-ba8823458f3a" providerId="ADAL" clId="{008C7A57-9E54-41AD-BCAE-6786B94FD902}" dt="2023-07-13T18:33:47.213" v="1" actId="26606"/>
          <ac:spMkLst>
            <pc:docMk/>
            <pc:sldMk cId="2106449856" sldId="260"/>
            <ac:spMk id="3" creationId="{C9E11E79-864D-E563-9468-A76E4A7CD8CA}"/>
          </ac:spMkLst>
        </pc:spChg>
        <pc:picChg chg="add mod">
          <ac:chgData name="Fegley, Tate" userId="05443b13-7721-48c4-b8a0-ba8823458f3a" providerId="ADAL" clId="{008C7A57-9E54-41AD-BCAE-6786B94FD902}" dt="2023-07-13T18:33:47.213" v="1" actId="26606"/>
          <ac:picMkLst>
            <pc:docMk/>
            <pc:sldMk cId="2106449856" sldId="260"/>
            <ac:picMk id="1026" creationId="{A6515996-EF37-FDA0-402B-54C4EDF8FAD5}"/>
          </ac:picMkLst>
        </pc:picChg>
        <pc:cxnChg chg="add">
          <ac:chgData name="Fegley, Tate" userId="05443b13-7721-48c4-b8a0-ba8823458f3a" providerId="ADAL" clId="{008C7A57-9E54-41AD-BCAE-6786B94FD902}" dt="2023-07-13T18:33:47.213" v="1" actId="26606"/>
          <ac:cxnSpMkLst>
            <pc:docMk/>
            <pc:sldMk cId="2106449856" sldId="260"/>
            <ac:cxnSpMk id="1031" creationId="{FC23E3B9-5ABF-58B3-E2B0-E9A5DAA90037}"/>
          </ac:cxnSpMkLst>
        </pc:cxnChg>
      </pc:sldChg>
      <pc:sldChg chg="modSp new mod">
        <pc:chgData name="Fegley, Tate" userId="05443b13-7721-48c4-b8a0-ba8823458f3a" providerId="ADAL" clId="{008C7A57-9E54-41AD-BCAE-6786B94FD902}" dt="2023-07-21T19:05:53.901" v="1870" actId="20577"/>
        <pc:sldMkLst>
          <pc:docMk/>
          <pc:sldMk cId="2741320345" sldId="261"/>
        </pc:sldMkLst>
        <pc:spChg chg="mod">
          <ac:chgData name="Fegley, Tate" userId="05443b13-7721-48c4-b8a0-ba8823458f3a" providerId="ADAL" clId="{008C7A57-9E54-41AD-BCAE-6786B94FD902}" dt="2023-07-13T18:59:58.554" v="42" actId="20577"/>
          <ac:spMkLst>
            <pc:docMk/>
            <pc:sldMk cId="2741320345" sldId="261"/>
            <ac:spMk id="2" creationId="{D43F8343-20D7-AAA4-9922-60202D7B70C9}"/>
          </ac:spMkLst>
        </pc:spChg>
        <pc:spChg chg="mod">
          <ac:chgData name="Fegley, Tate" userId="05443b13-7721-48c4-b8a0-ba8823458f3a" providerId="ADAL" clId="{008C7A57-9E54-41AD-BCAE-6786B94FD902}" dt="2023-07-21T19:05:53.901" v="1870" actId="20577"/>
          <ac:spMkLst>
            <pc:docMk/>
            <pc:sldMk cId="2741320345" sldId="261"/>
            <ac:spMk id="3" creationId="{8774AD1E-01F9-C0D5-2FC1-F35E6DF2C14D}"/>
          </ac:spMkLst>
        </pc:spChg>
      </pc:sldChg>
      <pc:sldChg chg="modSp new mod">
        <pc:chgData name="Fegley, Tate" userId="05443b13-7721-48c4-b8a0-ba8823458f3a" providerId="ADAL" clId="{008C7A57-9E54-41AD-BCAE-6786B94FD902}" dt="2023-07-21T19:05:42.231" v="1868" actId="255"/>
        <pc:sldMkLst>
          <pc:docMk/>
          <pc:sldMk cId="2766827850" sldId="262"/>
        </pc:sldMkLst>
        <pc:spChg chg="mod">
          <ac:chgData name="Fegley, Tate" userId="05443b13-7721-48c4-b8a0-ba8823458f3a" providerId="ADAL" clId="{008C7A57-9E54-41AD-BCAE-6786B94FD902}" dt="2023-07-13T19:05:40.555" v="318" actId="20577"/>
          <ac:spMkLst>
            <pc:docMk/>
            <pc:sldMk cId="2766827850" sldId="262"/>
            <ac:spMk id="2" creationId="{7249B85A-74C3-50CE-B276-72393F0986FC}"/>
          </ac:spMkLst>
        </pc:spChg>
        <pc:spChg chg="mod">
          <ac:chgData name="Fegley, Tate" userId="05443b13-7721-48c4-b8a0-ba8823458f3a" providerId="ADAL" clId="{008C7A57-9E54-41AD-BCAE-6786B94FD902}" dt="2023-07-21T19:05:42.231" v="1868" actId="255"/>
          <ac:spMkLst>
            <pc:docMk/>
            <pc:sldMk cId="2766827850" sldId="262"/>
            <ac:spMk id="3" creationId="{B274737A-8690-BE24-81B1-DFA5B1C2B7ED}"/>
          </ac:spMkLst>
        </pc:spChg>
      </pc:sldChg>
      <pc:sldChg chg="modSp new mod modAnim">
        <pc:chgData name="Fegley, Tate" userId="05443b13-7721-48c4-b8a0-ba8823458f3a" providerId="ADAL" clId="{008C7A57-9E54-41AD-BCAE-6786B94FD902}" dt="2023-07-21T19:05:34.832" v="1867" actId="255"/>
        <pc:sldMkLst>
          <pc:docMk/>
          <pc:sldMk cId="939576800" sldId="263"/>
        </pc:sldMkLst>
        <pc:spChg chg="mod">
          <ac:chgData name="Fegley, Tate" userId="05443b13-7721-48c4-b8a0-ba8823458f3a" providerId="ADAL" clId="{008C7A57-9E54-41AD-BCAE-6786B94FD902}" dt="2023-07-14T21:38:35.515" v="1086" actId="20577"/>
          <ac:spMkLst>
            <pc:docMk/>
            <pc:sldMk cId="939576800" sldId="263"/>
            <ac:spMk id="2" creationId="{4406DC94-059C-A03F-90FC-E4659CE73ACA}"/>
          </ac:spMkLst>
        </pc:spChg>
        <pc:spChg chg="mod">
          <ac:chgData name="Fegley, Tate" userId="05443b13-7721-48c4-b8a0-ba8823458f3a" providerId="ADAL" clId="{008C7A57-9E54-41AD-BCAE-6786B94FD902}" dt="2023-07-21T19:05:34.832" v="1867" actId="255"/>
          <ac:spMkLst>
            <pc:docMk/>
            <pc:sldMk cId="939576800" sldId="263"/>
            <ac:spMk id="3" creationId="{E224BFBE-6EBE-93B1-ED9A-0AA071DFEB34}"/>
          </ac:spMkLst>
        </pc:spChg>
      </pc:sldChg>
      <pc:sldChg chg="modSp del mod ord">
        <pc:chgData name="Fegley, Tate" userId="05443b13-7721-48c4-b8a0-ba8823458f3a" providerId="ADAL" clId="{008C7A57-9E54-41AD-BCAE-6786B94FD902}" dt="2023-07-21T18:51:44.547" v="1327" actId="47"/>
        <pc:sldMkLst>
          <pc:docMk/>
          <pc:sldMk cId="1510943005" sldId="270"/>
        </pc:sldMkLst>
        <pc:spChg chg="mod">
          <ac:chgData name="Fegley, Tate" userId="05443b13-7721-48c4-b8a0-ba8823458f3a" providerId="ADAL" clId="{008C7A57-9E54-41AD-BCAE-6786B94FD902}" dt="2023-07-21T18:49:38.710" v="1112" actId="20577"/>
          <ac:spMkLst>
            <pc:docMk/>
            <pc:sldMk cId="1510943005" sldId="270"/>
            <ac:spMk id="2" creationId="{4EBD3B12-7CBC-ECB9-22F1-8E387C136B64}"/>
          </ac:spMkLst>
        </pc:spChg>
      </pc:sldChg>
      <pc:sldChg chg="modSp mod">
        <pc:chgData name="Fegley, Tate" userId="05443b13-7721-48c4-b8a0-ba8823458f3a" providerId="ADAL" clId="{008C7A57-9E54-41AD-BCAE-6786B94FD902}" dt="2023-07-21T18:59:05.984" v="1685" actId="1076"/>
        <pc:sldMkLst>
          <pc:docMk/>
          <pc:sldMk cId="2800773426" sldId="276"/>
        </pc:sldMkLst>
        <pc:spChg chg="mod">
          <ac:chgData name="Fegley, Tate" userId="05443b13-7721-48c4-b8a0-ba8823458f3a" providerId="ADAL" clId="{008C7A57-9E54-41AD-BCAE-6786B94FD902}" dt="2023-07-21T18:59:05.984" v="1685" actId="1076"/>
          <ac:spMkLst>
            <pc:docMk/>
            <pc:sldMk cId="2800773426" sldId="276"/>
            <ac:spMk id="20" creationId="{230A1FFE-10DD-A77F-671B-43B63C2F4687}"/>
          </ac:spMkLst>
        </pc:spChg>
      </pc:sldChg>
      <pc:sldChg chg="modSp mod">
        <pc:chgData name="Fegley, Tate" userId="05443b13-7721-48c4-b8a0-ba8823458f3a" providerId="ADAL" clId="{008C7A57-9E54-41AD-BCAE-6786B94FD902}" dt="2023-07-21T18:59:24.839" v="1715" actId="20577"/>
        <pc:sldMkLst>
          <pc:docMk/>
          <pc:sldMk cId="4244994831" sldId="277"/>
        </pc:sldMkLst>
        <pc:spChg chg="mod">
          <ac:chgData name="Fegley, Tate" userId="05443b13-7721-48c4-b8a0-ba8823458f3a" providerId="ADAL" clId="{008C7A57-9E54-41AD-BCAE-6786B94FD902}" dt="2023-07-21T18:59:24.839" v="1715" actId="20577"/>
          <ac:spMkLst>
            <pc:docMk/>
            <pc:sldMk cId="4244994831" sldId="277"/>
            <ac:spMk id="20" creationId="{230A1FFE-10DD-A77F-671B-43B63C2F4687}"/>
          </ac:spMkLst>
        </pc:spChg>
      </pc:sldChg>
      <pc:sldChg chg="modSp mod">
        <pc:chgData name="Fegley, Tate" userId="05443b13-7721-48c4-b8a0-ba8823458f3a" providerId="ADAL" clId="{008C7A57-9E54-41AD-BCAE-6786B94FD902}" dt="2023-07-21T18:57:56.551" v="1661" actId="20577"/>
        <pc:sldMkLst>
          <pc:docMk/>
          <pc:sldMk cId="1286824689" sldId="279"/>
        </pc:sldMkLst>
        <pc:spChg chg="mod">
          <ac:chgData name="Fegley, Tate" userId="05443b13-7721-48c4-b8a0-ba8823458f3a" providerId="ADAL" clId="{008C7A57-9E54-41AD-BCAE-6786B94FD902}" dt="2023-07-21T18:57:56.551" v="1661" actId="20577"/>
          <ac:spMkLst>
            <pc:docMk/>
            <pc:sldMk cId="1286824689" sldId="279"/>
            <ac:spMk id="20" creationId="{230A1FFE-10DD-A77F-671B-43B63C2F4687}"/>
          </ac:spMkLst>
        </pc:spChg>
      </pc:sldChg>
      <pc:sldChg chg="modSp mod modAnim">
        <pc:chgData name="Fegley, Tate" userId="05443b13-7721-48c4-b8a0-ba8823458f3a" providerId="ADAL" clId="{008C7A57-9E54-41AD-BCAE-6786B94FD902}" dt="2023-07-21T19:13:06.776" v="1873"/>
        <pc:sldMkLst>
          <pc:docMk/>
          <pc:sldMk cId="3092164185" sldId="280"/>
        </pc:sldMkLst>
        <pc:spChg chg="mod">
          <ac:chgData name="Fegley, Tate" userId="05443b13-7721-48c4-b8a0-ba8823458f3a" providerId="ADAL" clId="{008C7A57-9E54-41AD-BCAE-6786B94FD902}" dt="2023-07-21T19:01:37.607" v="1754" actId="20577"/>
          <ac:spMkLst>
            <pc:docMk/>
            <pc:sldMk cId="3092164185" sldId="280"/>
            <ac:spMk id="2" creationId="{83A7C470-6E05-8BBB-C80D-ABEDFD63357E}"/>
          </ac:spMkLst>
        </pc:spChg>
        <pc:spChg chg="mod">
          <ac:chgData name="Fegley, Tate" userId="05443b13-7721-48c4-b8a0-ba8823458f3a" providerId="ADAL" clId="{008C7A57-9E54-41AD-BCAE-6786B94FD902}" dt="2023-07-21T19:02:48.006" v="1864" actId="20577"/>
          <ac:spMkLst>
            <pc:docMk/>
            <pc:sldMk cId="3092164185" sldId="280"/>
            <ac:spMk id="3" creationId="{72C0A578-D1B6-EF15-F92D-61D4EB5A57FA}"/>
          </ac:spMkLst>
        </pc:spChg>
      </pc:sldChg>
      <pc:sldChg chg="addSp modSp mod modAnim">
        <pc:chgData name="Fegley, Tate" userId="05443b13-7721-48c4-b8a0-ba8823458f3a" providerId="ADAL" clId="{008C7A57-9E54-41AD-BCAE-6786B94FD902}" dt="2023-07-21T19:00:47.934" v="1718"/>
        <pc:sldMkLst>
          <pc:docMk/>
          <pc:sldMk cId="4226723365" sldId="282"/>
        </pc:sldMkLst>
        <pc:spChg chg="mod">
          <ac:chgData name="Fegley, Tate" userId="05443b13-7721-48c4-b8a0-ba8823458f3a" providerId="ADAL" clId="{008C7A57-9E54-41AD-BCAE-6786B94FD902}" dt="2023-07-21T18:58:42.799" v="1684" actId="1076"/>
          <ac:spMkLst>
            <pc:docMk/>
            <pc:sldMk cId="4226723365" sldId="282"/>
            <ac:spMk id="20" creationId="{230A1FFE-10DD-A77F-671B-43B63C2F4687}"/>
          </ac:spMkLst>
        </pc:spChg>
        <pc:picChg chg="add mod">
          <ac:chgData name="Fegley, Tate" userId="05443b13-7721-48c4-b8a0-ba8823458f3a" providerId="ADAL" clId="{008C7A57-9E54-41AD-BCAE-6786B94FD902}" dt="2023-07-21T19:00:46.415" v="1717" actId="1076"/>
          <ac:picMkLst>
            <pc:docMk/>
            <pc:sldMk cId="4226723365" sldId="282"/>
            <ac:picMk id="2050" creationId="{7C363B5F-BE5C-7903-18BE-3DA273D6CCA2}"/>
          </ac:picMkLst>
        </pc:picChg>
      </pc:sldChg>
      <pc:sldChg chg="mod modShow">
        <pc:chgData name="Fegley, Tate" userId="05443b13-7721-48c4-b8a0-ba8823458f3a" providerId="ADAL" clId="{008C7A57-9E54-41AD-BCAE-6786B94FD902}" dt="2023-07-25T04:10:07.221" v="1874" actId="729"/>
        <pc:sldMkLst>
          <pc:docMk/>
          <pc:sldMk cId="122534027" sldId="284"/>
        </pc:sldMkLst>
      </pc:sldChg>
    </pc:docChg>
  </pc:docChgLst>
  <pc:docChgLst>
    <pc:chgData name="Fegley, Tate" userId="05443b13-7721-48c4-b8a0-ba8823458f3a" providerId="ADAL" clId="{0FCB4520-D09A-3B45-9174-41E4DC749605}"/>
    <pc:docChg chg="undo custSel addSld delSld modSld sldOrd">
      <pc:chgData name="Fegley, Tate" userId="05443b13-7721-48c4-b8a0-ba8823458f3a" providerId="ADAL" clId="{0FCB4520-D09A-3B45-9174-41E4DC749605}" dt="2023-07-25T18:41:30.874" v="6341" actId="20577"/>
      <pc:docMkLst>
        <pc:docMk/>
      </pc:docMkLst>
      <pc:sldChg chg="addSp modSp mod setBg">
        <pc:chgData name="Fegley, Tate" userId="05443b13-7721-48c4-b8a0-ba8823458f3a" providerId="ADAL" clId="{0FCB4520-D09A-3B45-9174-41E4DC749605}" dt="2023-07-18T17:34:50.552" v="23" actId="26606"/>
        <pc:sldMkLst>
          <pc:docMk/>
          <pc:sldMk cId="2531320656" sldId="256"/>
        </pc:sldMkLst>
        <pc:spChg chg="mod">
          <ac:chgData name="Fegley, Tate" userId="05443b13-7721-48c4-b8a0-ba8823458f3a" providerId="ADAL" clId="{0FCB4520-D09A-3B45-9174-41E4DC749605}" dt="2023-07-18T17:34:50.552" v="23" actId="26606"/>
          <ac:spMkLst>
            <pc:docMk/>
            <pc:sldMk cId="2531320656" sldId="256"/>
            <ac:spMk id="2" creationId="{91FFC071-1A96-50AE-F753-E58B69B5757B}"/>
          </ac:spMkLst>
        </pc:spChg>
        <pc:spChg chg="mod">
          <ac:chgData name="Fegley, Tate" userId="05443b13-7721-48c4-b8a0-ba8823458f3a" providerId="ADAL" clId="{0FCB4520-D09A-3B45-9174-41E4DC749605}" dt="2023-07-18T17:34:50.552" v="23" actId="26606"/>
          <ac:spMkLst>
            <pc:docMk/>
            <pc:sldMk cId="2531320656" sldId="256"/>
            <ac:spMk id="3" creationId="{26AED8FD-F929-CED0-B69A-35CBC215B822}"/>
          </ac:spMkLst>
        </pc:spChg>
        <pc:spChg chg="add">
          <ac:chgData name="Fegley, Tate" userId="05443b13-7721-48c4-b8a0-ba8823458f3a" providerId="ADAL" clId="{0FCB4520-D09A-3B45-9174-41E4DC749605}" dt="2023-07-18T17:34:50.552" v="23" actId="26606"/>
          <ac:spMkLst>
            <pc:docMk/>
            <pc:sldMk cId="2531320656" sldId="256"/>
            <ac:spMk id="10" creationId="{EE362070-691D-44DB-98D4-BC61774B0E61}"/>
          </ac:spMkLst>
        </pc:spChg>
        <pc:spChg chg="add">
          <ac:chgData name="Fegley, Tate" userId="05443b13-7721-48c4-b8a0-ba8823458f3a" providerId="ADAL" clId="{0FCB4520-D09A-3B45-9174-41E4DC749605}" dt="2023-07-18T17:34:50.552" v="23" actId="26606"/>
          <ac:spMkLst>
            <pc:docMk/>
            <pc:sldMk cId="2531320656" sldId="256"/>
            <ac:spMk id="14" creationId="{32DB1480-5B24-4B37-B70E-C74945DD914E}"/>
          </ac:spMkLst>
        </pc:spChg>
        <pc:picChg chg="add">
          <ac:chgData name="Fegley, Tate" userId="05443b13-7721-48c4-b8a0-ba8823458f3a" providerId="ADAL" clId="{0FCB4520-D09A-3B45-9174-41E4DC749605}" dt="2023-07-18T17:34:50.552" v="23" actId="26606"/>
          <ac:picMkLst>
            <pc:docMk/>
            <pc:sldMk cId="2531320656" sldId="256"/>
            <ac:picMk id="7" creationId="{2475A051-9BEF-1340-A94E-88D3A2E0274F}"/>
          </ac:picMkLst>
        </pc:picChg>
        <pc:cxnChg chg="add">
          <ac:chgData name="Fegley, Tate" userId="05443b13-7721-48c4-b8a0-ba8823458f3a" providerId="ADAL" clId="{0FCB4520-D09A-3B45-9174-41E4DC749605}" dt="2023-07-18T17:34:50.552" v="23" actId="26606"/>
          <ac:cxnSpMkLst>
            <pc:docMk/>
            <pc:sldMk cId="2531320656" sldId="256"/>
            <ac:cxnSpMk id="12" creationId="{5A7EFE9C-DAE7-4ECA-BDB2-34E2534B8AB7}"/>
          </ac:cxnSpMkLst>
        </pc:cxnChg>
      </pc:sldChg>
      <pc:sldChg chg="modSp mod modAnim">
        <pc:chgData name="Fegley, Tate" userId="05443b13-7721-48c4-b8a0-ba8823458f3a" providerId="ADAL" clId="{0FCB4520-D09A-3B45-9174-41E4DC749605}" dt="2023-07-19T17:22:26.358" v="5591"/>
        <pc:sldMkLst>
          <pc:docMk/>
          <pc:sldMk cId="1173014653" sldId="257"/>
        </pc:sldMkLst>
        <pc:spChg chg="mod">
          <ac:chgData name="Fegley, Tate" userId="05443b13-7721-48c4-b8a0-ba8823458f3a" providerId="ADAL" clId="{0FCB4520-D09A-3B45-9174-41E4DC749605}" dt="2023-07-18T17:34:28.662" v="1"/>
          <ac:spMkLst>
            <pc:docMk/>
            <pc:sldMk cId="1173014653" sldId="257"/>
            <ac:spMk id="2" creationId="{7D969A94-D838-16DC-FE0B-520DF778B4C8}"/>
          </ac:spMkLst>
        </pc:spChg>
        <pc:spChg chg="mod">
          <ac:chgData name="Fegley, Tate" userId="05443b13-7721-48c4-b8a0-ba8823458f3a" providerId="ADAL" clId="{0FCB4520-D09A-3B45-9174-41E4DC749605}" dt="2023-07-19T17:19:27.652" v="5586" actId="255"/>
          <ac:spMkLst>
            <pc:docMk/>
            <pc:sldMk cId="1173014653" sldId="257"/>
            <ac:spMk id="3" creationId="{A4BF7328-E4AE-6884-E764-AB43B9C28F96}"/>
          </ac:spMkLst>
        </pc:spChg>
      </pc:sldChg>
      <pc:sldChg chg="modSp modAnim">
        <pc:chgData name="Fegley, Tate" userId="05443b13-7721-48c4-b8a0-ba8823458f3a" providerId="ADAL" clId="{0FCB4520-D09A-3B45-9174-41E4DC749605}" dt="2023-07-19T17:22:46.975" v="5594"/>
        <pc:sldMkLst>
          <pc:docMk/>
          <pc:sldMk cId="3437816000" sldId="258"/>
        </pc:sldMkLst>
        <pc:spChg chg="mod">
          <ac:chgData name="Fegley, Tate" userId="05443b13-7721-48c4-b8a0-ba8823458f3a" providerId="ADAL" clId="{0FCB4520-D09A-3B45-9174-41E4DC749605}" dt="2023-07-18T17:34:28.662" v="1"/>
          <ac:spMkLst>
            <pc:docMk/>
            <pc:sldMk cId="3437816000" sldId="258"/>
            <ac:spMk id="2" creationId="{E67A069A-7DB8-7226-1AF4-4531414B2A23}"/>
          </ac:spMkLst>
        </pc:spChg>
        <pc:spChg chg="mod">
          <ac:chgData name="Fegley, Tate" userId="05443b13-7721-48c4-b8a0-ba8823458f3a" providerId="ADAL" clId="{0FCB4520-D09A-3B45-9174-41E4DC749605}" dt="2023-07-18T17:34:28.662" v="1"/>
          <ac:spMkLst>
            <pc:docMk/>
            <pc:sldMk cId="3437816000" sldId="258"/>
            <ac:spMk id="3" creationId="{A8F8D21C-B64F-C4D5-7D6B-FEE0F6A38A14}"/>
          </ac:spMkLst>
        </pc:spChg>
      </pc:sldChg>
      <pc:sldChg chg="modSp add del mod modShow">
        <pc:chgData name="Fegley, Tate" userId="05443b13-7721-48c4-b8a0-ba8823458f3a" providerId="ADAL" clId="{0FCB4520-D09A-3B45-9174-41E4DC749605}" dt="2023-07-19T17:19:02.886" v="5585" actId="729"/>
        <pc:sldMkLst>
          <pc:docMk/>
          <pc:sldMk cId="2600970066" sldId="259"/>
        </pc:sldMkLst>
        <pc:spChg chg="mod">
          <ac:chgData name="Fegley, Tate" userId="05443b13-7721-48c4-b8a0-ba8823458f3a" providerId="ADAL" clId="{0FCB4520-D09A-3B45-9174-41E4DC749605}" dt="2023-07-18T17:34:28.662" v="1"/>
          <ac:spMkLst>
            <pc:docMk/>
            <pc:sldMk cId="2600970066" sldId="259"/>
            <ac:spMk id="2" creationId="{0FADE9E5-F373-190B-4051-A7FA0BFF97B7}"/>
          </ac:spMkLst>
        </pc:spChg>
        <pc:spChg chg="mod">
          <ac:chgData name="Fegley, Tate" userId="05443b13-7721-48c4-b8a0-ba8823458f3a" providerId="ADAL" clId="{0FCB4520-D09A-3B45-9174-41E4DC749605}" dt="2023-07-18T17:34:28.662" v="1"/>
          <ac:spMkLst>
            <pc:docMk/>
            <pc:sldMk cId="2600970066" sldId="259"/>
            <ac:spMk id="3" creationId="{853C0F10-0FF0-A6A6-D770-60912E821306}"/>
          </ac:spMkLst>
        </pc:spChg>
      </pc:sldChg>
      <pc:sldChg chg="delSp modSp mod delDesignElem">
        <pc:chgData name="Fegley, Tate" userId="05443b13-7721-48c4-b8a0-ba8823458f3a" providerId="ADAL" clId="{0FCB4520-D09A-3B45-9174-41E4DC749605}" dt="2023-07-25T18:41:10.498" v="6325" actId="1076"/>
        <pc:sldMkLst>
          <pc:docMk/>
          <pc:sldMk cId="2106449856" sldId="260"/>
        </pc:sldMkLst>
        <pc:spChg chg="mod">
          <ac:chgData name="Fegley, Tate" userId="05443b13-7721-48c4-b8a0-ba8823458f3a" providerId="ADAL" clId="{0FCB4520-D09A-3B45-9174-41E4DC749605}" dt="2023-07-25T18:41:10.498" v="6325" actId="1076"/>
          <ac:spMkLst>
            <pc:docMk/>
            <pc:sldMk cId="2106449856" sldId="260"/>
            <ac:spMk id="3" creationId="{C9E11E79-864D-E563-9468-A76E4A7CD8CA}"/>
          </ac:spMkLst>
        </pc:spChg>
        <pc:cxnChg chg="del">
          <ac:chgData name="Fegley, Tate" userId="05443b13-7721-48c4-b8a0-ba8823458f3a" providerId="ADAL" clId="{0FCB4520-D09A-3B45-9174-41E4DC749605}" dt="2023-07-18T17:34:28.662" v="1"/>
          <ac:cxnSpMkLst>
            <pc:docMk/>
            <pc:sldMk cId="2106449856" sldId="260"/>
            <ac:cxnSpMk id="1031" creationId="{FC23E3B9-5ABF-58B3-E2B0-E9A5DAA90037}"/>
          </ac:cxnSpMkLst>
        </pc:cxnChg>
      </pc:sldChg>
      <pc:sldChg chg="modSp mod">
        <pc:chgData name="Fegley, Tate" userId="05443b13-7721-48c4-b8a0-ba8823458f3a" providerId="ADAL" clId="{0FCB4520-D09A-3B45-9174-41E4DC749605}" dt="2023-07-19T17:23:33.508" v="5712" actId="20577"/>
        <pc:sldMkLst>
          <pc:docMk/>
          <pc:sldMk cId="2741320345" sldId="261"/>
        </pc:sldMkLst>
        <pc:spChg chg="mod">
          <ac:chgData name="Fegley, Tate" userId="05443b13-7721-48c4-b8a0-ba8823458f3a" providerId="ADAL" clId="{0FCB4520-D09A-3B45-9174-41E4DC749605}" dt="2023-07-18T17:34:28.662" v="1"/>
          <ac:spMkLst>
            <pc:docMk/>
            <pc:sldMk cId="2741320345" sldId="261"/>
            <ac:spMk id="2" creationId="{D43F8343-20D7-AAA4-9922-60202D7B70C9}"/>
          </ac:spMkLst>
        </pc:spChg>
        <pc:spChg chg="mod">
          <ac:chgData name="Fegley, Tate" userId="05443b13-7721-48c4-b8a0-ba8823458f3a" providerId="ADAL" clId="{0FCB4520-D09A-3B45-9174-41E4DC749605}" dt="2023-07-19T17:23:33.508" v="5712" actId="20577"/>
          <ac:spMkLst>
            <pc:docMk/>
            <pc:sldMk cId="2741320345" sldId="261"/>
            <ac:spMk id="3" creationId="{8774AD1E-01F9-C0D5-2FC1-F35E6DF2C14D}"/>
          </ac:spMkLst>
        </pc:spChg>
      </pc:sldChg>
      <pc:sldChg chg="modSp modAnim">
        <pc:chgData name="Fegley, Tate" userId="05443b13-7721-48c4-b8a0-ba8823458f3a" providerId="ADAL" clId="{0FCB4520-D09A-3B45-9174-41E4DC749605}" dt="2023-07-19T17:22:10.204" v="5589"/>
        <pc:sldMkLst>
          <pc:docMk/>
          <pc:sldMk cId="2766827850" sldId="262"/>
        </pc:sldMkLst>
        <pc:spChg chg="mod">
          <ac:chgData name="Fegley, Tate" userId="05443b13-7721-48c4-b8a0-ba8823458f3a" providerId="ADAL" clId="{0FCB4520-D09A-3B45-9174-41E4DC749605}" dt="2023-07-18T17:34:28.662" v="1"/>
          <ac:spMkLst>
            <pc:docMk/>
            <pc:sldMk cId="2766827850" sldId="262"/>
            <ac:spMk id="2" creationId="{7249B85A-74C3-50CE-B276-72393F0986FC}"/>
          </ac:spMkLst>
        </pc:spChg>
        <pc:spChg chg="mod">
          <ac:chgData name="Fegley, Tate" userId="05443b13-7721-48c4-b8a0-ba8823458f3a" providerId="ADAL" clId="{0FCB4520-D09A-3B45-9174-41E4DC749605}" dt="2023-07-18T17:34:28.662" v="1"/>
          <ac:spMkLst>
            <pc:docMk/>
            <pc:sldMk cId="2766827850" sldId="262"/>
            <ac:spMk id="3" creationId="{B274737A-8690-BE24-81B1-DFA5B1C2B7ED}"/>
          </ac:spMkLst>
        </pc:spChg>
      </pc:sldChg>
      <pc:sldChg chg="modSp">
        <pc:chgData name="Fegley, Tate" userId="05443b13-7721-48c4-b8a0-ba8823458f3a" providerId="ADAL" clId="{0FCB4520-D09A-3B45-9174-41E4DC749605}" dt="2023-07-18T17:34:28.662" v="1"/>
        <pc:sldMkLst>
          <pc:docMk/>
          <pc:sldMk cId="939576800" sldId="263"/>
        </pc:sldMkLst>
        <pc:spChg chg="mod">
          <ac:chgData name="Fegley, Tate" userId="05443b13-7721-48c4-b8a0-ba8823458f3a" providerId="ADAL" clId="{0FCB4520-D09A-3B45-9174-41E4DC749605}" dt="2023-07-18T17:34:28.662" v="1"/>
          <ac:spMkLst>
            <pc:docMk/>
            <pc:sldMk cId="939576800" sldId="263"/>
            <ac:spMk id="2" creationId="{4406DC94-059C-A03F-90FC-E4659CE73ACA}"/>
          </ac:spMkLst>
        </pc:spChg>
        <pc:spChg chg="mod">
          <ac:chgData name="Fegley, Tate" userId="05443b13-7721-48c4-b8a0-ba8823458f3a" providerId="ADAL" clId="{0FCB4520-D09A-3B45-9174-41E4DC749605}" dt="2023-07-18T17:34:28.662" v="1"/>
          <ac:spMkLst>
            <pc:docMk/>
            <pc:sldMk cId="939576800" sldId="263"/>
            <ac:spMk id="3" creationId="{E224BFBE-6EBE-93B1-ED9A-0AA071DFEB34}"/>
          </ac:spMkLst>
        </pc:spChg>
      </pc:sldChg>
      <pc:sldChg chg="new del">
        <pc:chgData name="Fegley, Tate" userId="05443b13-7721-48c4-b8a0-ba8823458f3a" providerId="ADAL" clId="{0FCB4520-D09A-3B45-9174-41E4DC749605}" dt="2023-07-18T17:43:43.255" v="27" actId="2696"/>
        <pc:sldMkLst>
          <pc:docMk/>
          <pc:sldMk cId="2231540917" sldId="264"/>
        </pc:sldMkLst>
      </pc:sldChg>
      <pc:sldChg chg="modSp new mod ord modAnim">
        <pc:chgData name="Fegley, Tate" userId="05443b13-7721-48c4-b8a0-ba8823458f3a" providerId="ADAL" clId="{0FCB4520-D09A-3B45-9174-41E4DC749605}" dt="2023-07-19T17:26:10.728" v="5742"/>
        <pc:sldMkLst>
          <pc:docMk/>
          <pc:sldMk cId="1014971396" sldId="265"/>
        </pc:sldMkLst>
        <pc:spChg chg="mod">
          <ac:chgData name="Fegley, Tate" userId="05443b13-7721-48c4-b8a0-ba8823458f3a" providerId="ADAL" clId="{0FCB4520-D09A-3B45-9174-41E4DC749605}" dt="2023-07-18T17:43:51.966" v="74" actId="20577"/>
          <ac:spMkLst>
            <pc:docMk/>
            <pc:sldMk cId="1014971396" sldId="265"/>
            <ac:spMk id="2" creationId="{79D0AE0B-A2BC-0C76-E1F6-6224E3C05816}"/>
          </ac:spMkLst>
        </pc:spChg>
        <pc:spChg chg="mod">
          <ac:chgData name="Fegley, Tate" userId="05443b13-7721-48c4-b8a0-ba8823458f3a" providerId="ADAL" clId="{0FCB4520-D09A-3B45-9174-41E4DC749605}" dt="2023-07-18T17:57:58.585" v="1005" actId="20577"/>
          <ac:spMkLst>
            <pc:docMk/>
            <pc:sldMk cId="1014971396" sldId="265"/>
            <ac:spMk id="3" creationId="{12DB0F1D-8C1E-9A77-D3A1-DA98CB27DCEB}"/>
          </ac:spMkLst>
        </pc:spChg>
      </pc:sldChg>
      <pc:sldChg chg="addSp delSp modSp new mod ord setBg modNotesTx">
        <pc:chgData name="Fegley, Tate" userId="05443b13-7721-48c4-b8a0-ba8823458f3a" providerId="ADAL" clId="{0FCB4520-D09A-3B45-9174-41E4DC749605}" dt="2023-07-19T15:32:26.106" v="2017" actId="20577"/>
        <pc:sldMkLst>
          <pc:docMk/>
          <pc:sldMk cId="914458325" sldId="266"/>
        </pc:sldMkLst>
        <pc:spChg chg="mod ord">
          <ac:chgData name="Fegley, Tate" userId="05443b13-7721-48c4-b8a0-ba8823458f3a" providerId="ADAL" clId="{0FCB4520-D09A-3B45-9174-41E4DC749605}" dt="2023-07-18T18:08:25.565" v="1157" actId="1038"/>
          <ac:spMkLst>
            <pc:docMk/>
            <pc:sldMk cId="914458325" sldId="266"/>
            <ac:spMk id="2" creationId="{65BF7BF2-848C-FC63-A532-8FE2AECA90C8}"/>
          </ac:spMkLst>
        </pc:spChg>
        <pc:spChg chg="del">
          <ac:chgData name="Fegley, Tate" userId="05443b13-7721-48c4-b8a0-ba8823458f3a" providerId="ADAL" clId="{0FCB4520-D09A-3B45-9174-41E4DC749605}" dt="2023-07-18T18:06:42.671" v="1008" actId="26606"/>
          <ac:spMkLst>
            <pc:docMk/>
            <pc:sldMk cId="914458325" sldId="266"/>
            <ac:spMk id="3" creationId="{753F21A7-F580-D649-68E1-8AEE5464E00C}"/>
          </ac:spMkLst>
        </pc:spChg>
        <pc:spChg chg="add">
          <ac:chgData name="Fegley, Tate" userId="05443b13-7721-48c4-b8a0-ba8823458f3a" providerId="ADAL" clId="{0FCB4520-D09A-3B45-9174-41E4DC749605}" dt="2023-07-18T18:06:42.671" v="1008" actId="26606"/>
          <ac:spMkLst>
            <pc:docMk/>
            <pc:sldMk cId="914458325" sldId="266"/>
            <ac:spMk id="1031" creationId="{39E3965E-AC41-4711-9D10-E25ABB132D86}"/>
          </ac:spMkLst>
        </pc:spChg>
        <pc:spChg chg="add">
          <ac:chgData name="Fegley, Tate" userId="05443b13-7721-48c4-b8a0-ba8823458f3a" providerId="ADAL" clId="{0FCB4520-D09A-3B45-9174-41E4DC749605}" dt="2023-07-18T18:06:42.671" v="1008" actId="26606"/>
          <ac:spMkLst>
            <pc:docMk/>
            <pc:sldMk cId="914458325" sldId="266"/>
            <ac:spMk id="1035" creationId="{2FDF0794-1B86-42B2-B8C7-F60123E638ED}"/>
          </ac:spMkLst>
        </pc:spChg>
        <pc:spChg chg="add">
          <ac:chgData name="Fegley, Tate" userId="05443b13-7721-48c4-b8a0-ba8823458f3a" providerId="ADAL" clId="{0FCB4520-D09A-3B45-9174-41E4DC749605}" dt="2023-07-18T18:06:42.671" v="1008" actId="26606"/>
          <ac:spMkLst>
            <pc:docMk/>
            <pc:sldMk cId="914458325" sldId="266"/>
            <ac:spMk id="1037" creationId="{EEFC1EB0-DB92-4E98-B3A9-0CD6FA5A8B62}"/>
          </ac:spMkLst>
        </pc:spChg>
        <pc:picChg chg="add mod">
          <ac:chgData name="Fegley, Tate" userId="05443b13-7721-48c4-b8a0-ba8823458f3a" providerId="ADAL" clId="{0FCB4520-D09A-3B45-9174-41E4DC749605}" dt="2023-07-18T18:06:42.671" v="1008" actId="26606"/>
          <ac:picMkLst>
            <pc:docMk/>
            <pc:sldMk cId="914458325" sldId="266"/>
            <ac:picMk id="1026" creationId="{1B292A89-41D9-07AE-7F98-252D02A0E1E3}"/>
          </ac:picMkLst>
        </pc:picChg>
        <pc:cxnChg chg="add">
          <ac:chgData name="Fegley, Tate" userId="05443b13-7721-48c4-b8a0-ba8823458f3a" providerId="ADAL" clId="{0FCB4520-D09A-3B45-9174-41E4DC749605}" dt="2023-07-18T18:06:42.671" v="1008" actId="26606"/>
          <ac:cxnSpMkLst>
            <pc:docMk/>
            <pc:sldMk cId="914458325" sldId="266"/>
            <ac:cxnSpMk id="1033" creationId="{1F5DC8C3-BA5F-4EED-BB9A-A14272BD82A1}"/>
          </ac:cxnSpMkLst>
        </pc:cxnChg>
        <pc:cxnChg chg="add">
          <ac:chgData name="Fegley, Tate" userId="05443b13-7721-48c4-b8a0-ba8823458f3a" providerId="ADAL" clId="{0FCB4520-D09A-3B45-9174-41E4DC749605}" dt="2023-07-18T18:06:42.671" v="1008" actId="26606"/>
          <ac:cxnSpMkLst>
            <pc:docMk/>
            <pc:sldMk cId="914458325" sldId="266"/>
            <ac:cxnSpMk id="1039" creationId="{96D07482-83A3-4451-943C-B46961082957}"/>
          </ac:cxnSpMkLst>
        </pc:cxnChg>
      </pc:sldChg>
      <pc:sldChg chg="addSp delSp modSp new mod ord setBg modNotes modNotesTx">
        <pc:chgData name="Fegley, Tate" userId="05443b13-7721-48c4-b8a0-ba8823458f3a" providerId="ADAL" clId="{0FCB4520-D09A-3B45-9174-41E4DC749605}" dt="2023-07-19T15:38:12.185" v="2427" actId="20577"/>
        <pc:sldMkLst>
          <pc:docMk/>
          <pc:sldMk cId="3255082627" sldId="267"/>
        </pc:sldMkLst>
        <pc:spChg chg="add del mod ord">
          <ac:chgData name="Fegley, Tate" userId="05443b13-7721-48c4-b8a0-ba8823458f3a" providerId="ADAL" clId="{0FCB4520-D09A-3B45-9174-41E4DC749605}" dt="2023-07-19T15:05:28.770" v="1676" actId="20577"/>
          <ac:spMkLst>
            <pc:docMk/>
            <pc:sldMk cId="3255082627" sldId="267"/>
            <ac:spMk id="2" creationId="{48AEED8D-2119-8487-7240-101F52A4C17C}"/>
          </ac:spMkLst>
        </pc:spChg>
        <pc:spChg chg="del">
          <ac:chgData name="Fegley, Tate" userId="05443b13-7721-48c4-b8a0-ba8823458f3a" providerId="ADAL" clId="{0FCB4520-D09A-3B45-9174-41E4DC749605}" dt="2023-07-18T18:09:14.446" v="1160" actId="26606"/>
          <ac:spMkLst>
            <pc:docMk/>
            <pc:sldMk cId="3255082627" sldId="267"/>
            <ac:spMk id="3" creationId="{3807B9A9-C82F-10BC-A75A-90C60B8D1086}"/>
          </ac:spMkLst>
        </pc:spChg>
        <pc:spChg chg="add del">
          <ac:chgData name="Fegley, Tate" userId="05443b13-7721-48c4-b8a0-ba8823458f3a" providerId="ADAL" clId="{0FCB4520-D09A-3B45-9174-41E4DC749605}" dt="2023-07-19T15:05:00.547" v="1615" actId="26606"/>
          <ac:spMkLst>
            <pc:docMk/>
            <pc:sldMk cId="3255082627" sldId="267"/>
            <ac:spMk id="2055" creationId="{39E3965E-AC41-4711-9D10-E25ABB132D86}"/>
          </ac:spMkLst>
        </pc:spChg>
        <pc:spChg chg="add del">
          <ac:chgData name="Fegley, Tate" userId="05443b13-7721-48c4-b8a0-ba8823458f3a" providerId="ADAL" clId="{0FCB4520-D09A-3B45-9174-41E4DC749605}" dt="2023-07-19T15:05:00.547" v="1615" actId="26606"/>
          <ac:spMkLst>
            <pc:docMk/>
            <pc:sldMk cId="3255082627" sldId="267"/>
            <ac:spMk id="2059" creationId="{2FDF0794-1B86-42B2-B8C7-F60123E638ED}"/>
          </ac:spMkLst>
        </pc:spChg>
        <pc:spChg chg="add del">
          <ac:chgData name="Fegley, Tate" userId="05443b13-7721-48c4-b8a0-ba8823458f3a" providerId="ADAL" clId="{0FCB4520-D09A-3B45-9174-41E4DC749605}" dt="2023-07-19T15:05:00.547" v="1615" actId="26606"/>
          <ac:spMkLst>
            <pc:docMk/>
            <pc:sldMk cId="3255082627" sldId="267"/>
            <ac:spMk id="2061" creationId="{EEFC1EB0-DB92-4E98-B3A9-0CD6FA5A8B62}"/>
          </ac:spMkLst>
        </pc:spChg>
        <pc:spChg chg="add del">
          <ac:chgData name="Fegley, Tate" userId="05443b13-7721-48c4-b8a0-ba8823458f3a" providerId="ADAL" clId="{0FCB4520-D09A-3B45-9174-41E4DC749605}" dt="2023-07-19T15:05:00.547" v="1615" actId="26606"/>
          <ac:spMkLst>
            <pc:docMk/>
            <pc:sldMk cId="3255082627" sldId="267"/>
            <ac:spMk id="2068" creationId="{A8E9C91B-7EAD-4562-AB0E-DFB9663AECE3}"/>
          </ac:spMkLst>
        </pc:spChg>
        <pc:picChg chg="add mod">
          <ac:chgData name="Fegley, Tate" userId="05443b13-7721-48c4-b8a0-ba8823458f3a" providerId="ADAL" clId="{0FCB4520-D09A-3B45-9174-41E4DC749605}" dt="2023-07-18T18:09:14.446" v="1160" actId="26606"/>
          <ac:picMkLst>
            <pc:docMk/>
            <pc:sldMk cId="3255082627" sldId="267"/>
            <ac:picMk id="2050" creationId="{6FDD938E-617E-9AF1-3C5C-EDBB0EEAA1D5}"/>
          </ac:picMkLst>
        </pc:picChg>
        <pc:cxnChg chg="add del">
          <ac:chgData name="Fegley, Tate" userId="05443b13-7721-48c4-b8a0-ba8823458f3a" providerId="ADAL" clId="{0FCB4520-D09A-3B45-9174-41E4DC749605}" dt="2023-07-19T15:05:00.547" v="1615" actId="26606"/>
          <ac:cxnSpMkLst>
            <pc:docMk/>
            <pc:sldMk cId="3255082627" sldId="267"/>
            <ac:cxnSpMk id="2057" creationId="{1F5DC8C3-BA5F-4EED-BB9A-A14272BD82A1}"/>
          </ac:cxnSpMkLst>
        </pc:cxnChg>
        <pc:cxnChg chg="add del">
          <ac:chgData name="Fegley, Tate" userId="05443b13-7721-48c4-b8a0-ba8823458f3a" providerId="ADAL" clId="{0FCB4520-D09A-3B45-9174-41E4DC749605}" dt="2023-07-19T15:05:00.547" v="1615" actId="26606"/>
          <ac:cxnSpMkLst>
            <pc:docMk/>
            <pc:sldMk cId="3255082627" sldId="267"/>
            <ac:cxnSpMk id="2063" creationId="{96D07482-83A3-4451-943C-B46961082957}"/>
          </ac:cxnSpMkLst>
        </pc:cxnChg>
      </pc:sldChg>
      <pc:sldChg chg="addSp modSp new mod ord setBg modNotesTx">
        <pc:chgData name="Fegley, Tate" userId="05443b13-7721-48c4-b8a0-ba8823458f3a" providerId="ADAL" clId="{0FCB4520-D09A-3B45-9174-41E4DC749605}" dt="2023-07-25T18:41:30.874" v="6341" actId="20577"/>
        <pc:sldMkLst>
          <pc:docMk/>
          <pc:sldMk cId="1800008629" sldId="268"/>
        </pc:sldMkLst>
        <pc:spChg chg="mod">
          <ac:chgData name="Fegley, Tate" userId="05443b13-7721-48c4-b8a0-ba8823458f3a" providerId="ADAL" clId="{0FCB4520-D09A-3B45-9174-41E4DC749605}" dt="2023-07-25T18:41:30.874" v="6341" actId="20577"/>
          <ac:spMkLst>
            <pc:docMk/>
            <pc:sldMk cId="1800008629" sldId="268"/>
            <ac:spMk id="2" creationId="{5BFC8567-7E51-9C23-3704-9A09D61772EC}"/>
          </ac:spMkLst>
        </pc:spChg>
        <pc:spChg chg="mod">
          <ac:chgData name="Fegley, Tate" userId="05443b13-7721-48c4-b8a0-ba8823458f3a" providerId="ADAL" clId="{0FCB4520-D09A-3B45-9174-41E4DC749605}" dt="2023-07-19T14:47:57.946" v="1438" actId="20577"/>
          <ac:spMkLst>
            <pc:docMk/>
            <pc:sldMk cId="1800008629" sldId="268"/>
            <ac:spMk id="3" creationId="{F6045960-747A-FCEB-56BE-1A8733DA591C}"/>
          </ac:spMkLst>
        </pc:spChg>
        <pc:spChg chg="add">
          <ac:chgData name="Fegley, Tate" userId="05443b13-7721-48c4-b8a0-ba8823458f3a" providerId="ADAL" clId="{0FCB4520-D09A-3B45-9174-41E4DC749605}" dt="2023-07-18T18:15:24.394" v="1166" actId="26606"/>
          <ac:spMkLst>
            <pc:docMk/>
            <pc:sldMk cId="1800008629" sldId="268"/>
            <ac:spMk id="10" creationId="{A9286AD2-18A9-4868-A4E3-7A2097A20810}"/>
          </ac:spMkLst>
        </pc:spChg>
        <pc:spChg chg="add">
          <ac:chgData name="Fegley, Tate" userId="05443b13-7721-48c4-b8a0-ba8823458f3a" providerId="ADAL" clId="{0FCB4520-D09A-3B45-9174-41E4DC749605}" dt="2023-07-18T18:15:24.394" v="1166" actId="26606"/>
          <ac:spMkLst>
            <pc:docMk/>
            <pc:sldMk cId="1800008629" sldId="268"/>
            <ac:spMk id="14" creationId="{B0A5E7FB-1FB5-4C57-9C8C-70E550767218}"/>
          </ac:spMkLst>
        </pc:spChg>
        <pc:picChg chg="add mod">
          <ac:chgData name="Fegley, Tate" userId="05443b13-7721-48c4-b8a0-ba8823458f3a" providerId="ADAL" clId="{0FCB4520-D09A-3B45-9174-41E4DC749605}" dt="2023-07-18T18:15:24.394" v="1166" actId="26606"/>
          <ac:picMkLst>
            <pc:docMk/>
            <pc:sldMk cId="1800008629" sldId="268"/>
            <ac:picMk id="5" creationId="{AA2688F8-DA0A-8FF4-4B0B-7CB014CE0D5F}"/>
          </ac:picMkLst>
        </pc:picChg>
        <pc:cxnChg chg="add">
          <ac:chgData name="Fegley, Tate" userId="05443b13-7721-48c4-b8a0-ba8823458f3a" providerId="ADAL" clId="{0FCB4520-D09A-3B45-9174-41E4DC749605}" dt="2023-07-18T18:15:24.394" v="1166" actId="26606"/>
          <ac:cxnSpMkLst>
            <pc:docMk/>
            <pc:sldMk cId="1800008629" sldId="268"/>
            <ac:cxnSpMk id="12" creationId="{E7A7CD63-7EC3-44F3-95D0-595C4019FF24}"/>
          </ac:cxnSpMkLst>
        </pc:cxnChg>
      </pc:sldChg>
      <pc:sldChg chg="new del">
        <pc:chgData name="Fegley, Tate" userId="05443b13-7721-48c4-b8a0-ba8823458f3a" providerId="ADAL" clId="{0FCB4520-D09A-3B45-9174-41E4DC749605}" dt="2023-07-18T18:21:52.021" v="1202" actId="2696"/>
        <pc:sldMkLst>
          <pc:docMk/>
          <pc:sldMk cId="4199612417" sldId="269"/>
        </pc:sldMkLst>
      </pc:sldChg>
      <pc:sldChg chg="new">
        <pc:chgData name="Fegley, Tate" userId="05443b13-7721-48c4-b8a0-ba8823458f3a" providerId="ADAL" clId="{0FCB4520-D09A-3B45-9174-41E4DC749605}" dt="2023-07-18T18:21:47.841" v="1201" actId="680"/>
        <pc:sldMkLst>
          <pc:docMk/>
          <pc:sldMk cId="1510943005" sldId="270"/>
        </pc:sldMkLst>
      </pc:sldChg>
      <pc:sldChg chg="addSp delSp modSp new mod ord modAnim">
        <pc:chgData name="Fegley, Tate" userId="05443b13-7721-48c4-b8a0-ba8823458f3a" providerId="ADAL" clId="{0FCB4520-D09A-3B45-9174-41E4DC749605}" dt="2023-07-19T17:55:36.001" v="5743" actId="20578"/>
        <pc:sldMkLst>
          <pc:docMk/>
          <pc:sldMk cId="4266853015" sldId="271"/>
        </pc:sldMkLst>
        <pc:spChg chg="add mod">
          <ac:chgData name="Fegley, Tate" userId="05443b13-7721-48c4-b8a0-ba8823458f3a" providerId="ADAL" clId="{0FCB4520-D09A-3B45-9174-41E4DC749605}" dt="2023-07-19T14:34:38.310" v="1218" actId="1076"/>
          <ac:spMkLst>
            <pc:docMk/>
            <pc:sldMk cId="4266853015" sldId="271"/>
            <ac:spMk id="2" creationId="{28068640-330F-04D2-EC72-59CCAA0266FE}"/>
          </ac:spMkLst>
        </pc:spChg>
        <pc:spChg chg="add mod">
          <ac:chgData name="Fegley, Tate" userId="05443b13-7721-48c4-b8a0-ba8823458f3a" providerId="ADAL" clId="{0FCB4520-D09A-3B45-9174-41E4DC749605}" dt="2023-07-19T14:34:23.002" v="1214" actId="1076"/>
          <ac:spMkLst>
            <pc:docMk/>
            <pc:sldMk cId="4266853015" sldId="271"/>
            <ac:spMk id="5" creationId="{DFD30FA0-EA19-9719-B783-A7A21ACBBFB4}"/>
          </ac:spMkLst>
        </pc:spChg>
        <pc:spChg chg="add mod">
          <ac:chgData name="Fegley, Tate" userId="05443b13-7721-48c4-b8a0-ba8823458f3a" providerId="ADAL" clId="{0FCB4520-D09A-3B45-9174-41E4DC749605}" dt="2023-07-19T14:35:06.598" v="1242" actId="1076"/>
          <ac:spMkLst>
            <pc:docMk/>
            <pc:sldMk cId="4266853015" sldId="271"/>
            <ac:spMk id="6" creationId="{11C2D3A7-A9F1-0722-561E-4F10BAB5F573}"/>
          </ac:spMkLst>
        </pc:spChg>
        <pc:spChg chg="add mod">
          <ac:chgData name="Fegley, Tate" userId="05443b13-7721-48c4-b8a0-ba8823458f3a" providerId="ADAL" clId="{0FCB4520-D09A-3B45-9174-41E4DC749605}" dt="2023-07-19T14:35:01.118" v="1240" actId="1076"/>
          <ac:spMkLst>
            <pc:docMk/>
            <pc:sldMk cId="4266853015" sldId="271"/>
            <ac:spMk id="7" creationId="{A75D5F71-A106-C654-03A0-A343DB059F8E}"/>
          </ac:spMkLst>
        </pc:spChg>
        <pc:spChg chg="add mod">
          <ac:chgData name="Fegley, Tate" userId="05443b13-7721-48c4-b8a0-ba8823458f3a" providerId="ADAL" clId="{0FCB4520-D09A-3B45-9174-41E4DC749605}" dt="2023-07-19T14:35:40.136" v="1258" actId="1076"/>
          <ac:spMkLst>
            <pc:docMk/>
            <pc:sldMk cId="4266853015" sldId="271"/>
            <ac:spMk id="8" creationId="{80AA2CEE-CBFF-7A7C-7485-10B081238755}"/>
          </ac:spMkLst>
        </pc:spChg>
        <pc:spChg chg="add mod">
          <ac:chgData name="Fegley, Tate" userId="05443b13-7721-48c4-b8a0-ba8823458f3a" providerId="ADAL" clId="{0FCB4520-D09A-3B45-9174-41E4DC749605}" dt="2023-07-19T14:37:37.866" v="1276" actId="1076"/>
          <ac:spMkLst>
            <pc:docMk/>
            <pc:sldMk cId="4266853015" sldId="271"/>
            <ac:spMk id="9" creationId="{557A7CD7-A6A5-22FA-4D2A-2B50D491E529}"/>
          </ac:spMkLst>
        </pc:spChg>
        <pc:spChg chg="add mod">
          <ac:chgData name="Fegley, Tate" userId="05443b13-7721-48c4-b8a0-ba8823458f3a" providerId="ADAL" clId="{0FCB4520-D09A-3B45-9174-41E4DC749605}" dt="2023-07-19T14:37:31.132" v="1275" actId="1076"/>
          <ac:spMkLst>
            <pc:docMk/>
            <pc:sldMk cId="4266853015" sldId="271"/>
            <ac:spMk id="10" creationId="{984E20E4-2947-9F10-CDF0-37778B197560}"/>
          </ac:spMkLst>
        </pc:spChg>
        <pc:cxnChg chg="add del">
          <ac:chgData name="Fegley, Tate" userId="05443b13-7721-48c4-b8a0-ba8823458f3a" providerId="ADAL" clId="{0FCB4520-D09A-3B45-9174-41E4DC749605}" dt="2023-07-19T14:34:04.084" v="1212" actId="11529"/>
          <ac:cxnSpMkLst>
            <pc:docMk/>
            <pc:sldMk cId="4266853015" sldId="271"/>
            <ac:cxnSpMk id="4" creationId="{F8399061-23F3-5989-8C26-10E505ABBC03}"/>
          </ac:cxnSpMkLst>
        </pc:cxnChg>
      </pc:sldChg>
      <pc:sldChg chg="addSp delSp modSp add mod modAnim modNotesTx">
        <pc:chgData name="Fegley, Tate" userId="05443b13-7721-48c4-b8a0-ba8823458f3a" providerId="ADAL" clId="{0FCB4520-D09A-3B45-9174-41E4DC749605}" dt="2023-07-19T18:40:52.087" v="6319" actId="20577"/>
        <pc:sldMkLst>
          <pc:docMk/>
          <pc:sldMk cId="3548479331" sldId="272"/>
        </pc:sldMkLst>
        <pc:spChg chg="add mod">
          <ac:chgData name="Fegley, Tate" userId="05443b13-7721-48c4-b8a0-ba8823458f3a" providerId="ADAL" clId="{0FCB4520-D09A-3B45-9174-41E4DC749605}" dt="2023-07-19T14:46:11.729" v="1379" actId="14100"/>
          <ac:spMkLst>
            <pc:docMk/>
            <pc:sldMk cId="3548479331" sldId="272"/>
            <ac:spMk id="3" creationId="{B5E0F693-0C78-9583-A67A-62DA2AB93B19}"/>
          </ac:spMkLst>
        </pc:spChg>
        <pc:spChg chg="add mod">
          <ac:chgData name="Fegley, Tate" userId="05443b13-7721-48c4-b8a0-ba8823458f3a" providerId="ADAL" clId="{0FCB4520-D09A-3B45-9174-41E4DC749605}" dt="2023-07-19T14:46:21.546" v="1395" actId="1036"/>
          <ac:spMkLst>
            <pc:docMk/>
            <pc:sldMk cId="3548479331" sldId="272"/>
            <ac:spMk id="4" creationId="{A6529E24-288F-46AA-EBFC-C4AA8F247988}"/>
          </ac:spMkLst>
        </pc:spChg>
        <pc:spChg chg="add del">
          <ac:chgData name="Fegley, Tate" userId="05443b13-7721-48c4-b8a0-ba8823458f3a" providerId="ADAL" clId="{0FCB4520-D09A-3B45-9174-41E4DC749605}" dt="2023-07-19T14:40:25.841" v="1305" actId="11529"/>
          <ac:spMkLst>
            <pc:docMk/>
            <pc:sldMk cId="3548479331" sldId="272"/>
            <ac:spMk id="11" creationId="{C2FF1B96-1297-BF2C-91A1-0348B655DF86}"/>
          </ac:spMkLst>
        </pc:spChg>
        <pc:spChg chg="add mod">
          <ac:chgData name="Fegley, Tate" userId="05443b13-7721-48c4-b8a0-ba8823458f3a" providerId="ADAL" clId="{0FCB4520-D09A-3B45-9174-41E4DC749605}" dt="2023-07-19T15:16:32.902" v="1714" actId="20577"/>
          <ac:spMkLst>
            <pc:docMk/>
            <pc:sldMk cId="3548479331" sldId="272"/>
            <ac:spMk id="14" creationId="{FA6AC926-4729-8E80-1FE3-405B585E27ED}"/>
          </ac:spMkLst>
        </pc:spChg>
        <pc:cxnChg chg="add mod">
          <ac:chgData name="Fegley, Tate" userId="05443b13-7721-48c4-b8a0-ba8823458f3a" providerId="ADAL" clId="{0FCB4520-D09A-3B45-9174-41E4DC749605}" dt="2023-07-19T14:46:36.261" v="1398" actId="14100"/>
          <ac:cxnSpMkLst>
            <pc:docMk/>
            <pc:sldMk cId="3548479331" sldId="272"/>
            <ac:cxnSpMk id="13" creationId="{B40D7429-B22B-4228-02B9-37C0FA251A09}"/>
          </ac:cxnSpMkLst>
        </pc:cxnChg>
      </pc:sldChg>
      <pc:sldChg chg="addSp modSp new mod setBg setClrOvrMap modNotes">
        <pc:chgData name="Fegley, Tate" userId="05443b13-7721-48c4-b8a0-ba8823458f3a" providerId="ADAL" clId="{0FCB4520-D09A-3B45-9174-41E4DC749605}" dt="2023-07-19T14:56:26.554" v="1543" actId="20577"/>
        <pc:sldMkLst>
          <pc:docMk/>
          <pc:sldMk cId="2522223763" sldId="273"/>
        </pc:sldMkLst>
        <pc:spChg chg="mod">
          <ac:chgData name="Fegley, Tate" userId="05443b13-7721-48c4-b8a0-ba8823458f3a" providerId="ADAL" clId="{0FCB4520-D09A-3B45-9174-41E4DC749605}" dt="2023-07-19T14:54:24.879" v="1481" actId="20577"/>
          <ac:spMkLst>
            <pc:docMk/>
            <pc:sldMk cId="2522223763" sldId="273"/>
            <ac:spMk id="2" creationId="{DACE71D2-534F-9220-5EA3-F868242E23EA}"/>
          </ac:spMkLst>
        </pc:spChg>
        <pc:spChg chg="mod">
          <ac:chgData name="Fegley, Tate" userId="05443b13-7721-48c4-b8a0-ba8823458f3a" providerId="ADAL" clId="{0FCB4520-D09A-3B45-9174-41E4DC749605}" dt="2023-07-19T14:56:26.554" v="1543" actId="20577"/>
          <ac:spMkLst>
            <pc:docMk/>
            <pc:sldMk cId="2522223763" sldId="273"/>
            <ac:spMk id="3" creationId="{F20BCBCC-5933-5E3D-9088-9167DEA01BB2}"/>
          </ac:spMkLst>
        </pc:spChg>
        <pc:spChg chg="add">
          <ac:chgData name="Fegley, Tate" userId="05443b13-7721-48c4-b8a0-ba8823458f3a" providerId="ADAL" clId="{0FCB4520-D09A-3B45-9174-41E4DC749605}" dt="2023-07-19T14:54:10.622" v="1463" actId="26606"/>
          <ac:spMkLst>
            <pc:docMk/>
            <pc:sldMk cId="2522223763" sldId="273"/>
            <ac:spMk id="3079" creationId="{6482F060-A4AF-4E0B-B364-7C6BA4AE9C03}"/>
          </ac:spMkLst>
        </pc:spChg>
        <pc:picChg chg="add mod">
          <ac:chgData name="Fegley, Tate" userId="05443b13-7721-48c4-b8a0-ba8823458f3a" providerId="ADAL" clId="{0FCB4520-D09A-3B45-9174-41E4DC749605}" dt="2023-07-19T14:54:10.622" v="1463" actId="26606"/>
          <ac:picMkLst>
            <pc:docMk/>
            <pc:sldMk cId="2522223763" sldId="273"/>
            <ac:picMk id="3074" creationId="{4739D4C3-71BD-AE01-8DA1-740512C464C3}"/>
          </ac:picMkLst>
        </pc:picChg>
        <pc:cxnChg chg="add">
          <ac:chgData name="Fegley, Tate" userId="05443b13-7721-48c4-b8a0-ba8823458f3a" providerId="ADAL" clId="{0FCB4520-D09A-3B45-9174-41E4DC749605}" dt="2023-07-19T14:54:10.622" v="1463" actId="26606"/>
          <ac:cxnSpMkLst>
            <pc:docMk/>
            <pc:sldMk cId="2522223763" sldId="273"/>
            <ac:cxnSpMk id="3081" creationId="{B9EB6DAA-2F0C-43D5-A577-15D5D2C4E3F5}"/>
          </ac:cxnSpMkLst>
        </pc:cxnChg>
      </pc:sldChg>
      <pc:sldChg chg="addSp delSp modSp new del mod setBg setClrOvrMap">
        <pc:chgData name="Fegley, Tate" userId="05443b13-7721-48c4-b8a0-ba8823458f3a" providerId="ADAL" clId="{0FCB4520-D09A-3B45-9174-41E4DC749605}" dt="2023-07-19T15:02:56.134" v="1562" actId="2696"/>
        <pc:sldMkLst>
          <pc:docMk/>
          <pc:sldMk cId="2301384977" sldId="274"/>
        </pc:sldMkLst>
        <pc:spChg chg="mod">
          <ac:chgData name="Fegley, Tate" userId="05443b13-7721-48c4-b8a0-ba8823458f3a" providerId="ADAL" clId="{0FCB4520-D09A-3B45-9174-41E4DC749605}" dt="2023-07-19T15:02:47.784" v="1561" actId="26606"/>
          <ac:spMkLst>
            <pc:docMk/>
            <pc:sldMk cId="2301384977" sldId="274"/>
            <ac:spMk id="2" creationId="{FE80158B-6012-00B2-A01B-829DF0D81839}"/>
          </ac:spMkLst>
        </pc:spChg>
        <pc:spChg chg="mod">
          <ac:chgData name="Fegley, Tate" userId="05443b13-7721-48c4-b8a0-ba8823458f3a" providerId="ADAL" clId="{0FCB4520-D09A-3B45-9174-41E4DC749605}" dt="2023-07-19T15:02:47.784" v="1561" actId="26606"/>
          <ac:spMkLst>
            <pc:docMk/>
            <pc:sldMk cId="2301384977" sldId="274"/>
            <ac:spMk id="3" creationId="{353CB71D-255A-F5EA-52EC-CAA3BCA000BB}"/>
          </ac:spMkLst>
        </pc:spChg>
        <pc:spChg chg="add del">
          <ac:chgData name="Fegley, Tate" userId="05443b13-7721-48c4-b8a0-ba8823458f3a" providerId="ADAL" clId="{0FCB4520-D09A-3B45-9174-41E4DC749605}" dt="2023-07-19T15:01:49.910" v="1547" actId="26606"/>
          <ac:spMkLst>
            <pc:docMk/>
            <pc:sldMk cId="2301384977" sldId="274"/>
            <ac:spMk id="10" creationId="{0671A8AE-40A1-4631-A6B8-581AFF065482}"/>
          </ac:spMkLst>
        </pc:spChg>
        <pc:spChg chg="add del">
          <ac:chgData name="Fegley, Tate" userId="05443b13-7721-48c4-b8a0-ba8823458f3a" providerId="ADAL" clId="{0FCB4520-D09A-3B45-9174-41E4DC749605}" dt="2023-07-19T15:01:49.910" v="1547" actId="26606"/>
          <ac:spMkLst>
            <pc:docMk/>
            <pc:sldMk cId="2301384977" sldId="274"/>
            <ac:spMk id="12" creationId="{A44CD100-6267-4E62-AA64-2182A3A6A1C0}"/>
          </ac:spMkLst>
        </pc:spChg>
        <pc:spChg chg="add del">
          <ac:chgData name="Fegley, Tate" userId="05443b13-7721-48c4-b8a0-ba8823458f3a" providerId="ADAL" clId="{0FCB4520-D09A-3B45-9174-41E4DC749605}" dt="2023-07-19T15:01:52.500" v="1549" actId="26606"/>
          <ac:spMkLst>
            <pc:docMk/>
            <pc:sldMk cId="2301384977" sldId="274"/>
            <ac:spMk id="14" creationId="{D5B012D8-7F27-4758-9AC6-C889B154BD73}"/>
          </ac:spMkLst>
        </pc:spChg>
        <pc:spChg chg="add del">
          <ac:chgData name="Fegley, Tate" userId="05443b13-7721-48c4-b8a0-ba8823458f3a" providerId="ADAL" clId="{0FCB4520-D09A-3B45-9174-41E4DC749605}" dt="2023-07-19T15:01:52.500" v="1549" actId="26606"/>
          <ac:spMkLst>
            <pc:docMk/>
            <pc:sldMk cId="2301384977" sldId="274"/>
            <ac:spMk id="15" creationId="{4063B759-00FC-46D1-9898-8E8625268FAF}"/>
          </ac:spMkLst>
        </pc:spChg>
        <pc:spChg chg="add del">
          <ac:chgData name="Fegley, Tate" userId="05443b13-7721-48c4-b8a0-ba8823458f3a" providerId="ADAL" clId="{0FCB4520-D09A-3B45-9174-41E4DC749605}" dt="2023-07-19T15:02:47.784" v="1561" actId="26606"/>
          <ac:spMkLst>
            <pc:docMk/>
            <pc:sldMk cId="2301384977" sldId="274"/>
            <ac:spMk id="16" creationId="{EDC90921-9082-491B-940E-827D679F3478}"/>
          </ac:spMkLst>
        </pc:spChg>
        <pc:spChg chg="add del">
          <ac:chgData name="Fegley, Tate" userId="05443b13-7721-48c4-b8a0-ba8823458f3a" providerId="ADAL" clId="{0FCB4520-D09A-3B45-9174-41E4DC749605}" dt="2023-07-19T15:01:59.109" v="1551" actId="26606"/>
          <ac:spMkLst>
            <pc:docMk/>
            <pc:sldMk cId="2301384977" sldId="274"/>
            <ac:spMk id="17" creationId="{33428ACC-71EC-4171-9527-10983BA6B41D}"/>
          </ac:spMkLst>
        </pc:spChg>
        <pc:spChg chg="add del">
          <ac:chgData name="Fegley, Tate" userId="05443b13-7721-48c4-b8a0-ba8823458f3a" providerId="ADAL" clId="{0FCB4520-D09A-3B45-9174-41E4DC749605}" dt="2023-07-19T15:01:59.109" v="1551" actId="26606"/>
          <ac:spMkLst>
            <pc:docMk/>
            <pc:sldMk cId="2301384977" sldId="274"/>
            <ac:spMk id="19" creationId="{8D4480B4-953D-41FA-9052-09AB3A026947}"/>
          </ac:spMkLst>
        </pc:spChg>
        <pc:spChg chg="add del">
          <ac:chgData name="Fegley, Tate" userId="05443b13-7721-48c4-b8a0-ba8823458f3a" providerId="ADAL" clId="{0FCB4520-D09A-3B45-9174-41E4DC749605}" dt="2023-07-19T15:02:05.675" v="1553" actId="26606"/>
          <ac:spMkLst>
            <pc:docMk/>
            <pc:sldMk cId="2301384977" sldId="274"/>
            <ac:spMk id="21" creationId="{2FDF0794-1B86-42B2-B8C7-F60123E638ED}"/>
          </ac:spMkLst>
        </pc:spChg>
        <pc:spChg chg="add del">
          <ac:chgData name="Fegley, Tate" userId="05443b13-7721-48c4-b8a0-ba8823458f3a" providerId="ADAL" clId="{0FCB4520-D09A-3B45-9174-41E4DC749605}" dt="2023-07-19T15:02:05.675" v="1553" actId="26606"/>
          <ac:spMkLst>
            <pc:docMk/>
            <pc:sldMk cId="2301384977" sldId="274"/>
            <ac:spMk id="22" creationId="{EEFC1EB0-DB92-4E98-B3A9-0CD6FA5A8B62}"/>
          </ac:spMkLst>
        </pc:spChg>
        <pc:spChg chg="add del">
          <ac:chgData name="Fegley, Tate" userId="05443b13-7721-48c4-b8a0-ba8823458f3a" providerId="ADAL" clId="{0FCB4520-D09A-3B45-9174-41E4DC749605}" dt="2023-07-19T15:02:09.392" v="1555" actId="26606"/>
          <ac:spMkLst>
            <pc:docMk/>
            <pc:sldMk cId="2301384977" sldId="274"/>
            <ac:spMk id="25" creationId="{B4D0E555-16F6-44D0-BF56-AF5FF5BDE9D6}"/>
          </ac:spMkLst>
        </pc:spChg>
        <pc:spChg chg="add del">
          <ac:chgData name="Fegley, Tate" userId="05443b13-7721-48c4-b8a0-ba8823458f3a" providerId="ADAL" clId="{0FCB4520-D09A-3B45-9174-41E4DC749605}" dt="2023-07-19T15:02:09.392" v="1555" actId="26606"/>
          <ac:spMkLst>
            <pc:docMk/>
            <pc:sldMk cId="2301384977" sldId="274"/>
            <ac:spMk id="26" creationId="{8117041D-1A7B-4ECA-AB68-3CFDB6726B8E}"/>
          </ac:spMkLst>
        </pc:spChg>
        <pc:spChg chg="add del">
          <ac:chgData name="Fegley, Tate" userId="05443b13-7721-48c4-b8a0-ba8823458f3a" providerId="ADAL" clId="{0FCB4520-D09A-3B45-9174-41E4DC749605}" dt="2023-07-19T15:02:11.345" v="1557" actId="26606"/>
          <ac:spMkLst>
            <pc:docMk/>
            <pc:sldMk cId="2301384977" sldId="274"/>
            <ac:spMk id="29" creationId="{A37E0400-E9ED-46D6-A946-A7B49DB418B8}"/>
          </ac:spMkLst>
        </pc:spChg>
        <pc:spChg chg="add del">
          <ac:chgData name="Fegley, Tate" userId="05443b13-7721-48c4-b8a0-ba8823458f3a" providerId="ADAL" clId="{0FCB4520-D09A-3B45-9174-41E4DC749605}" dt="2023-07-19T15:02:47.784" v="1561" actId="26606"/>
          <ac:spMkLst>
            <pc:docMk/>
            <pc:sldMk cId="2301384977" sldId="274"/>
            <ac:spMk id="32" creationId="{2FDF0794-1B86-42B2-B8C7-F60123E638ED}"/>
          </ac:spMkLst>
        </pc:spChg>
        <pc:spChg chg="add del">
          <ac:chgData name="Fegley, Tate" userId="05443b13-7721-48c4-b8a0-ba8823458f3a" providerId="ADAL" clId="{0FCB4520-D09A-3B45-9174-41E4DC749605}" dt="2023-07-19T15:02:47.784" v="1561" actId="26606"/>
          <ac:spMkLst>
            <pc:docMk/>
            <pc:sldMk cId="2301384977" sldId="274"/>
            <ac:spMk id="33" creationId="{C5373426-E26E-431D-959C-5DB96C0B6208}"/>
          </ac:spMkLst>
        </pc:spChg>
        <pc:picChg chg="add del mod ord">
          <ac:chgData name="Fegley, Tate" userId="05443b13-7721-48c4-b8a0-ba8823458f3a" providerId="ADAL" clId="{0FCB4520-D09A-3B45-9174-41E4DC749605}" dt="2023-07-19T15:02:47.784" v="1561" actId="26606"/>
          <ac:picMkLst>
            <pc:docMk/>
            <pc:sldMk cId="2301384977" sldId="274"/>
            <ac:picMk id="5" creationId="{451533E6-BDB7-8548-C65A-88865DFAEA35}"/>
          </ac:picMkLst>
        </pc:picChg>
        <pc:cxnChg chg="add del">
          <ac:chgData name="Fegley, Tate" userId="05443b13-7721-48c4-b8a0-ba8823458f3a" providerId="ADAL" clId="{0FCB4520-D09A-3B45-9174-41E4DC749605}" dt="2023-07-19T15:01:59.109" v="1551" actId="26606"/>
          <ac:cxnSpMkLst>
            <pc:docMk/>
            <pc:sldMk cId="2301384977" sldId="274"/>
            <ac:cxnSpMk id="18" creationId="{BA22713B-ABB6-4391-97F9-0449A2B9B664}"/>
          </ac:cxnSpMkLst>
        </pc:cxnChg>
        <pc:cxnChg chg="add del">
          <ac:chgData name="Fegley, Tate" userId="05443b13-7721-48c4-b8a0-ba8823458f3a" providerId="ADAL" clId="{0FCB4520-D09A-3B45-9174-41E4DC749605}" dt="2023-07-19T15:02:05.675" v="1553" actId="26606"/>
          <ac:cxnSpMkLst>
            <pc:docMk/>
            <pc:sldMk cId="2301384977" sldId="274"/>
            <ac:cxnSpMk id="23" creationId="{96D07482-83A3-4451-943C-B46961082957}"/>
          </ac:cxnSpMkLst>
        </pc:cxnChg>
        <pc:cxnChg chg="add del">
          <ac:chgData name="Fegley, Tate" userId="05443b13-7721-48c4-b8a0-ba8823458f3a" providerId="ADAL" clId="{0FCB4520-D09A-3B45-9174-41E4DC749605}" dt="2023-07-19T15:02:09.392" v="1555" actId="26606"/>
          <ac:cxnSpMkLst>
            <pc:docMk/>
            <pc:sldMk cId="2301384977" sldId="274"/>
            <ac:cxnSpMk id="27" creationId="{ABCD2462-4C1E-401A-AC2D-F799A138B245}"/>
          </ac:cxnSpMkLst>
        </pc:cxnChg>
        <pc:cxnChg chg="add del">
          <ac:chgData name="Fegley, Tate" userId="05443b13-7721-48c4-b8a0-ba8823458f3a" providerId="ADAL" clId="{0FCB4520-D09A-3B45-9174-41E4DC749605}" dt="2023-07-19T15:02:11.345" v="1557" actId="26606"/>
          <ac:cxnSpMkLst>
            <pc:docMk/>
            <pc:sldMk cId="2301384977" sldId="274"/>
            <ac:cxnSpMk id="30" creationId="{D28A9C89-B313-458F-9C85-515930A51A93}"/>
          </ac:cxnSpMkLst>
        </pc:cxnChg>
        <pc:cxnChg chg="add del">
          <ac:chgData name="Fegley, Tate" userId="05443b13-7721-48c4-b8a0-ba8823458f3a" providerId="ADAL" clId="{0FCB4520-D09A-3B45-9174-41E4DC749605}" dt="2023-07-19T15:02:47.784" v="1561" actId="26606"/>
          <ac:cxnSpMkLst>
            <pc:docMk/>
            <pc:sldMk cId="2301384977" sldId="274"/>
            <ac:cxnSpMk id="34" creationId="{96D07482-83A3-4451-943C-B46961082957}"/>
          </ac:cxnSpMkLst>
        </pc:cxnChg>
      </pc:sldChg>
      <pc:sldChg chg="addSp delSp modSp new mod ord setBg setClrOvrMap">
        <pc:chgData name="Fegley, Tate" userId="05443b13-7721-48c4-b8a0-ba8823458f3a" providerId="ADAL" clId="{0FCB4520-D09A-3B45-9174-41E4DC749605}" dt="2023-07-19T15:12:07.958" v="1686" actId="20578"/>
        <pc:sldMkLst>
          <pc:docMk/>
          <pc:sldMk cId="2780334812" sldId="274"/>
        </pc:sldMkLst>
        <pc:spChg chg="add del">
          <ac:chgData name="Fegley, Tate" userId="05443b13-7721-48c4-b8a0-ba8823458f3a" providerId="ADAL" clId="{0FCB4520-D09A-3B45-9174-41E4DC749605}" dt="2023-07-19T15:03:19.871" v="1568" actId="26606"/>
          <ac:spMkLst>
            <pc:docMk/>
            <pc:sldMk cId="2780334812" sldId="274"/>
            <ac:spMk id="8" creationId="{652BD35A-BC99-4831-A358-06E2CEB96697}"/>
          </ac:spMkLst>
        </pc:spChg>
        <pc:spChg chg="add del">
          <ac:chgData name="Fegley, Tate" userId="05443b13-7721-48c4-b8a0-ba8823458f3a" providerId="ADAL" clId="{0FCB4520-D09A-3B45-9174-41E4DC749605}" dt="2023-07-19T15:03:19.871" v="1568" actId="26606"/>
          <ac:spMkLst>
            <pc:docMk/>
            <pc:sldMk cId="2780334812" sldId="274"/>
            <ac:spMk id="10" creationId="{B76E24C1-2968-40DC-A36E-F6B85F0F0752}"/>
          </ac:spMkLst>
        </pc:spChg>
        <pc:picChg chg="add mod">
          <ac:chgData name="Fegley, Tate" userId="05443b13-7721-48c4-b8a0-ba8823458f3a" providerId="ADAL" clId="{0FCB4520-D09A-3B45-9174-41E4DC749605}" dt="2023-07-19T15:03:19.873" v="1569" actId="26606"/>
          <ac:picMkLst>
            <pc:docMk/>
            <pc:sldMk cId="2780334812" sldId="274"/>
            <ac:picMk id="3" creationId="{511866F5-2012-769C-4C1C-9F101F5A3C79}"/>
          </ac:picMkLst>
        </pc:picChg>
      </pc:sldChg>
      <pc:sldChg chg="addSp delSp modSp new mod ord">
        <pc:chgData name="Fegley, Tate" userId="05443b13-7721-48c4-b8a0-ba8823458f3a" providerId="ADAL" clId="{0FCB4520-D09A-3B45-9174-41E4DC749605}" dt="2023-07-19T15:12:09.540" v="1687" actId="20578"/>
        <pc:sldMkLst>
          <pc:docMk/>
          <pc:sldMk cId="2897465116" sldId="275"/>
        </pc:sldMkLst>
        <pc:spChg chg="add del">
          <ac:chgData name="Fegley, Tate" userId="05443b13-7721-48c4-b8a0-ba8823458f3a" providerId="ADAL" clId="{0FCB4520-D09A-3B45-9174-41E4DC749605}" dt="2023-07-19T15:08:09.188" v="1679" actId="22"/>
          <ac:spMkLst>
            <pc:docMk/>
            <pc:sldMk cId="2897465116" sldId="275"/>
            <ac:spMk id="3" creationId="{D1679886-622D-D508-D8B2-424ED252887F}"/>
          </ac:spMkLst>
        </pc:spChg>
        <pc:picChg chg="add mod">
          <ac:chgData name="Fegley, Tate" userId="05443b13-7721-48c4-b8a0-ba8823458f3a" providerId="ADAL" clId="{0FCB4520-D09A-3B45-9174-41E4DC749605}" dt="2023-07-19T15:08:58.311" v="1685" actId="1076"/>
          <ac:picMkLst>
            <pc:docMk/>
            <pc:sldMk cId="2897465116" sldId="275"/>
            <ac:picMk id="5" creationId="{D6B37E99-3DD3-4D56-35A5-F186092C77DD}"/>
          </ac:picMkLst>
        </pc:picChg>
      </pc:sldChg>
      <pc:sldChg chg="addSp modSp add mod modAnim">
        <pc:chgData name="Fegley, Tate" userId="05443b13-7721-48c4-b8a0-ba8823458f3a" providerId="ADAL" clId="{0FCB4520-D09A-3B45-9174-41E4DC749605}" dt="2023-07-19T15:30:00.818" v="1848"/>
        <pc:sldMkLst>
          <pc:docMk/>
          <pc:sldMk cId="2800773426" sldId="276"/>
        </pc:sldMkLst>
        <pc:spChg chg="add mod">
          <ac:chgData name="Fegley, Tate" userId="05443b13-7721-48c4-b8a0-ba8823458f3a" providerId="ADAL" clId="{0FCB4520-D09A-3B45-9174-41E4DC749605}" dt="2023-07-19T15:21:14.913" v="1807" actId="1036"/>
          <ac:spMkLst>
            <pc:docMk/>
            <pc:sldMk cId="2800773426" sldId="276"/>
            <ac:spMk id="15" creationId="{F33DC854-2177-8726-A086-D081D6CA9A26}"/>
          </ac:spMkLst>
        </pc:spChg>
        <pc:spChg chg="add mod">
          <ac:chgData name="Fegley, Tate" userId="05443b13-7721-48c4-b8a0-ba8823458f3a" providerId="ADAL" clId="{0FCB4520-D09A-3B45-9174-41E4DC749605}" dt="2023-07-19T15:28:53.498" v="1842" actId="1076"/>
          <ac:spMkLst>
            <pc:docMk/>
            <pc:sldMk cId="2800773426" sldId="276"/>
            <ac:spMk id="20" creationId="{230A1FFE-10DD-A77F-671B-43B63C2F4687}"/>
          </ac:spMkLst>
        </pc:spChg>
        <pc:cxnChg chg="add mod">
          <ac:chgData name="Fegley, Tate" userId="05443b13-7721-48c4-b8a0-ba8823458f3a" providerId="ADAL" clId="{0FCB4520-D09A-3B45-9174-41E4DC749605}" dt="2023-07-19T15:27:53.164" v="1812" actId="14100"/>
          <ac:cxnSpMkLst>
            <pc:docMk/>
            <pc:sldMk cId="2800773426" sldId="276"/>
            <ac:cxnSpMk id="12" creationId="{F2199506-1C00-4E33-35FA-F7AD1E04CB54}"/>
          </ac:cxnSpMkLst>
        </pc:cxnChg>
        <pc:cxnChg chg="add mod">
          <ac:chgData name="Fegley, Tate" userId="05443b13-7721-48c4-b8a0-ba8823458f3a" providerId="ADAL" clId="{0FCB4520-D09A-3B45-9174-41E4DC749605}" dt="2023-07-19T15:28:01.231" v="1813" actId="14100"/>
          <ac:cxnSpMkLst>
            <pc:docMk/>
            <pc:sldMk cId="2800773426" sldId="276"/>
            <ac:cxnSpMk id="17" creationId="{D855FA3F-8522-3623-1CD9-220FACF30A1B}"/>
          </ac:cxnSpMkLst>
        </pc:cxnChg>
      </pc:sldChg>
      <pc:sldChg chg="modSp add modAnim">
        <pc:chgData name="Fegley, Tate" userId="05443b13-7721-48c4-b8a0-ba8823458f3a" providerId="ADAL" clId="{0FCB4520-D09A-3B45-9174-41E4DC749605}" dt="2023-07-19T15:34:15.419" v="2077"/>
        <pc:sldMkLst>
          <pc:docMk/>
          <pc:sldMk cId="4244994831" sldId="277"/>
        </pc:sldMkLst>
        <pc:spChg chg="mod">
          <ac:chgData name="Fegley, Tate" userId="05443b13-7721-48c4-b8a0-ba8823458f3a" providerId="ADAL" clId="{0FCB4520-D09A-3B45-9174-41E4DC749605}" dt="2023-07-19T15:34:07.610" v="2076" actId="20577"/>
          <ac:spMkLst>
            <pc:docMk/>
            <pc:sldMk cId="4244994831" sldId="277"/>
            <ac:spMk id="20" creationId="{230A1FFE-10DD-A77F-671B-43B63C2F4687}"/>
          </ac:spMkLst>
        </pc:spChg>
      </pc:sldChg>
      <pc:sldChg chg="addSp delSp modSp new mod setBg setClrOvrMap modNotesTx">
        <pc:chgData name="Fegley, Tate" userId="05443b13-7721-48c4-b8a0-ba8823458f3a" providerId="ADAL" clId="{0FCB4520-D09A-3B45-9174-41E4DC749605}" dt="2023-07-25T18:27:21.969" v="6321" actId="20577"/>
        <pc:sldMkLst>
          <pc:docMk/>
          <pc:sldMk cId="1838177771" sldId="278"/>
        </pc:sldMkLst>
        <pc:spChg chg="mod ord">
          <ac:chgData name="Fegley, Tate" userId="05443b13-7721-48c4-b8a0-ba8823458f3a" providerId="ADAL" clId="{0FCB4520-D09A-3B45-9174-41E4DC749605}" dt="2023-07-25T18:27:21.969" v="6321" actId="20577"/>
          <ac:spMkLst>
            <pc:docMk/>
            <pc:sldMk cId="1838177771" sldId="278"/>
            <ac:spMk id="2" creationId="{C393B4A0-4355-E256-48B1-8D6FE254CD1E}"/>
          </ac:spMkLst>
        </pc:spChg>
        <pc:spChg chg="add del">
          <ac:chgData name="Fegley, Tate" userId="05443b13-7721-48c4-b8a0-ba8823458f3a" providerId="ADAL" clId="{0FCB4520-D09A-3B45-9174-41E4DC749605}" dt="2023-07-19T15:43:50.701" v="2752" actId="26606"/>
          <ac:spMkLst>
            <pc:docMk/>
            <pc:sldMk cId="1838177771" sldId="278"/>
            <ac:spMk id="3" creationId="{F112CE88-9D43-27E4-D0F9-96911C587186}"/>
          </ac:spMkLst>
        </pc:spChg>
        <pc:spChg chg="add del">
          <ac:chgData name="Fegley, Tate" userId="05443b13-7721-48c4-b8a0-ba8823458f3a" providerId="ADAL" clId="{0FCB4520-D09A-3B45-9174-41E4DC749605}" dt="2023-07-19T15:43:47.617" v="2749" actId="26606"/>
          <ac:spMkLst>
            <pc:docMk/>
            <pc:sldMk cId="1838177771" sldId="278"/>
            <ac:spMk id="5127" creationId="{39E3965E-AC41-4711-9D10-E25ABB132D86}"/>
          </ac:spMkLst>
        </pc:spChg>
        <pc:spChg chg="add del">
          <ac:chgData name="Fegley, Tate" userId="05443b13-7721-48c4-b8a0-ba8823458f3a" providerId="ADAL" clId="{0FCB4520-D09A-3B45-9174-41E4DC749605}" dt="2023-07-19T15:43:47.617" v="2749" actId="26606"/>
          <ac:spMkLst>
            <pc:docMk/>
            <pc:sldMk cId="1838177771" sldId="278"/>
            <ac:spMk id="5131" creationId="{2FDF0794-1B86-42B2-B8C7-F60123E638ED}"/>
          </ac:spMkLst>
        </pc:spChg>
        <pc:spChg chg="add del">
          <ac:chgData name="Fegley, Tate" userId="05443b13-7721-48c4-b8a0-ba8823458f3a" providerId="ADAL" clId="{0FCB4520-D09A-3B45-9174-41E4DC749605}" dt="2023-07-19T15:43:47.617" v="2749" actId="26606"/>
          <ac:spMkLst>
            <pc:docMk/>
            <pc:sldMk cId="1838177771" sldId="278"/>
            <ac:spMk id="5133" creationId="{EEFC1EB0-DB92-4E98-B3A9-0CD6FA5A8B62}"/>
          </ac:spMkLst>
        </pc:spChg>
        <pc:spChg chg="add del">
          <ac:chgData name="Fegley, Tate" userId="05443b13-7721-48c4-b8a0-ba8823458f3a" providerId="ADAL" clId="{0FCB4520-D09A-3B45-9174-41E4DC749605}" dt="2023-07-19T15:43:50.695" v="2751" actId="26606"/>
          <ac:spMkLst>
            <pc:docMk/>
            <pc:sldMk cId="1838177771" sldId="278"/>
            <ac:spMk id="5137" creationId="{39E3965E-AC41-4711-9D10-E25ABB132D86}"/>
          </ac:spMkLst>
        </pc:spChg>
        <pc:spChg chg="add del">
          <ac:chgData name="Fegley, Tate" userId="05443b13-7721-48c4-b8a0-ba8823458f3a" providerId="ADAL" clId="{0FCB4520-D09A-3B45-9174-41E4DC749605}" dt="2023-07-19T15:43:50.695" v="2751" actId="26606"/>
          <ac:spMkLst>
            <pc:docMk/>
            <pc:sldMk cId="1838177771" sldId="278"/>
            <ac:spMk id="5139" creationId="{6482F060-A4AF-4E0B-B364-7C6BA4AE9C03}"/>
          </ac:spMkLst>
        </pc:spChg>
        <pc:spChg chg="add del">
          <ac:chgData name="Fegley, Tate" userId="05443b13-7721-48c4-b8a0-ba8823458f3a" providerId="ADAL" clId="{0FCB4520-D09A-3B45-9174-41E4DC749605}" dt="2023-07-19T15:48:08.501" v="2989" actId="26606"/>
          <ac:spMkLst>
            <pc:docMk/>
            <pc:sldMk cId="1838177771" sldId="278"/>
            <ac:spMk id="5142" creationId="{990D0034-F768-41E7-85D4-F38C4DE85770}"/>
          </ac:spMkLst>
        </pc:spChg>
        <pc:spChg chg="add del">
          <ac:chgData name="Fegley, Tate" userId="05443b13-7721-48c4-b8a0-ba8823458f3a" providerId="ADAL" clId="{0FCB4520-D09A-3B45-9174-41E4DC749605}" dt="2023-07-19T15:48:08.501" v="2989" actId="26606"/>
          <ac:spMkLst>
            <pc:docMk/>
            <pc:sldMk cId="1838177771" sldId="278"/>
            <ac:spMk id="5144" creationId="{F112CE88-9D43-27E4-D0F9-96911C587186}"/>
          </ac:spMkLst>
        </pc:spChg>
        <pc:spChg chg="add">
          <ac:chgData name="Fegley, Tate" userId="05443b13-7721-48c4-b8a0-ba8823458f3a" providerId="ADAL" clId="{0FCB4520-D09A-3B45-9174-41E4DC749605}" dt="2023-07-19T15:48:08.501" v="2989" actId="26606"/>
          <ac:spMkLst>
            <pc:docMk/>
            <pc:sldMk cId="1838177771" sldId="278"/>
            <ac:spMk id="5149" creationId="{39E3965E-AC41-4711-9D10-E25ABB132D86}"/>
          </ac:spMkLst>
        </pc:spChg>
        <pc:spChg chg="add">
          <ac:chgData name="Fegley, Tate" userId="05443b13-7721-48c4-b8a0-ba8823458f3a" providerId="ADAL" clId="{0FCB4520-D09A-3B45-9174-41E4DC749605}" dt="2023-07-19T15:48:08.501" v="2989" actId="26606"/>
          <ac:spMkLst>
            <pc:docMk/>
            <pc:sldMk cId="1838177771" sldId="278"/>
            <ac:spMk id="5153" creationId="{2FDF0794-1B86-42B2-B8C7-F60123E638ED}"/>
          </ac:spMkLst>
        </pc:spChg>
        <pc:spChg chg="add">
          <ac:chgData name="Fegley, Tate" userId="05443b13-7721-48c4-b8a0-ba8823458f3a" providerId="ADAL" clId="{0FCB4520-D09A-3B45-9174-41E4DC749605}" dt="2023-07-19T15:48:08.501" v="2989" actId="26606"/>
          <ac:spMkLst>
            <pc:docMk/>
            <pc:sldMk cId="1838177771" sldId="278"/>
            <ac:spMk id="5155" creationId="{C5373426-E26E-431D-959C-5DB96C0B6208}"/>
          </ac:spMkLst>
        </pc:spChg>
        <pc:spChg chg="add">
          <ac:chgData name="Fegley, Tate" userId="05443b13-7721-48c4-b8a0-ba8823458f3a" providerId="ADAL" clId="{0FCB4520-D09A-3B45-9174-41E4DC749605}" dt="2023-07-19T15:48:08.501" v="2989" actId="26606"/>
          <ac:spMkLst>
            <pc:docMk/>
            <pc:sldMk cId="1838177771" sldId="278"/>
            <ac:spMk id="5159" creationId="{EDC90921-9082-491B-940E-827D679F3478}"/>
          </ac:spMkLst>
        </pc:spChg>
        <pc:picChg chg="add mod">
          <ac:chgData name="Fegley, Tate" userId="05443b13-7721-48c4-b8a0-ba8823458f3a" providerId="ADAL" clId="{0FCB4520-D09A-3B45-9174-41E4DC749605}" dt="2023-07-19T15:48:08.501" v="2989" actId="26606"/>
          <ac:picMkLst>
            <pc:docMk/>
            <pc:sldMk cId="1838177771" sldId="278"/>
            <ac:picMk id="5122" creationId="{F287F092-6A26-7B8A-2F14-9E18E483F985}"/>
          </ac:picMkLst>
        </pc:picChg>
        <pc:cxnChg chg="add del">
          <ac:chgData name="Fegley, Tate" userId="05443b13-7721-48c4-b8a0-ba8823458f3a" providerId="ADAL" clId="{0FCB4520-D09A-3B45-9174-41E4DC749605}" dt="2023-07-19T15:43:47.617" v="2749" actId="26606"/>
          <ac:cxnSpMkLst>
            <pc:docMk/>
            <pc:sldMk cId="1838177771" sldId="278"/>
            <ac:cxnSpMk id="5129" creationId="{1F5DC8C3-BA5F-4EED-BB9A-A14272BD82A1}"/>
          </ac:cxnSpMkLst>
        </pc:cxnChg>
        <pc:cxnChg chg="add del">
          <ac:chgData name="Fegley, Tate" userId="05443b13-7721-48c4-b8a0-ba8823458f3a" providerId="ADAL" clId="{0FCB4520-D09A-3B45-9174-41E4DC749605}" dt="2023-07-19T15:43:47.617" v="2749" actId="26606"/>
          <ac:cxnSpMkLst>
            <pc:docMk/>
            <pc:sldMk cId="1838177771" sldId="278"/>
            <ac:cxnSpMk id="5135" creationId="{96D07482-83A3-4451-943C-B46961082957}"/>
          </ac:cxnSpMkLst>
        </pc:cxnChg>
        <pc:cxnChg chg="add del">
          <ac:chgData name="Fegley, Tate" userId="05443b13-7721-48c4-b8a0-ba8823458f3a" providerId="ADAL" clId="{0FCB4520-D09A-3B45-9174-41E4DC749605}" dt="2023-07-19T15:43:50.695" v="2751" actId="26606"/>
          <ac:cxnSpMkLst>
            <pc:docMk/>
            <pc:sldMk cId="1838177771" sldId="278"/>
            <ac:cxnSpMk id="5138" creationId="{1F5DC8C3-BA5F-4EED-BB9A-A14272BD82A1}"/>
          </ac:cxnSpMkLst>
        </pc:cxnChg>
        <pc:cxnChg chg="add del">
          <ac:chgData name="Fegley, Tate" userId="05443b13-7721-48c4-b8a0-ba8823458f3a" providerId="ADAL" clId="{0FCB4520-D09A-3B45-9174-41E4DC749605}" dt="2023-07-19T15:43:50.695" v="2751" actId="26606"/>
          <ac:cxnSpMkLst>
            <pc:docMk/>
            <pc:sldMk cId="1838177771" sldId="278"/>
            <ac:cxnSpMk id="5140" creationId="{B9EB6DAA-2F0C-43D5-A577-15D5D2C4E3F5}"/>
          </ac:cxnSpMkLst>
        </pc:cxnChg>
        <pc:cxnChg chg="add del">
          <ac:chgData name="Fegley, Tate" userId="05443b13-7721-48c4-b8a0-ba8823458f3a" providerId="ADAL" clId="{0FCB4520-D09A-3B45-9174-41E4DC749605}" dt="2023-07-19T15:48:08.501" v="2989" actId="26606"/>
          <ac:cxnSpMkLst>
            <pc:docMk/>
            <pc:sldMk cId="1838177771" sldId="278"/>
            <ac:cxnSpMk id="5143" creationId="{5A0A5CF6-407C-4691-8122-49DF69D0020D}"/>
          </ac:cxnSpMkLst>
        </pc:cxnChg>
        <pc:cxnChg chg="add">
          <ac:chgData name="Fegley, Tate" userId="05443b13-7721-48c4-b8a0-ba8823458f3a" providerId="ADAL" clId="{0FCB4520-D09A-3B45-9174-41E4DC749605}" dt="2023-07-19T15:48:08.501" v="2989" actId="26606"/>
          <ac:cxnSpMkLst>
            <pc:docMk/>
            <pc:sldMk cId="1838177771" sldId="278"/>
            <ac:cxnSpMk id="5151" creationId="{1F5DC8C3-BA5F-4EED-BB9A-A14272BD82A1}"/>
          </ac:cxnSpMkLst>
        </pc:cxnChg>
        <pc:cxnChg chg="add">
          <ac:chgData name="Fegley, Tate" userId="05443b13-7721-48c4-b8a0-ba8823458f3a" providerId="ADAL" clId="{0FCB4520-D09A-3B45-9174-41E4DC749605}" dt="2023-07-19T15:48:08.501" v="2989" actId="26606"/>
          <ac:cxnSpMkLst>
            <pc:docMk/>
            <pc:sldMk cId="1838177771" sldId="278"/>
            <ac:cxnSpMk id="5157" creationId="{96D07482-83A3-4451-943C-B46961082957}"/>
          </ac:cxnSpMkLst>
        </pc:cxnChg>
      </pc:sldChg>
      <pc:sldChg chg="addSp delSp new del">
        <pc:chgData name="Fegley, Tate" userId="05443b13-7721-48c4-b8a0-ba8823458f3a" providerId="ADAL" clId="{0FCB4520-D09A-3B45-9174-41E4DC749605}" dt="2023-07-19T15:43:31.019" v="2745" actId="680"/>
        <pc:sldMkLst>
          <pc:docMk/>
          <pc:sldMk cId="2979522131" sldId="278"/>
        </pc:sldMkLst>
        <pc:picChg chg="add del">
          <ac:chgData name="Fegley, Tate" userId="05443b13-7721-48c4-b8a0-ba8823458f3a" providerId="ADAL" clId="{0FCB4520-D09A-3B45-9174-41E4DC749605}" dt="2023-07-19T15:43:29.697" v="2744"/>
          <ac:picMkLst>
            <pc:docMk/>
            <pc:sldMk cId="2979522131" sldId="278"/>
            <ac:picMk id="4098" creationId="{649DA5C0-F304-3248-CE20-FE96253DA339}"/>
          </ac:picMkLst>
        </pc:picChg>
      </pc:sldChg>
      <pc:sldChg chg="addSp delSp modSp add mod delAnim modAnim">
        <pc:chgData name="Fegley, Tate" userId="05443b13-7721-48c4-b8a0-ba8823458f3a" providerId="ADAL" clId="{0FCB4520-D09A-3B45-9174-41E4DC749605}" dt="2023-07-19T15:56:10.152" v="3360" actId="478"/>
        <pc:sldMkLst>
          <pc:docMk/>
          <pc:sldMk cId="1286824689" sldId="279"/>
        </pc:sldMkLst>
        <pc:spChg chg="add mod">
          <ac:chgData name="Fegley, Tate" userId="05443b13-7721-48c4-b8a0-ba8823458f3a" providerId="ADAL" clId="{0FCB4520-D09A-3B45-9174-41E4DC749605}" dt="2023-07-19T15:54:07.819" v="3334" actId="1076"/>
          <ac:spMkLst>
            <pc:docMk/>
            <pc:sldMk cId="1286824689" sldId="279"/>
            <ac:spMk id="21" creationId="{AC5F0229-A53E-1637-5DCA-D72687702867}"/>
          </ac:spMkLst>
        </pc:spChg>
        <pc:cxnChg chg="add del mod">
          <ac:chgData name="Fegley, Tate" userId="05443b13-7721-48c4-b8a0-ba8823458f3a" providerId="ADAL" clId="{0FCB4520-D09A-3B45-9174-41E4DC749605}" dt="2023-07-19T15:52:15.520" v="3285" actId="11529"/>
          <ac:cxnSpMkLst>
            <pc:docMk/>
            <pc:sldMk cId="1286824689" sldId="279"/>
            <ac:cxnSpMk id="16" creationId="{79B4546E-1811-1A3D-A17D-4F142DB284C3}"/>
          </ac:cxnSpMkLst>
        </pc:cxnChg>
        <pc:cxnChg chg="add">
          <ac:chgData name="Fegley, Tate" userId="05443b13-7721-48c4-b8a0-ba8823458f3a" providerId="ADAL" clId="{0FCB4520-D09A-3B45-9174-41E4DC749605}" dt="2023-07-19T15:52:24.523" v="3286" actId="11529"/>
          <ac:cxnSpMkLst>
            <pc:docMk/>
            <pc:sldMk cId="1286824689" sldId="279"/>
            <ac:cxnSpMk id="19" creationId="{7BDB3B13-425E-060D-DB8B-56A1B205EF64}"/>
          </ac:cxnSpMkLst>
        </pc:cxnChg>
        <pc:cxnChg chg="add del mod">
          <ac:chgData name="Fegley, Tate" userId="05443b13-7721-48c4-b8a0-ba8823458f3a" providerId="ADAL" clId="{0FCB4520-D09A-3B45-9174-41E4DC749605}" dt="2023-07-19T15:56:10.152" v="3360" actId="478"/>
          <ac:cxnSpMkLst>
            <pc:docMk/>
            <pc:sldMk cId="1286824689" sldId="279"/>
            <ac:cxnSpMk id="23" creationId="{2850087D-BB4A-7150-9170-D67DC3AC8CB9}"/>
          </ac:cxnSpMkLst>
        </pc:cxnChg>
      </pc:sldChg>
      <pc:sldChg chg="modSp new mod modAnim modNotesTx">
        <pc:chgData name="Fegley, Tate" userId="05443b13-7721-48c4-b8a0-ba8823458f3a" providerId="ADAL" clId="{0FCB4520-D09A-3B45-9174-41E4DC749605}" dt="2023-07-19T18:27:19.684" v="5746" actId="20577"/>
        <pc:sldMkLst>
          <pc:docMk/>
          <pc:sldMk cId="3092164185" sldId="280"/>
        </pc:sldMkLst>
        <pc:spChg chg="mod">
          <ac:chgData name="Fegley, Tate" userId="05443b13-7721-48c4-b8a0-ba8823458f3a" providerId="ADAL" clId="{0FCB4520-D09A-3B45-9174-41E4DC749605}" dt="2023-07-19T18:27:19.684" v="5746" actId="20577"/>
          <ac:spMkLst>
            <pc:docMk/>
            <pc:sldMk cId="3092164185" sldId="280"/>
            <ac:spMk id="2" creationId="{83A7C470-6E05-8BBB-C80D-ABEDFD63357E}"/>
          </ac:spMkLst>
        </pc:spChg>
        <pc:spChg chg="mod">
          <ac:chgData name="Fegley, Tate" userId="05443b13-7721-48c4-b8a0-ba8823458f3a" providerId="ADAL" clId="{0FCB4520-D09A-3B45-9174-41E4DC749605}" dt="2023-07-19T17:24:19.060" v="5740" actId="20577"/>
          <ac:spMkLst>
            <pc:docMk/>
            <pc:sldMk cId="3092164185" sldId="280"/>
            <ac:spMk id="3" creationId="{72C0A578-D1B6-EF15-F92D-61D4EB5A57FA}"/>
          </ac:spMkLst>
        </pc:spChg>
      </pc:sldChg>
      <pc:sldChg chg="add del">
        <pc:chgData name="Fegley, Tate" userId="05443b13-7721-48c4-b8a0-ba8823458f3a" providerId="ADAL" clId="{0FCB4520-D09A-3B45-9174-41E4DC749605}" dt="2023-07-19T15:56:20.482" v="3362" actId="2696"/>
        <pc:sldMkLst>
          <pc:docMk/>
          <pc:sldMk cId="2911322802" sldId="281"/>
        </pc:sldMkLst>
      </pc:sldChg>
      <pc:sldChg chg="addSp delSp add mod modAnim modNotesTx">
        <pc:chgData name="Fegley, Tate" userId="05443b13-7721-48c4-b8a0-ba8823458f3a" providerId="ADAL" clId="{0FCB4520-D09A-3B45-9174-41E4DC749605}" dt="2023-07-25T18:27:52.785" v="6324" actId="478"/>
        <pc:sldMkLst>
          <pc:docMk/>
          <pc:sldMk cId="4226723365" sldId="282"/>
        </pc:sldMkLst>
        <pc:spChg chg="add del">
          <ac:chgData name="Fegley, Tate" userId="05443b13-7721-48c4-b8a0-ba8823458f3a" providerId="ADAL" clId="{0FCB4520-D09A-3B45-9174-41E4DC749605}" dt="2023-07-19T17:03:18.991" v="3924" actId="22"/>
          <ac:spMkLst>
            <pc:docMk/>
            <pc:sldMk cId="4226723365" sldId="282"/>
            <ac:spMk id="22" creationId="{E7F58438-3425-6058-0A0F-4BA6A1C6F013}"/>
          </ac:spMkLst>
        </pc:spChg>
        <pc:picChg chg="add del">
          <ac:chgData name="Fegley, Tate" userId="05443b13-7721-48c4-b8a0-ba8823458f3a" providerId="ADAL" clId="{0FCB4520-D09A-3B45-9174-41E4DC749605}" dt="2023-07-25T18:27:52.785" v="6324" actId="478"/>
          <ac:picMkLst>
            <pc:docMk/>
            <pc:sldMk cId="4226723365" sldId="282"/>
            <ac:picMk id="2050" creationId="{7C363B5F-BE5C-7903-18BE-3DA273D6CCA2}"/>
          </ac:picMkLst>
        </pc:picChg>
        <pc:cxnChg chg="add">
          <ac:chgData name="Fegley, Tate" userId="05443b13-7721-48c4-b8a0-ba8823458f3a" providerId="ADAL" clId="{0FCB4520-D09A-3B45-9174-41E4DC749605}" dt="2023-07-19T15:56:38.099" v="3365" actId="11529"/>
          <ac:cxnSpMkLst>
            <pc:docMk/>
            <pc:sldMk cId="4226723365" sldId="282"/>
            <ac:cxnSpMk id="16" creationId="{C04DA43C-1FD7-84DF-E655-4DF5210307B6}"/>
          </ac:cxnSpMkLst>
        </pc:cxnChg>
      </pc:sldChg>
      <pc:sldChg chg="addSp delSp modSp new mod setBg modNotesTx">
        <pc:chgData name="Fegley, Tate" userId="05443b13-7721-48c4-b8a0-ba8823458f3a" providerId="ADAL" clId="{0FCB4520-D09A-3B45-9174-41E4DC749605}" dt="2023-07-19T18:35:03.470" v="6068" actId="20577"/>
        <pc:sldMkLst>
          <pc:docMk/>
          <pc:sldMk cId="1633445597" sldId="283"/>
        </pc:sldMkLst>
        <pc:spChg chg="mod ord">
          <ac:chgData name="Fegley, Tate" userId="05443b13-7721-48c4-b8a0-ba8823458f3a" providerId="ADAL" clId="{0FCB4520-D09A-3B45-9174-41E4DC749605}" dt="2023-07-19T16:02:26.464" v="3437" actId="20577"/>
          <ac:spMkLst>
            <pc:docMk/>
            <pc:sldMk cId="1633445597" sldId="283"/>
            <ac:spMk id="2" creationId="{18FD3BE0-EA9C-59A8-C1C0-5CAC545DD808}"/>
          </ac:spMkLst>
        </pc:spChg>
        <pc:spChg chg="del">
          <ac:chgData name="Fegley, Tate" userId="05443b13-7721-48c4-b8a0-ba8823458f3a" providerId="ADAL" clId="{0FCB4520-D09A-3B45-9174-41E4DC749605}" dt="2023-07-19T15:57:56.427" v="3369" actId="26606"/>
          <ac:spMkLst>
            <pc:docMk/>
            <pc:sldMk cId="1633445597" sldId="283"/>
            <ac:spMk id="3" creationId="{5E46AB94-1837-58B1-B484-5DEFD153A1D5}"/>
          </ac:spMkLst>
        </pc:spChg>
        <pc:spChg chg="add">
          <ac:chgData name="Fegley, Tate" userId="05443b13-7721-48c4-b8a0-ba8823458f3a" providerId="ADAL" clId="{0FCB4520-D09A-3B45-9174-41E4DC749605}" dt="2023-07-19T15:57:56.427" v="3369" actId="26606"/>
          <ac:spMkLst>
            <pc:docMk/>
            <pc:sldMk cId="1633445597" sldId="283"/>
            <ac:spMk id="6151" creationId="{39E3965E-AC41-4711-9D10-E25ABB132D86}"/>
          </ac:spMkLst>
        </pc:spChg>
        <pc:spChg chg="add">
          <ac:chgData name="Fegley, Tate" userId="05443b13-7721-48c4-b8a0-ba8823458f3a" providerId="ADAL" clId="{0FCB4520-D09A-3B45-9174-41E4DC749605}" dt="2023-07-19T15:57:56.427" v="3369" actId="26606"/>
          <ac:spMkLst>
            <pc:docMk/>
            <pc:sldMk cId="1633445597" sldId="283"/>
            <ac:spMk id="6155" creationId="{2FDF0794-1B86-42B2-B8C7-F60123E638ED}"/>
          </ac:spMkLst>
        </pc:spChg>
        <pc:spChg chg="add">
          <ac:chgData name="Fegley, Tate" userId="05443b13-7721-48c4-b8a0-ba8823458f3a" providerId="ADAL" clId="{0FCB4520-D09A-3B45-9174-41E4DC749605}" dt="2023-07-19T15:57:56.427" v="3369" actId="26606"/>
          <ac:spMkLst>
            <pc:docMk/>
            <pc:sldMk cId="1633445597" sldId="283"/>
            <ac:spMk id="6157" creationId="{EEFC1EB0-DB92-4E98-B3A9-0CD6FA5A8B62}"/>
          </ac:spMkLst>
        </pc:spChg>
        <pc:picChg chg="add mod">
          <ac:chgData name="Fegley, Tate" userId="05443b13-7721-48c4-b8a0-ba8823458f3a" providerId="ADAL" clId="{0FCB4520-D09A-3B45-9174-41E4DC749605}" dt="2023-07-19T15:57:56.427" v="3369" actId="26606"/>
          <ac:picMkLst>
            <pc:docMk/>
            <pc:sldMk cId="1633445597" sldId="283"/>
            <ac:picMk id="6146" creationId="{A5F8CEEF-D8B9-3422-F99A-4CC39B7E5D3C}"/>
          </ac:picMkLst>
        </pc:picChg>
        <pc:cxnChg chg="add">
          <ac:chgData name="Fegley, Tate" userId="05443b13-7721-48c4-b8a0-ba8823458f3a" providerId="ADAL" clId="{0FCB4520-D09A-3B45-9174-41E4DC749605}" dt="2023-07-19T15:57:56.427" v="3369" actId="26606"/>
          <ac:cxnSpMkLst>
            <pc:docMk/>
            <pc:sldMk cId="1633445597" sldId="283"/>
            <ac:cxnSpMk id="6153" creationId="{1F5DC8C3-BA5F-4EED-BB9A-A14272BD82A1}"/>
          </ac:cxnSpMkLst>
        </pc:cxnChg>
        <pc:cxnChg chg="add">
          <ac:chgData name="Fegley, Tate" userId="05443b13-7721-48c4-b8a0-ba8823458f3a" providerId="ADAL" clId="{0FCB4520-D09A-3B45-9174-41E4DC749605}" dt="2023-07-19T15:57:56.427" v="3369" actId="26606"/>
          <ac:cxnSpMkLst>
            <pc:docMk/>
            <pc:sldMk cId="1633445597" sldId="283"/>
            <ac:cxnSpMk id="6159" creationId="{96D07482-83A3-4451-943C-B46961082957}"/>
          </ac:cxnSpMkLst>
        </pc:cxnChg>
      </pc:sldChg>
      <pc:sldChg chg="addSp modSp new mod ord setBg setClrOvrMap modNotesTx">
        <pc:chgData name="Fegley, Tate" userId="05443b13-7721-48c4-b8a0-ba8823458f3a" providerId="ADAL" clId="{0FCB4520-D09A-3B45-9174-41E4DC749605}" dt="2023-07-19T16:04:22.088" v="3438" actId="20578"/>
        <pc:sldMkLst>
          <pc:docMk/>
          <pc:sldMk cId="122534027" sldId="284"/>
        </pc:sldMkLst>
        <pc:spChg chg="add">
          <ac:chgData name="Fegley, Tate" userId="05443b13-7721-48c4-b8a0-ba8823458f3a" providerId="ADAL" clId="{0FCB4520-D09A-3B45-9174-41E4DC749605}" dt="2023-07-19T15:58:48.490" v="3372" actId="26606"/>
          <ac:spMkLst>
            <pc:docMk/>
            <pc:sldMk cId="122534027" sldId="284"/>
            <ac:spMk id="7175" creationId="{652BD35A-BC99-4831-A358-06E2CEB96697}"/>
          </ac:spMkLst>
        </pc:spChg>
        <pc:spChg chg="add">
          <ac:chgData name="Fegley, Tate" userId="05443b13-7721-48c4-b8a0-ba8823458f3a" providerId="ADAL" clId="{0FCB4520-D09A-3B45-9174-41E4DC749605}" dt="2023-07-19T15:58:48.490" v="3372" actId="26606"/>
          <ac:spMkLst>
            <pc:docMk/>
            <pc:sldMk cId="122534027" sldId="284"/>
            <ac:spMk id="7177" creationId="{B76E24C1-2968-40DC-A36E-F6B85F0F0752}"/>
          </ac:spMkLst>
        </pc:spChg>
        <pc:picChg chg="add mod">
          <ac:chgData name="Fegley, Tate" userId="05443b13-7721-48c4-b8a0-ba8823458f3a" providerId="ADAL" clId="{0FCB4520-D09A-3B45-9174-41E4DC749605}" dt="2023-07-19T15:58:48.490" v="3372" actId="26606"/>
          <ac:picMkLst>
            <pc:docMk/>
            <pc:sldMk cId="122534027" sldId="284"/>
            <ac:picMk id="7170" creationId="{2D026E64-569F-F771-C172-DDB44279A604}"/>
          </ac:picMkLst>
        </pc:picChg>
      </pc:sldChg>
      <pc:sldChg chg="addSp modSp new mod ord setBg modNotesTx">
        <pc:chgData name="Fegley, Tate" userId="05443b13-7721-48c4-b8a0-ba8823458f3a" providerId="ADAL" clId="{0FCB4520-D09A-3B45-9174-41E4DC749605}" dt="2023-07-19T17:07:41.688" v="4214" actId="20578"/>
        <pc:sldMkLst>
          <pc:docMk/>
          <pc:sldMk cId="3943567506" sldId="285"/>
        </pc:sldMkLst>
        <pc:picChg chg="add mod">
          <ac:chgData name="Fegley, Tate" userId="05443b13-7721-48c4-b8a0-ba8823458f3a" providerId="ADAL" clId="{0FCB4520-D09A-3B45-9174-41E4DC749605}" dt="2023-07-19T17:03:41.027" v="3927" actId="26606"/>
          <ac:picMkLst>
            <pc:docMk/>
            <pc:sldMk cId="3943567506" sldId="285"/>
            <ac:picMk id="3" creationId="{CACF06B2-F494-393F-A4C5-CE5B5010FF1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CC3E65-F1D7-834B-88EE-D5D04CD6C85A}" type="datetimeFigureOut">
              <a:rPr lang="en-US" smtClean="0"/>
              <a:t>7/25/23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A3772-5C83-BD41-8DCA-BBEE7E01D9DE}" type="slidenum">
              <a:rPr lang="en-US" smtClean="0"/>
              <a:t>‹#›</a:t>
            </a:fld>
            <a:endParaRPr lang="en-US"/>
          </a:p>
        </p:txBody>
      </p:sp>
    </p:spTree>
    <p:extLst>
      <p:ext uri="{BB962C8B-B14F-4D97-AF65-F5344CB8AC3E}">
        <p14:creationId xmlns:p14="http://schemas.microsoft.com/office/powerpoint/2010/main" val="3450686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msnbc.com/ali-velshi/watch/-they-stay-out-there-clint-watts-on-how-ukrainians-are-beating-russia-s-disinformation-campaign-137902661512" TargetMode="External"/><Relationship Id="rId13" Type="http://schemas.openxmlformats.org/officeDocument/2006/relationships/hyperlink" Target="https://www.wsb.com/speakers/gen-barry-mccaffrey-usa-ret/" TargetMode="External"/><Relationship Id="rId3" Type="http://schemas.openxmlformats.org/officeDocument/2006/relationships/hyperlink" Target="https://www.wsb.com/speakers/john-brennan/" TargetMode="External"/><Relationship Id="rId7" Type="http://schemas.openxmlformats.org/officeDocument/2006/relationships/hyperlink" Target="https://www.msnbc.com/andrea-mitchell-reports/watch/jeremy-bash-putin-s-illegal-annexation-is-a-clear-signal-that-he-believes-he-s-losing-the-war-149613125555" TargetMode="External"/><Relationship Id="rId12" Type="http://schemas.openxmlformats.org/officeDocument/2006/relationships/hyperlink" Target="https://effectivegov.uchicago.edu/people/ben-rhodes" TargetMode="External"/><Relationship Id="rId17" Type="http://schemas.openxmlformats.org/officeDocument/2006/relationships/hyperlink" Target="https://www.msnbc.com/author/glenn-kirschner-ncpn885506" TargetMode="External"/><Relationship Id="rId2" Type="http://schemas.openxmlformats.org/officeDocument/2006/relationships/slide" Target="../slides/slide13.xml"/><Relationship Id="rId16" Type="http://schemas.openxmlformats.org/officeDocument/2006/relationships/hyperlink" Target="https://www.msnbc.com/author/barbara-mcquade-ncpn1048426" TargetMode="External"/><Relationship Id="rId1" Type="http://schemas.openxmlformats.org/officeDocument/2006/relationships/notesMaster" Target="../notesMasters/notesMaster1.xml"/><Relationship Id="rId6" Type="http://schemas.openxmlformats.org/officeDocument/2006/relationships/hyperlink" Target="https://www.msnbc.com/msnbc-live/neal-katyal-biography-n1156411" TargetMode="External"/><Relationship Id="rId11" Type="http://schemas.openxmlformats.org/officeDocument/2006/relationships/hyperlink" Target="https://www.msnbc.com/author/richard-w-painter-ncpn811686" TargetMode="External"/><Relationship Id="rId5" Type="http://schemas.openxmlformats.org/officeDocument/2006/relationships/hyperlink" Target="https://www.msnbc.com/author/asha-rangappa-ncpn1300847" TargetMode="External"/><Relationship Id="rId15" Type="http://schemas.openxmlformats.org/officeDocument/2006/relationships/hyperlink" Target="https://www.msnbc.com/author/joyce-vance-ncpn1243130" TargetMode="External"/><Relationship Id="rId10" Type="http://schemas.openxmlformats.org/officeDocument/2006/relationships/hyperlink" Target="https://www.msnbc.com/author/nayyera-haq-ncpn1298544" TargetMode="External"/><Relationship Id="rId4" Type="http://schemas.openxmlformats.org/officeDocument/2006/relationships/hyperlink" Target="https://www.msnbc.com/author/frank-figliuzzi-ncpn816576" TargetMode="External"/><Relationship Id="rId9" Type="http://schemas.openxmlformats.org/officeDocument/2006/relationships/hyperlink" Target="https://www.msnbc.com/theoath" TargetMode="External"/><Relationship Id="rId14" Type="http://schemas.openxmlformats.org/officeDocument/2006/relationships/hyperlink" Target="https://www.adweek.com/tvnewser/msnbc-names-retired-lt-gen-stephen-twitty-military-analyst/50535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0A3772-5C83-BD41-8DCA-BBEE7E01D9DE}" type="slidenum">
              <a:rPr lang="en-US" smtClean="0"/>
              <a:t>1</a:t>
            </a:fld>
            <a:endParaRPr lang="en-US"/>
          </a:p>
        </p:txBody>
      </p:sp>
    </p:spTree>
    <p:extLst>
      <p:ext uri="{BB962C8B-B14F-4D97-AF65-F5344CB8AC3E}">
        <p14:creationId xmlns:p14="http://schemas.microsoft.com/office/powerpoint/2010/main" val="1356058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FBI did not have an adequate basis on which to launch Crossfire Hurricane</a:t>
            </a:r>
          </a:p>
          <a:p>
            <a:pPr marL="171450" indent="-171450">
              <a:buFont typeface="Arial" panose="020B0604020202020204" pitchFamily="34" charset="0"/>
              <a:buChar char="•"/>
            </a:pPr>
            <a:r>
              <a:rPr lang="en-US" dirty="0"/>
              <a:t>Failed to examine all available exculpatory evidence</a:t>
            </a:r>
          </a:p>
          <a:p>
            <a:pPr marL="171450" indent="-171450">
              <a:buFont typeface="Arial" panose="020B0604020202020204" pitchFamily="34" charset="0"/>
              <a:buChar char="•"/>
            </a:pPr>
            <a:r>
              <a:rPr lang="en-US" dirty="0"/>
              <a:t>Continued the investigation even when case agents were unable to verify evidence</a:t>
            </a:r>
          </a:p>
          <a:p>
            <a:pPr marL="171450" indent="-171450">
              <a:buFont typeface="Arial" panose="020B0604020202020204" pitchFamily="34" charset="0"/>
              <a:buChar char="•"/>
            </a:pPr>
            <a:r>
              <a:rPr lang="en-US" dirty="0"/>
              <a:t>Did not interview key witnesses</a:t>
            </a:r>
          </a:p>
          <a:p>
            <a:pPr marL="171450" indent="-171450">
              <a:buFont typeface="Arial" panose="020B0604020202020204" pitchFamily="34" charset="0"/>
              <a:buChar char="•"/>
            </a:pPr>
            <a:r>
              <a:rPr lang="en-US" dirty="0"/>
              <a:t>Individuals abused their authority under FISA</a:t>
            </a:r>
          </a:p>
          <a:p>
            <a:endParaRPr lang="en-US" dirty="0"/>
          </a:p>
        </p:txBody>
      </p:sp>
      <p:sp>
        <p:nvSpPr>
          <p:cNvPr id="4" name="Slide Number Placeholder 3"/>
          <p:cNvSpPr>
            <a:spLocks noGrp="1"/>
          </p:cNvSpPr>
          <p:nvPr>
            <p:ph type="sldNum" sz="quarter" idx="5"/>
          </p:nvPr>
        </p:nvSpPr>
        <p:spPr/>
        <p:txBody>
          <a:bodyPr/>
          <a:lstStyle/>
          <a:p>
            <a:fld id="{570A3772-5C83-BD41-8DCA-BBEE7E01D9DE}" type="slidenum">
              <a:rPr lang="en-US" smtClean="0"/>
              <a:t>23</a:t>
            </a:fld>
            <a:endParaRPr lang="en-US"/>
          </a:p>
        </p:txBody>
      </p:sp>
    </p:spTree>
    <p:extLst>
      <p:ext uri="{BB962C8B-B14F-4D97-AF65-F5344CB8AC3E}">
        <p14:creationId xmlns:p14="http://schemas.microsoft.com/office/powerpoint/2010/main" val="3902880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Attorney General Bill Barr</a:t>
            </a:r>
          </a:p>
        </p:txBody>
      </p:sp>
      <p:sp>
        <p:nvSpPr>
          <p:cNvPr id="4" name="Slide Number Placeholder 3"/>
          <p:cNvSpPr>
            <a:spLocks noGrp="1"/>
          </p:cNvSpPr>
          <p:nvPr>
            <p:ph type="sldNum" sz="quarter" idx="5"/>
          </p:nvPr>
        </p:nvSpPr>
        <p:spPr/>
        <p:txBody>
          <a:bodyPr/>
          <a:lstStyle/>
          <a:p>
            <a:fld id="{570A3772-5C83-BD41-8DCA-BBEE7E01D9DE}" type="slidenum">
              <a:rPr lang="en-US" smtClean="0"/>
              <a:t>24</a:t>
            </a:fld>
            <a:endParaRPr lang="en-US"/>
          </a:p>
        </p:txBody>
      </p:sp>
    </p:spTree>
    <p:extLst>
      <p:ext uri="{BB962C8B-B14F-4D97-AF65-F5344CB8AC3E}">
        <p14:creationId xmlns:p14="http://schemas.microsoft.com/office/powerpoint/2010/main" val="3279847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want to make it seem like it’s exclusively antagonism between the Deep State and elected officials – and we should think of neither group as a unified source – as there are clearly mutually beneficial arrangements.</a:t>
            </a:r>
          </a:p>
          <a:p>
            <a:endParaRPr lang="en-US" dirty="0"/>
          </a:p>
          <a:p>
            <a:r>
              <a:rPr lang="en-US" dirty="0"/>
              <a:t>This is not at all meant to be exhaustive of the dynamics at work, but highlights some of the ways in which the idealized model of democratically holding bureaucrats accountable breaks down.</a:t>
            </a:r>
          </a:p>
        </p:txBody>
      </p:sp>
      <p:sp>
        <p:nvSpPr>
          <p:cNvPr id="4" name="Slide Number Placeholder 3"/>
          <p:cNvSpPr>
            <a:spLocks noGrp="1"/>
          </p:cNvSpPr>
          <p:nvPr>
            <p:ph type="sldNum" sz="quarter" idx="5"/>
          </p:nvPr>
        </p:nvSpPr>
        <p:spPr/>
        <p:txBody>
          <a:bodyPr/>
          <a:lstStyle/>
          <a:p>
            <a:fld id="{570A3772-5C83-BD41-8DCA-BBEE7E01D9DE}" type="slidenum">
              <a:rPr lang="en-US" smtClean="0"/>
              <a:t>25</a:t>
            </a:fld>
            <a:endParaRPr lang="en-US"/>
          </a:p>
        </p:txBody>
      </p:sp>
    </p:spTree>
    <p:extLst>
      <p:ext uri="{BB962C8B-B14F-4D97-AF65-F5344CB8AC3E}">
        <p14:creationId xmlns:p14="http://schemas.microsoft.com/office/powerpoint/2010/main" val="2279042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pillars of democratic government are the primacy of the law and the budget…The administration, in a democratic community, is not only bound by law but also by the budget. Democratic control is budgetary control. The people’s representatives have the keys of the treasury. Not a penny must be spent without the consent of parliament.” Mises, Bureaucracy, p. 34-35</a:t>
            </a:r>
          </a:p>
          <a:p>
            <a:endParaRPr lang="en-US" dirty="0"/>
          </a:p>
          <a:p>
            <a:r>
              <a:rPr lang="en-US" dirty="0"/>
              <a:t>“The emergence of a large class of such men dependent on the government became a serious menace to the maintenance of constitutional institutions.” p. 45</a:t>
            </a:r>
          </a:p>
          <a:p>
            <a:endParaRPr lang="en-US" dirty="0"/>
          </a:p>
          <a:p>
            <a:r>
              <a:rPr lang="en-US" dirty="0"/>
              <a:t>“Representative democracy cannot subsist if a great part of the voters are on the government payroll. If the members of parliament no longer consider themselves mandatories of the taxpayers but deputies of those receiving salaries, wages, subsidies, doles, and other benefits from the treasury, democracy is done for.” p. 66</a:t>
            </a:r>
          </a:p>
        </p:txBody>
      </p:sp>
      <p:sp>
        <p:nvSpPr>
          <p:cNvPr id="4" name="Slide Number Placeholder 3"/>
          <p:cNvSpPr>
            <a:spLocks noGrp="1"/>
          </p:cNvSpPr>
          <p:nvPr>
            <p:ph type="sldNum" sz="quarter" idx="5"/>
          </p:nvPr>
        </p:nvSpPr>
        <p:spPr/>
        <p:txBody>
          <a:bodyPr/>
          <a:lstStyle/>
          <a:p>
            <a:fld id="{570A3772-5C83-BD41-8DCA-BBEE7E01D9DE}" type="slidenum">
              <a:rPr lang="en-US" smtClean="0"/>
              <a:t>26</a:t>
            </a:fld>
            <a:endParaRPr lang="en-US"/>
          </a:p>
        </p:txBody>
      </p:sp>
    </p:spTree>
    <p:extLst>
      <p:ext uri="{BB962C8B-B14F-4D97-AF65-F5344CB8AC3E}">
        <p14:creationId xmlns:p14="http://schemas.microsoft.com/office/powerpoint/2010/main" val="20281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0A3772-5C83-BD41-8DCA-BBEE7E01D9DE}" type="slidenum">
              <a:rPr lang="en-US" smtClean="0"/>
              <a:t>6</a:t>
            </a:fld>
            <a:endParaRPr lang="en-US"/>
          </a:p>
        </p:txBody>
      </p:sp>
    </p:spTree>
    <p:extLst>
      <p:ext uri="{BB962C8B-B14F-4D97-AF65-F5344CB8AC3E}">
        <p14:creationId xmlns:p14="http://schemas.microsoft.com/office/powerpoint/2010/main" val="3947292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Censorship:</a:t>
            </a:r>
          </a:p>
          <a:p>
            <a:pPr marL="171450" indent="-171450">
              <a:buFont typeface="Arial" panose="020B0604020202020204" pitchFamily="34" charset="0"/>
              <a:buChar char="•"/>
            </a:pPr>
            <a:r>
              <a:rPr lang="en-US" dirty="0"/>
              <a:t>FBI directly involved “most massive attack on free speech in American history”</a:t>
            </a:r>
          </a:p>
          <a:p>
            <a:pPr marL="171450" indent="-171450">
              <a:buFont typeface="Arial" panose="020B0604020202020204" pitchFamily="34" charset="0"/>
              <a:buChar char="•"/>
            </a:pPr>
            <a:r>
              <a:rPr lang="en-US"/>
              <a:t>Hunter Biden Laptop</a:t>
            </a:r>
            <a:endParaRPr lang="en-US" dirty="0"/>
          </a:p>
          <a:p>
            <a:pPr marL="171450" indent="-171450">
              <a:buFont typeface="Arial" panose="020B0604020202020204" pitchFamily="34" charset="0"/>
              <a:buChar char="•"/>
            </a:pPr>
            <a:r>
              <a:rPr lang="en-US" dirty="0"/>
              <a:t>Lab leak theory</a:t>
            </a:r>
          </a:p>
          <a:p>
            <a:pPr marL="171450" indent="-171450">
              <a:buFont typeface="Arial" panose="020B0604020202020204" pitchFamily="34" charset="0"/>
              <a:buChar char="•"/>
            </a:pPr>
            <a:r>
              <a:rPr lang="en-US" dirty="0"/>
              <a:t>Effectiveness of masks, lockdowns, and vaccines</a:t>
            </a:r>
          </a:p>
          <a:p>
            <a:pPr marL="171450" indent="-171450">
              <a:buFont typeface="Arial" panose="020B0604020202020204" pitchFamily="34" charset="0"/>
              <a:buChar char="•"/>
            </a:pPr>
            <a:r>
              <a:rPr lang="en-US" dirty="0"/>
              <a:t>Speech about election integrity</a:t>
            </a:r>
          </a:p>
        </p:txBody>
      </p:sp>
      <p:sp>
        <p:nvSpPr>
          <p:cNvPr id="4" name="Slide Number Placeholder 3"/>
          <p:cNvSpPr>
            <a:spLocks noGrp="1"/>
          </p:cNvSpPr>
          <p:nvPr>
            <p:ph type="sldNum" sz="quarter" idx="5"/>
          </p:nvPr>
        </p:nvSpPr>
        <p:spPr/>
        <p:txBody>
          <a:bodyPr/>
          <a:lstStyle/>
          <a:p>
            <a:fld id="{570A3772-5C83-BD41-8DCA-BBEE7E01D9DE}" type="slidenum">
              <a:rPr lang="en-US" smtClean="0"/>
              <a:t>11</a:t>
            </a:fld>
            <a:endParaRPr lang="en-US"/>
          </a:p>
        </p:txBody>
      </p:sp>
    </p:spTree>
    <p:extLst>
      <p:ext uri="{BB962C8B-B14F-4D97-AF65-F5344CB8AC3E}">
        <p14:creationId xmlns:p14="http://schemas.microsoft.com/office/powerpoint/2010/main" val="406052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Worth noting is that Natasha Bertrand has reliably trumpeted everything fed to her by intelligence officials, including the Christopher Steele dossier.</a:t>
            </a:r>
          </a:p>
        </p:txBody>
      </p:sp>
      <p:sp>
        <p:nvSpPr>
          <p:cNvPr id="4" name="Slide Number Placeholder 3"/>
          <p:cNvSpPr>
            <a:spLocks noGrp="1"/>
          </p:cNvSpPr>
          <p:nvPr>
            <p:ph type="sldNum" sz="quarter" idx="5"/>
          </p:nvPr>
        </p:nvSpPr>
        <p:spPr/>
        <p:txBody>
          <a:bodyPr/>
          <a:lstStyle/>
          <a:p>
            <a:fld id="{570A3772-5C83-BD41-8DCA-BBEE7E01D9DE}" type="slidenum">
              <a:rPr lang="en-US" smtClean="0"/>
              <a:t>12</a:t>
            </a:fld>
            <a:endParaRPr lang="en-US"/>
          </a:p>
        </p:txBody>
      </p:sp>
    </p:spTree>
    <p:extLst>
      <p:ext uri="{BB962C8B-B14F-4D97-AF65-F5344CB8AC3E}">
        <p14:creationId xmlns:p14="http://schemas.microsoft.com/office/powerpoint/2010/main" val="1854727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1" dirty="0">
                <a:solidFill>
                  <a:srgbClr val="757575"/>
                </a:solidFill>
                <a:effectLst/>
                <a:latin typeface="Lato" panose="020F0502020204030203" pitchFamily="34" charset="0"/>
              </a:rPr>
              <a:t>From top left: Watts, Wallace, Vance, </a:t>
            </a:r>
            <a:r>
              <a:rPr lang="en-US" b="0" i="1" dirty="0" err="1">
                <a:solidFill>
                  <a:srgbClr val="757575"/>
                </a:solidFill>
                <a:effectLst/>
                <a:latin typeface="Lato" panose="020F0502020204030203" pitchFamily="34" charset="0"/>
              </a:rPr>
              <a:t>Twitty</a:t>
            </a:r>
            <a:r>
              <a:rPr lang="en-US" b="0" i="1" dirty="0">
                <a:solidFill>
                  <a:srgbClr val="757575"/>
                </a:solidFill>
                <a:effectLst/>
                <a:latin typeface="Lato" panose="020F0502020204030203" pitchFamily="34" charset="0"/>
              </a:rPr>
              <a:t>, Rosenberg, </a:t>
            </a:r>
            <a:r>
              <a:rPr lang="en-US" b="0" i="1" dirty="0" err="1">
                <a:solidFill>
                  <a:srgbClr val="757575"/>
                </a:solidFill>
                <a:effectLst/>
                <a:latin typeface="Lato" panose="020F0502020204030203" pitchFamily="34" charset="0"/>
              </a:rPr>
              <a:t>Rangappa</a:t>
            </a:r>
            <a:r>
              <a:rPr lang="en-US" b="0" i="1" dirty="0">
                <a:solidFill>
                  <a:srgbClr val="757575"/>
                </a:solidFill>
                <a:effectLst/>
                <a:latin typeface="Lato" panose="020F0502020204030203" pitchFamily="34" charset="0"/>
              </a:rPr>
              <a:t>, Rhodes, Painter, McCaffrey, Kirschner, </a:t>
            </a:r>
            <a:r>
              <a:rPr lang="en-US" b="0" i="1" dirty="0" err="1">
                <a:solidFill>
                  <a:srgbClr val="757575"/>
                </a:solidFill>
                <a:effectLst/>
                <a:latin typeface="Lato" panose="020F0502020204030203" pitchFamily="34" charset="0"/>
              </a:rPr>
              <a:t>Kaytal</a:t>
            </a:r>
            <a:r>
              <a:rPr lang="en-US" b="0" i="1" dirty="0">
                <a:solidFill>
                  <a:srgbClr val="757575"/>
                </a:solidFill>
                <a:effectLst/>
                <a:latin typeface="Lato" panose="020F0502020204030203" pitchFamily="34" charset="0"/>
              </a:rPr>
              <a:t>, </a:t>
            </a:r>
            <a:r>
              <a:rPr lang="en-US" b="0" i="1" dirty="0" err="1">
                <a:solidFill>
                  <a:srgbClr val="757575"/>
                </a:solidFill>
                <a:effectLst/>
                <a:latin typeface="Lato" panose="020F0502020204030203" pitchFamily="34" charset="0"/>
              </a:rPr>
              <a:t>Haq</a:t>
            </a:r>
            <a:r>
              <a:rPr lang="en-US" b="0" i="1" dirty="0">
                <a:solidFill>
                  <a:srgbClr val="757575"/>
                </a:solidFill>
                <a:effectLst/>
                <a:latin typeface="Lato" panose="020F0502020204030203" pitchFamily="34" charset="0"/>
              </a:rPr>
              <a:t>, </a:t>
            </a:r>
            <a:r>
              <a:rPr lang="en-US" b="0" i="1" dirty="0" err="1">
                <a:solidFill>
                  <a:srgbClr val="757575"/>
                </a:solidFill>
                <a:effectLst/>
                <a:latin typeface="Lato" panose="020F0502020204030203" pitchFamily="34" charset="0"/>
              </a:rPr>
              <a:t>Figliuzzi</a:t>
            </a:r>
            <a:r>
              <a:rPr lang="en-US" b="0" i="1" dirty="0">
                <a:solidFill>
                  <a:srgbClr val="757575"/>
                </a:solidFill>
                <a:effectLst/>
                <a:latin typeface="Lato" panose="020F0502020204030203" pitchFamily="34" charset="0"/>
              </a:rPr>
              <a:t>, Brennan, Bash, McQuade</a:t>
            </a:r>
            <a:endParaRPr lang="en-US" b="1" i="1" u="sng" dirty="0">
              <a:solidFill>
                <a:srgbClr val="1275AF"/>
              </a:solidFill>
              <a:effectLst/>
              <a:latin typeface="Lato" panose="020F0502020204030204" pitchFamily="34" charset="0"/>
              <a:hlinkClick r:id="rId3"/>
            </a:endParaRPr>
          </a:p>
          <a:p>
            <a:pPr algn="l"/>
            <a:r>
              <a:rPr lang="en-US" b="1" i="1" u="sng" dirty="0">
                <a:solidFill>
                  <a:srgbClr val="1275AF"/>
                </a:solidFill>
                <a:effectLst/>
                <a:latin typeface="Lato" panose="020F0502020204030204" pitchFamily="34" charset="0"/>
                <a:hlinkClick r:id="rId3"/>
              </a:rPr>
              <a:t>John Brennan</a:t>
            </a:r>
            <a:r>
              <a:rPr lang="en-US" b="0" i="1" dirty="0">
                <a:solidFill>
                  <a:srgbClr val="111111"/>
                </a:solidFill>
                <a:effectLst/>
                <a:latin typeface="Lato" panose="020F0502020204030204" pitchFamily="34" charset="0"/>
              </a:rPr>
              <a:t>, former Director of the CIA, now senior intelligence analyst at MSNBC</a:t>
            </a:r>
            <a:endParaRPr lang="en-US" b="0" i="0" dirty="0">
              <a:solidFill>
                <a:srgbClr val="111111"/>
              </a:solidFill>
              <a:effectLst/>
              <a:latin typeface="Lato" panose="020F0502020204030204" pitchFamily="34" charset="0"/>
            </a:endParaRPr>
          </a:p>
          <a:p>
            <a:pPr algn="l"/>
            <a:r>
              <a:rPr lang="en-US" b="1" i="1" u="sng" dirty="0">
                <a:solidFill>
                  <a:srgbClr val="1275AF"/>
                </a:solidFill>
                <a:effectLst/>
                <a:latin typeface="Lato" panose="020F0502020204030204" pitchFamily="34" charset="0"/>
                <a:hlinkClick r:id="rId4"/>
              </a:rPr>
              <a:t>Frank Figliuzzi</a:t>
            </a:r>
            <a:r>
              <a:rPr lang="en-US" b="0" i="1" dirty="0">
                <a:solidFill>
                  <a:srgbClr val="111111"/>
                </a:solidFill>
                <a:effectLst/>
                <a:latin typeface="Lato" panose="020F0502020204030204" pitchFamily="34" charset="0"/>
              </a:rPr>
              <a:t>, former Assistant Director of Counterintelligence at the FBI</a:t>
            </a:r>
            <a:endParaRPr lang="en-US" b="0" i="0" dirty="0">
              <a:solidFill>
                <a:srgbClr val="111111"/>
              </a:solidFill>
              <a:effectLst/>
              <a:latin typeface="Lato" panose="020F0502020204030204" pitchFamily="34" charset="0"/>
            </a:endParaRPr>
          </a:p>
          <a:p>
            <a:pPr algn="l"/>
            <a:r>
              <a:rPr lang="en-US" b="1" i="1" u="sng" dirty="0">
                <a:solidFill>
                  <a:srgbClr val="1275AF"/>
                </a:solidFill>
                <a:effectLst/>
                <a:latin typeface="Lato" panose="020F0502020204030204" pitchFamily="34" charset="0"/>
                <a:hlinkClick r:id="rId5"/>
              </a:rPr>
              <a:t>Asha Rangappa</a:t>
            </a:r>
            <a:r>
              <a:rPr lang="en-US" b="0" i="1" dirty="0">
                <a:solidFill>
                  <a:srgbClr val="111111"/>
                </a:solidFill>
                <a:effectLst/>
                <a:latin typeface="Lato" panose="020F0502020204030204" pitchFamily="34" charset="0"/>
              </a:rPr>
              <a:t>, former Special Agent for the FBI, specializing in counterintelligence</a:t>
            </a:r>
            <a:endParaRPr lang="en-US" b="0" i="0" dirty="0">
              <a:solidFill>
                <a:srgbClr val="111111"/>
              </a:solidFill>
              <a:effectLst/>
              <a:latin typeface="Lato" panose="020F0502020204030204" pitchFamily="34" charset="0"/>
            </a:endParaRPr>
          </a:p>
          <a:p>
            <a:pPr algn="l"/>
            <a:r>
              <a:rPr lang="en-US" b="1" i="1" u="sng" dirty="0">
                <a:solidFill>
                  <a:srgbClr val="1275AF"/>
                </a:solidFill>
                <a:effectLst/>
                <a:latin typeface="Lato" panose="020F0502020204030204" pitchFamily="34" charset="0"/>
                <a:hlinkClick r:id="rId6"/>
              </a:rPr>
              <a:t>Nicolle Wallace</a:t>
            </a:r>
            <a:r>
              <a:rPr lang="en-US" b="0" i="1" dirty="0">
                <a:solidFill>
                  <a:srgbClr val="111111"/>
                </a:solidFill>
                <a:effectLst/>
                <a:latin typeface="Lato" panose="020F0502020204030204" pitchFamily="34" charset="0"/>
              </a:rPr>
              <a:t>, former Communications Director for George W. Bush</a:t>
            </a:r>
            <a:endParaRPr lang="en-US" b="0" i="0" dirty="0">
              <a:solidFill>
                <a:srgbClr val="111111"/>
              </a:solidFill>
              <a:effectLst/>
              <a:latin typeface="Lato" panose="020F0502020204030204" pitchFamily="34" charset="0"/>
            </a:endParaRPr>
          </a:p>
          <a:p>
            <a:pPr algn="l"/>
            <a:r>
              <a:rPr lang="en-US" b="1" i="1" u="sng" dirty="0">
                <a:solidFill>
                  <a:srgbClr val="1275AF"/>
                </a:solidFill>
                <a:effectLst/>
                <a:latin typeface="Lato" panose="020F0502020204030204" pitchFamily="34" charset="0"/>
                <a:hlinkClick r:id="rId7"/>
              </a:rPr>
              <a:t>Jeremy Bash</a:t>
            </a:r>
            <a:r>
              <a:rPr lang="en-US" b="0" i="1" dirty="0">
                <a:solidFill>
                  <a:srgbClr val="111111"/>
                </a:solidFill>
                <a:effectLst/>
                <a:latin typeface="Lato" panose="020F0502020204030204" pitchFamily="34" charset="0"/>
              </a:rPr>
              <a:t>, former Chief of Staff of the CIA</a:t>
            </a:r>
            <a:endParaRPr lang="en-US" b="0" i="0" dirty="0">
              <a:solidFill>
                <a:srgbClr val="111111"/>
              </a:solidFill>
              <a:effectLst/>
              <a:latin typeface="Lato" panose="020F0502020204030204" pitchFamily="34" charset="0"/>
            </a:endParaRPr>
          </a:p>
          <a:p>
            <a:pPr algn="l"/>
            <a:r>
              <a:rPr lang="en-US" b="1" i="1" u="sng" dirty="0">
                <a:solidFill>
                  <a:srgbClr val="1275AF"/>
                </a:solidFill>
                <a:effectLst/>
                <a:latin typeface="Lato" panose="020F0502020204030204" pitchFamily="34" charset="0"/>
                <a:hlinkClick r:id="rId8"/>
              </a:rPr>
              <a:t>Clint Watts</a:t>
            </a:r>
            <a:r>
              <a:rPr lang="en-US" b="0" i="1" dirty="0">
                <a:solidFill>
                  <a:srgbClr val="111111"/>
                </a:solidFill>
                <a:effectLst/>
                <a:latin typeface="Lato" panose="020F0502020204030204" pitchFamily="34" charset="0"/>
              </a:rPr>
              <a:t>, former FBI counterintelligence agent and MSNBC national security analyst</a:t>
            </a:r>
            <a:endParaRPr lang="en-US" b="0" i="0" dirty="0">
              <a:solidFill>
                <a:srgbClr val="111111"/>
              </a:solidFill>
              <a:effectLst/>
              <a:latin typeface="Lato" panose="020F0502020204030204" pitchFamily="34" charset="0"/>
            </a:endParaRPr>
          </a:p>
          <a:p>
            <a:pPr algn="l"/>
            <a:r>
              <a:rPr lang="en-US" b="1" i="1" u="sng" dirty="0">
                <a:solidFill>
                  <a:srgbClr val="1275AF"/>
                </a:solidFill>
                <a:effectLst/>
                <a:latin typeface="Lato" panose="020F0502020204030204" pitchFamily="34" charset="0"/>
                <a:hlinkClick r:id="rId9"/>
              </a:rPr>
              <a:t>Chuck Rosenberg</a:t>
            </a:r>
            <a:r>
              <a:rPr lang="en-US" b="0" i="1" dirty="0">
                <a:solidFill>
                  <a:srgbClr val="111111"/>
                </a:solidFill>
                <a:effectLst/>
                <a:latin typeface="Lato" panose="020F0502020204030204" pitchFamily="34" charset="0"/>
              </a:rPr>
              <a:t>, former Acting DEA administrator and senior FBI official</a:t>
            </a:r>
            <a:endParaRPr lang="en-US" b="0" i="0" dirty="0">
              <a:solidFill>
                <a:srgbClr val="111111"/>
              </a:solidFill>
              <a:effectLst/>
              <a:latin typeface="Lato" panose="020F0502020204030204" pitchFamily="34" charset="0"/>
            </a:endParaRPr>
          </a:p>
          <a:p>
            <a:pPr algn="l"/>
            <a:r>
              <a:rPr lang="en-US" b="1" i="1" u="sng" dirty="0">
                <a:solidFill>
                  <a:srgbClr val="1275AF"/>
                </a:solidFill>
                <a:effectLst/>
                <a:latin typeface="Lato" panose="020F0502020204030204" pitchFamily="34" charset="0"/>
                <a:hlinkClick r:id="rId10"/>
              </a:rPr>
              <a:t>Nayyera Haq</a:t>
            </a:r>
            <a:r>
              <a:rPr lang="en-US" b="0" i="1" dirty="0">
                <a:solidFill>
                  <a:srgbClr val="111111"/>
                </a:solidFill>
                <a:effectLst/>
                <a:latin typeface="Lato" panose="020F0502020204030204" pitchFamily="34" charset="0"/>
              </a:rPr>
              <a:t>, former Senior Director of the White House</a:t>
            </a:r>
            <a:endParaRPr lang="en-US" b="0" i="0" dirty="0">
              <a:solidFill>
                <a:srgbClr val="111111"/>
              </a:solidFill>
              <a:effectLst/>
              <a:latin typeface="Lato" panose="020F0502020204030204" pitchFamily="34" charset="0"/>
            </a:endParaRPr>
          </a:p>
          <a:p>
            <a:pPr algn="l"/>
            <a:r>
              <a:rPr lang="en-US" b="1" i="1" u="sng" dirty="0">
                <a:solidFill>
                  <a:srgbClr val="1275AF"/>
                </a:solidFill>
                <a:effectLst/>
                <a:latin typeface="Lato" panose="020F0502020204030204" pitchFamily="34" charset="0"/>
                <a:hlinkClick r:id="rId11"/>
              </a:rPr>
              <a:t>Richard Painter</a:t>
            </a:r>
            <a:r>
              <a:rPr lang="en-US" b="0" i="1" dirty="0">
                <a:solidFill>
                  <a:srgbClr val="111111"/>
                </a:solidFill>
                <a:effectLst/>
                <a:latin typeface="Lato" panose="020F0502020204030204" pitchFamily="34" charset="0"/>
              </a:rPr>
              <a:t>, former Chief Ethics lawyer in the George W. Bush White House</a:t>
            </a:r>
            <a:endParaRPr lang="en-US" b="0" i="0" dirty="0">
              <a:solidFill>
                <a:srgbClr val="111111"/>
              </a:solidFill>
              <a:effectLst/>
              <a:latin typeface="Lato" panose="020F0502020204030204" pitchFamily="34" charset="0"/>
            </a:endParaRPr>
          </a:p>
          <a:p>
            <a:pPr algn="l"/>
            <a:r>
              <a:rPr lang="en-US" b="1" i="1" u="sng" dirty="0">
                <a:solidFill>
                  <a:srgbClr val="1275AF"/>
                </a:solidFill>
                <a:effectLst/>
                <a:latin typeface="Lato" panose="020F0502020204030204" pitchFamily="34" charset="0"/>
                <a:hlinkClick r:id="rId6"/>
              </a:rPr>
              <a:t>Neal Kaytal</a:t>
            </a:r>
            <a:r>
              <a:rPr lang="en-US" b="0" i="1" dirty="0">
                <a:solidFill>
                  <a:srgbClr val="111111"/>
                </a:solidFill>
                <a:effectLst/>
                <a:latin typeface="Lato" panose="020F0502020204030204" pitchFamily="34" charset="0"/>
              </a:rPr>
              <a:t>, former Acting Solicitor General of the United States</a:t>
            </a:r>
            <a:endParaRPr lang="en-US" b="0" i="0" dirty="0">
              <a:solidFill>
                <a:srgbClr val="111111"/>
              </a:solidFill>
              <a:effectLst/>
              <a:latin typeface="Lato" panose="020F0502020204030204" pitchFamily="34" charset="0"/>
            </a:endParaRPr>
          </a:p>
          <a:p>
            <a:pPr algn="l"/>
            <a:r>
              <a:rPr lang="en-US" b="1" i="1" u="sng" dirty="0">
                <a:solidFill>
                  <a:srgbClr val="1275AF"/>
                </a:solidFill>
                <a:effectLst/>
                <a:latin typeface="Lato" panose="020F0502020204030204" pitchFamily="34" charset="0"/>
                <a:hlinkClick r:id="rId12"/>
              </a:rPr>
              <a:t>Ben Rhodes</a:t>
            </a:r>
            <a:r>
              <a:rPr lang="en-US" b="0" i="1" dirty="0">
                <a:solidFill>
                  <a:srgbClr val="111111"/>
                </a:solidFill>
                <a:effectLst/>
                <a:latin typeface="Lato" panose="020F0502020204030204" pitchFamily="34" charset="0"/>
              </a:rPr>
              <a:t>, former National Security Advisor to Barack Obama</a:t>
            </a:r>
            <a:endParaRPr lang="en-US" b="0" i="0" dirty="0">
              <a:solidFill>
                <a:srgbClr val="111111"/>
              </a:solidFill>
              <a:effectLst/>
              <a:latin typeface="Lato" panose="020F0502020204030204" pitchFamily="34" charset="0"/>
            </a:endParaRPr>
          </a:p>
          <a:p>
            <a:pPr algn="l"/>
            <a:r>
              <a:rPr lang="en-US" b="1" i="1" u="sng" dirty="0">
                <a:solidFill>
                  <a:srgbClr val="1275AF"/>
                </a:solidFill>
                <a:effectLst/>
                <a:latin typeface="Lato" panose="020F0502020204030204" pitchFamily="34" charset="0"/>
                <a:hlinkClick r:id="rId13"/>
              </a:rPr>
              <a:t>Barry McCaffrey</a:t>
            </a:r>
            <a:r>
              <a:rPr lang="en-US" b="0" i="1" dirty="0">
                <a:solidFill>
                  <a:srgbClr val="111111"/>
                </a:solidFill>
                <a:effectLst/>
                <a:latin typeface="Lato" panose="020F0502020204030204" pitchFamily="34" charset="0"/>
              </a:rPr>
              <a:t>, former U.S. Army General and Drug Czar, security analyst for NBC and MSNBC</a:t>
            </a:r>
            <a:endParaRPr lang="en-US" b="0" i="0" dirty="0">
              <a:solidFill>
                <a:srgbClr val="111111"/>
              </a:solidFill>
              <a:effectLst/>
              <a:latin typeface="Lato" panose="020F0502020204030204" pitchFamily="34" charset="0"/>
            </a:endParaRPr>
          </a:p>
          <a:p>
            <a:pPr algn="l"/>
            <a:r>
              <a:rPr lang="en-US" b="1" i="1" u="sng" dirty="0">
                <a:solidFill>
                  <a:srgbClr val="1275AF"/>
                </a:solidFill>
                <a:effectLst/>
                <a:latin typeface="Lato" panose="020F0502020204030204" pitchFamily="34" charset="0"/>
                <a:hlinkClick r:id="rId14"/>
              </a:rPr>
              <a:t>Stephen Twitty</a:t>
            </a:r>
            <a:r>
              <a:rPr lang="en-US" b="0" i="1" dirty="0">
                <a:solidFill>
                  <a:srgbClr val="111111"/>
                </a:solidFill>
                <a:effectLst/>
                <a:latin typeface="Lato" panose="020F0502020204030204" pitchFamily="34" charset="0"/>
              </a:rPr>
              <a:t>, former Lieutenant General of the U.S. Army</a:t>
            </a:r>
            <a:endParaRPr lang="en-US" b="0" i="0" dirty="0">
              <a:solidFill>
                <a:srgbClr val="111111"/>
              </a:solidFill>
              <a:effectLst/>
              <a:latin typeface="Lato" panose="020F0502020204030204" pitchFamily="34" charset="0"/>
            </a:endParaRPr>
          </a:p>
          <a:p>
            <a:pPr algn="l"/>
            <a:r>
              <a:rPr lang="en-US" b="1" i="1" u="sng" dirty="0">
                <a:solidFill>
                  <a:srgbClr val="1275AF"/>
                </a:solidFill>
                <a:effectLst/>
                <a:latin typeface="Lato" panose="020F0502020204030204" pitchFamily="34" charset="0"/>
                <a:hlinkClick r:id="rId15"/>
              </a:rPr>
              <a:t>Joyce Vance</a:t>
            </a:r>
            <a:r>
              <a:rPr lang="en-US" b="0" i="1" dirty="0">
                <a:solidFill>
                  <a:srgbClr val="111111"/>
                </a:solidFill>
                <a:effectLst/>
                <a:latin typeface="Lato" panose="020F0502020204030204" pitchFamily="34" charset="0"/>
              </a:rPr>
              <a:t>, former U.S. Attorney</a:t>
            </a:r>
            <a:endParaRPr lang="en-US" b="0" i="0" dirty="0">
              <a:solidFill>
                <a:srgbClr val="111111"/>
              </a:solidFill>
              <a:effectLst/>
              <a:latin typeface="Lato" panose="020F0502020204030204" pitchFamily="34" charset="0"/>
            </a:endParaRPr>
          </a:p>
          <a:p>
            <a:pPr algn="l"/>
            <a:r>
              <a:rPr lang="en-US" b="1" i="1" u="sng" dirty="0">
                <a:solidFill>
                  <a:srgbClr val="1275AF"/>
                </a:solidFill>
                <a:effectLst/>
                <a:latin typeface="Lato" panose="020F0502020204030204" pitchFamily="34" charset="0"/>
                <a:hlinkClick r:id="rId16"/>
              </a:rPr>
              <a:t>Barbara McQuade</a:t>
            </a:r>
            <a:r>
              <a:rPr lang="en-US" b="0" i="1" dirty="0">
                <a:solidFill>
                  <a:srgbClr val="111111"/>
                </a:solidFill>
                <a:effectLst/>
                <a:latin typeface="Lato" panose="020F0502020204030204" pitchFamily="34" charset="0"/>
              </a:rPr>
              <a:t>, former U.S. Attorney</a:t>
            </a:r>
            <a:endParaRPr lang="en-US" b="0" i="0" dirty="0">
              <a:solidFill>
                <a:srgbClr val="111111"/>
              </a:solidFill>
              <a:effectLst/>
              <a:latin typeface="Lato" panose="020F0502020204030204" pitchFamily="34" charset="0"/>
            </a:endParaRPr>
          </a:p>
          <a:p>
            <a:pPr algn="l"/>
            <a:r>
              <a:rPr lang="en-US" b="1" i="1" u="sng" dirty="0">
                <a:solidFill>
                  <a:srgbClr val="1275AF"/>
                </a:solidFill>
                <a:effectLst/>
                <a:latin typeface="Lato" panose="020F0502020204030204" pitchFamily="34" charset="0"/>
                <a:hlinkClick r:id="rId17"/>
              </a:rPr>
              <a:t>Glenn Kirschner</a:t>
            </a:r>
            <a:r>
              <a:rPr lang="en-US" b="0" i="1" dirty="0">
                <a:solidFill>
                  <a:srgbClr val="111111"/>
                </a:solidFill>
                <a:effectLst/>
                <a:latin typeface="Lato" panose="020F0502020204030204" pitchFamily="34" charset="0"/>
              </a:rPr>
              <a:t>, former Assistant U.S. Attorney</a:t>
            </a:r>
            <a:endParaRPr lang="en-US" b="0" i="0" dirty="0">
              <a:solidFill>
                <a:srgbClr val="111111"/>
              </a:solidFill>
              <a:effectLst/>
              <a:latin typeface="Lato"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70A3772-5C83-BD41-8DCA-BBEE7E01D9DE}" type="slidenum">
              <a:rPr lang="en-US" smtClean="0"/>
              <a:t>13</a:t>
            </a:fld>
            <a:endParaRPr lang="en-US" dirty="0"/>
          </a:p>
        </p:txBody>
      </p:sp>
    </p:spTree>
    <p:extLst>
      <p:ext uri="{BB962C8B-B14F-4D97-AF65-F5344CB8AC3E}">
        <p14:creationId xmlns:p14="http://schemas.microsoft.com/office/powerpoint/2010/main" val="4157077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might this include?</a:t>
            </a:r>
          </a:p>
          <a:p>
            <a:pPr marL="171450" indent="-171450">
              <a:buFont typeface="Arial" panose="020B0604020202020204" pitchFamily="34" charset="0"/>
              <a:buChar char="•"/>
            </a:pPr>
            <a:r>
              <a:rPr lang="en-US" dirty="0"/>
              <a:t>Opening a false investigation about you</a:t>
            </a:r>
          </a:p>
          <a:p>
            <a:pPr marL="171450" indent="-171450">
              <a:buFont typeface="Arial" panose="020B0604020202020204" pitchFamily="34" charset="0"/>
              <a:buChar char="•"/>
            </a:pPr>
            <a:r>
              <a:rPr lang="en-US" dirty="0"/>
              <a:t>Leaking disinformation to the media</a:t>
            </a:r>
          </a:p>
          <a:p>
            <a:pPr marL="171450" indent="-171450">
              <a:buFont typeface="Arial" panose="020B0604020202020204" pitchFamily="34" charset="0"/>
              <a:buChar char="•"/>
            </a:pPr>
            <a:r>
              <a:rPr lang="en-US" dirty="0"/>
              <a:t>Malicious prosecution</a:t>
            </a:r>
          </a:p>
          <a:p>
            <a:pPr marL="171450" indent="-171450">
              <a:buFont typeface="Arial" panose="020B0604020202020204" pitchFamily="34" charset="0"/>
              <a:buChar char="•"/>
            </a:pPr>
            <a:r>
              <a:rPr lang="en-US" dirty="0"/>
              <a:t>Selective prosecution</a:t>
            </a:r>
          </a:p>
        </p:txBody>
      </p:sp>
      <p:sp>
        <p:nvSpPr>
          <p:cNvPr id="4" name="Slide Number Placeholder 3"/>
          <p:cNvSpPr>
            <a:spLocks noGrp="1"/>
          </p:cNvSpPr>
          <p:nvPr>
            <p:ph type="sldNum" sz="quarter" idx="5"/>
          </p:nvPr>
        </p:nvSpPr>
        <p:spPr/>
        <p:txBody>
          <a:bodyPr/>
          <a:lstStyle/>
          <a:p>
            <a:fld id="{570A3772-5C83-BD41-8DCA-BBEE7E01D9DE}" type="slidenum">
              <a:rPr lang="en-US" smtClean="0"/>
              <a:t>17</a:t>
            </a:fld>
            <a:endParaRPr lang="en-US"/>
          </a:p>
        </p:txBody>
      </p:sp>
    </p:spTree>
    <p:extLst>
      <p:ext uri="{BB962C8B-B14F-4D97-AF65-F5344CB8AC3E}">
        <p14:creationId xmlns:p14="http://schemas.microsoft.com/office/powerpoint/2010/main" val="66294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494E54"/>
                </a:solidFill>
                <a:latin typeface="myriad-pro"/>
              </a:rPr>
              <a:t>N</a:t>
            </a:r>
            <a:r>
              <a:rPr lang="en-US" b="0" i="0" dirty="0">
                <a:solidFill>
                  <a:srgbClr val="494E54"/>
                </a:solidFill>
                <a:effectLst/>
                <a:latin typeface="myriad-pro"/>
              </a:rPr>
              <a:t>ational intelligence director James Clapper in 2013 lied under oath — with impunity — to Congress about the existence of the the Deep State's mass surveillance programs. And, by the way, he is employed by CNN.</a:t>
            </a:r>
          </a:p>
          <a:p>
            <a:endParaRPr lang="en-US" b="0" i="0" dirty="0">
              <a:solidFill>
                <a:srgbClr val="494E54"/>
              </a:solidFill>
              <a:effectLst/>
              <a:latin typeface="myriad-pro"/>
            </a:endParaRPr>
          </a:p>
          <a:p>
            <a:r>
              <a:rPr lang="en-US" b="0" i="0" dirty="0">
                <a:solidFill>
                  <a:srgbClr val="494E54"/>
                </a:solidFill>
                <a:effectLst/>
                <a:latin typeface="myriad-pro"/>
              </a:rPr>
              <a:t>Hilarious side note: Natasha Bertrand, who published the Politico article about the intelligence officials claiming the Hunter Biden laptop story was Russian </a:t>
            </a:r>
            <a:r>
              <a:rPr lang="en-US" b="0" i="0" dirty="0" err="1">
                <a:solidFill>
                  <a:srgbClr val="494E54"/>
                </a:solidFill>
                <a:effectLst/>
                <a:latin typeface="myriad-pro"/>
              </a:rPr>
              <a:t>disinfo</a:t>
            </a:r>
            <a:r>
              <a:rPr lang="en-US" b="0" i="0" dirty="0">
                <a:solidFill>
                  <a:srgbClr val="494E54"/>
                </a:solidFill>
                <a:effectLst/>
                <a:latin typeface="myriad-pro"/>
              </a:rPr>
              <a:t>, was also hired by CNN. So she’s co-workers now with Clapper, and Clapper accused her of having “deliberately distorted” the letter that he cosigned.</a:t>
            </a:r>
            <a:endParaRPr lang="en-US" dirty="0"/>
          </a:p>
        </p:txBody>
      </p:sp>
      <p:sp>
        <p:nvSpPr>
          <p:cNvPr id="4" name="Slide Number Placeholder 3"/>
          <p:cNvSpPr>
            <a:spLocks noGrp="1"/>
          </p:cNvSpPr>
          <p:nvPr>
            <p:ph type="sldNum" sz="quarter" idx="5"/>
          </p:nvPr>
        </p:nvSpPr>
        <p:spPr/>
        <p:txBody>
          <a:bodyPr/>
          <a:lstStyle/>
          <a:p>
            <a:fld id="{570A3772-5C83-BD41-8DCA-BBEE7E01D9DE}" type="slidenum">
              <a:rPr lang="en-US" smtClean="0"/>
              <a:t>19</a:t>
            </a:fld>
            <a:endParaRPr lang="en-US"/>
          </a:p>
        </p:txBody>
      </p:sp>
    </p:spTree>
    <p:extLst>
      <p:ext uri="{BB962C8B-B14F-4D97-AF65-F5344CB8AC3E}">
        <p14:creationId xmlns:p14="http://schemas.microsoft.com/office/powerpoint/2010/main" val="2532774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Brought to testify before the House Judiciary Committee on July 12 regarding, among other things, how the FBI is coercing Big Tech to censor the political speech of Americans online. He mainly evaded questions and feigned ignorance about such things as how many FBI informants and undercover agents were among the crowd on Jan. 6. If this isn’t a lie, it’s sheer incompetency, but he will likely face no consequences.</a:t>
            </a:r>
          </a:p>
        </p:txBody>
      </p:sp>
      <p:sp>
        <p:nvSpPr>
          <p:cNvPr id="4" name="Slide Number Placeholder 3"/>
          <p:cNvSpPr>
            <a:spLocks noGrp="1"/>
          </p:cNvSpPr>
          <p:nvPr>
            <p:ph type="sldNum" sz="quarter" idx="5"/>
          </p:nvPr>
        </p:nvSpPr>
        <p:spPr/>
        <p:txBody>
          <a:bodyPr/>
          <a:lstStyle/>
          <a:p>
            <a:fld id="{570A3772-5C83-BD41-8DCA-BBEE7E01D9DE}" type="slidenum">
              <a:rPr lang="en-US" smtClean="0"/>
              <a:t>20</a:t>
            </a:fld>
            <a:endParaRPr lang="en-US"/>
          </a:p>
        </p:txBody>
      </p:sp>
    </p:spTree>
    <p:extLst>
      <p:ext uri="{BB962C8B-B14F-4D97-AF65-F5344CB8AC3E}">
        <p14:creationId xmlns:p14="http://schemas.microsoft.com/office/powerpoint/2010/main" val="2892738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Director Wray, are you aware that MAGA Republicans have repeatedly called for the FBI to be defunded?...Can you briefly describe for us what the effect would be on our national security or domestic tranquility if the FBI were defunded or dismantled?”</a:t>
            </a:r>
          </a:p>
        </p:txBody>
      </p:sp>
      <p:sp>
        <p:nvSpPr>
          <p:cNvPr id="4" name="Slide Number Placeholder 3"/>
          <p:cNvSpPr>
            <a:spLocks noGrp="1"/>
          </p:cNvSpPr>
          <p:nvPr>
            <p:ph type="sldNum" sz="quarter" idx="5"/>
          </p:nvPr>
        </p:nvSpPr>
        <p:spPr/>
        <p:txBody>
          <a:bodyPr/>
          <a:lstStyle/>
          <a:p>
            <a:fld id="{570A3772-5C83-BD41-8DCA-BBEE7E01D9DE}" type="slidenum">
              <a:rPr lang="en-US" smtClean="0"/>
              <a:t>21</a:t>
            </a:fld>
            <a:endParaRPr lang="en-US"/>
          </a:p>
        </p:txBody>
      </p:sp>
    </p:spTree>
    <p:extLst>
      <p:ext uri="{BB962C8B-B14F-4D97-AF65-F5344CB8AC3E}">
        <p14:creationId xmlns:p14="http://schemas.microsoft.com/office/powerpoint/2010/main" val="345268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400800"/>
          </a:xfrm>
          <a:solidFill>
            <a:schemeClr val="accent6"/>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CE30A2A8-DADD-44CC-B8A3-9BFFD5E76B66}"/>
              </a:ext>
            </a:extLst>
          </p:cNvPr>
          <p:cNvSpPr>
            <a:spLocks noGrp="1"/>
          </p:cNvSpPr>
          <p:nvPr>
            <p:ph type="ctrTitle"/>
          </p:nvPr>
        </p:nvSpPr>
        <p:spPr>
          <a:xfrm>
            <a:off x="0" y="3118981"/>
            <a:ext cx="7537703" cy="2462667"/>
          </a:xfrm>
          <a:solidFill>
            <a:schemeClr val="bg1">
              <a:alpha val="93000"/>
            </a:schemeClr>
          </a:solidFill>
        </p:spPr>
        <p:txBody>
          <a:bodyPr lIns="822960" tIns="731520" anchor="t" anchorCtr="0">
            <a:normAutofit/>
          </a:bodyPr>
          <a:lstStyle/>
          <a:p>
            <a:r>
              <a:rPr lang="en-US" sz="5400">
                <a:solidFill>
                  <a:schemeClr val="tx1"/>
                </a:solidFill>
              </a:rPr>
              <a:t>Click to edit Master title style</a:t>
            </a:r>
            <a:endParaRPr lang="en-US" sz="5400" dirty="0">
              <a:solidFill>
                <a:schemeClr val="tx1"/>
              </a:solidFill>
            </a:endParaRPr>
          </a:p>
        </p:txBody>
      </p:sp>
      <p:sp>
        <p:nvSpPr>
          <p:cNvPr id="9" name="Subtitle 2">
            <a:extLst>
              <a:ext uri="{FF2B5EF4-FFF2-40B4-BE49-F238E27FC236}">
                <a16:creationId xmlns:a16="http://schemas.microsoft.com/office/drawing/2014/main" id="{79DF17D8-A326-44D6-A77D-42DA99E92786}"/>
              </a:ext>
            </a:extLst>
          </p:cNvPr>
          <p:cNvSpPr>
            <a:spLocks noGrp="1"/>
          </p:cNvSpPr>
          <p:nvPr>
            <p:ph type="subTitle" idx="1"/>
          </p:nvPr>
        </p:nvSpPr>
        <p:spPr>
          <a:xfrm>
            <a:off x="745623" y="4735799"/>
            <a:ext cx="6470693" cy="605256"/>
          </a:xfrm>
        </p:spPr>
        <p:txBody>
          <a:bodyPr/>
          <a:lstStyle/>
          <a:p>
            <a:r>
              <a:rPr lang="en-US">
                <a:solidFill>
                  <a:schemeClr val="tx1"/>
                </a:solidFill>
              </a:rPr>
              <a:t>Click to edit Master subtitle style</a:t>
            </a:r>
            <a:endParaRPr lang="en-US" dirty="0">
              <a:solidFill>
                <a:schemeClr val="tx1"/>
              </a:solidFill>
            </a:endParaRPr>
          </a:p>
        </p:txBody>
      </p:sp>
      <p:sp>
        <p:nvSpPr>
          <p:cNvPr id="11" name="Rectangle 10">
            <a:extLst>
              <a:ext uri="{FF2B5EF4-FFF2-40B4-BE49-F238E27FC236}">
                <a16:creationId xmlns:a16="http://schemas.microsoft.com/office/drawing/2014/main" id="{67003F05-78A5-431B-8FEA-0B7BADEBF95E}"/>
              </a:ext>
            </a:extLst>
          </p:cNvPr>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515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88720" y="2057400"/>
            <a:ext cx="4639736"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8720" y="2958274"/>
            <a:ext cx="4639736" cy="2910821"/>
          </a:xfrm>
        </p:spPr>
        <p:txBody>
          <a:bodyPr/>
          <a:lstStyle>
            <a:lvl1pPr marL="342900" indent="-182880">
              <a:buClr>
                <a:schemeClr val="accent1"/>
              </a:buClr>
              <a:buFont typeface="Arial" panose="020B0604020202020204" pitchFamily="34" charset="0"/>
              <a:buChar char="•"/>
              <a:defRPr/>
            </a:lvl1pPr>
            <a:lvl2pPr marL="486918" indent="-182880">
              <a:buClr>
                <a:schemeClr val="accent1"/>
              </a:buClr>
              <a:buFont typeface="Arial" panose="020B0604020202020204" pitchFamily="34" charset="0"/>
              <a:buChar char="•"/>
              <a:defRPr/>
            </a:lvl2pPr>
            <a:lvl3pPr marL="669798" indent="-182880">
              <a:buClr>
                <a:schemeClr val="accent1"/>
              </a:buClr>
              <a:buFont typeface="Arial" panose="020B0604020202020204" pitchFamily="34" charset="0"/>
              <a:buChar char="•"/>
              <a:defRPr/>
            </a:lvl3pPr>
            <a:lvl4pPr marL="852678" indent="-182880">
              <a:buClr>
                <a:schemeClr val="accent1"/>
              </a:buClr>
              <a:buFont typeface="Arial" panose="020B0604020202020204" pitchFamily="34" charset="0"/>
              <a:buChar char="•"/>
              <a:defRPr/>
            </a:lvl4pPr>
            <a:lvl5pPr marL="1035558" indent="-18288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lvl1pPr marL="342900" indent="-182880">
              <a:buClr>
                <a:schemeClr val="accent1"/>
              </a:buClr>
              <a:buFont typeface="Arial" panose="020B0604020202020204" pitchFamily="34" charset="0"/>
              <a:buChar char="•"/>
              <a:defRPr/>
            </a:lvl1pPr>
            <a:lvl2pPr marL="486918" indent="-182880">
              <a:buClr>
                <a:schemeClr val="accent1"/>
              </a:buClr>
              <a:buFont typeface="Arial" panose="020B0604020202020204" pitchFamily="34" charset="0"/>
              <a:buChar char="•"/>
              <a:defRPr/>
            </a:lvl2pPr>
            <a:lvl3pPr marL="669798" indent="-182880">
              <a:buClr>
                <a:schemeClr val="accent1"/>
              </a:buClr>
              <a:buFont typeface="Arial" panose="020B0604020202020204" pitchFamily="34" charset="0"/>
              <a:buChar char="•"/>
              <a:defRPr/>
            </a:lvl3pPr>
            <a:lvl4pPr marL="852678" indent="-182880">
              <a:buClr>
                <a:schemeClr val="accent1"/>
              </a:buClr>
              <a:buFont typeface="Arial" panose="020B0604020202020204" pitchFamily="34" charset="0"/>
              <a:buChar char="•"/>
              <a:defRPr/>
            </a:lvl4pPr>
            <a:lvl5pPr marL="1035558" indent="-18288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481D1C6-C2EC-4FB9-A264-005ED5EB4D89}" type="datetimeFigureOut">
              <a:rPr lang="en-US" smtClean="0"/>
              <a:t>7/25/23</a:t>
            </a:fld>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70019D03-755A-40EC-87FC-FB138FE05EC1}" type="slidenum">
              <a:rPr lang="en-US" smtClean="0"/>
              <a:t>‹#›</a:t>
            </a:fld>
            <a:endParaRPr lang="en-US"/>
          </a:p>
        </p:txBody>
      </p:sp>
    </p:spTree>
    <p:extLst>
      <p:ext uri="{BB962C8B-B14F-4D97-AF65-F5344CB8AC3E}">
        <p14:creationId xmlns:p14="http://schemas.microsoft.com/office/powerpoint/2010/main" val="228601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88720" y="2057400"/>
            <a:ext cx="320040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8720" y="2958274"/>
            <a:ext cx="3200400" cy="2910821"/>
          </a:xfrm>
        </p:spPr>
        <p:txBody>
          <a:bodyPr/>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2051331"/>
            <a:ext cx="320040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2952204"/>
            <a:ext cx="3200400" cy="2910821"/>
          </a:xfrm>
        </p:spPr>
        <p:txBody>
          <a:bodyPr/>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9721C62B-6826-4C4A-B41E-814C63BA513E}"/>
              </a:ext>
            </a:extLst>
          </p:cNvPr>
          <p:cNvSpPr>
            <a:spLocks noGrp="1"/>
          </p:cNvSpPr>
          <p:nvPr>
            <p:ph type="body" sz="quarter" idx="13"/>
          </p:nvPr>
        </p:nvSpPr>
        <p:spPr>
          <a:xfrm>
            <a:off x="7955280" y="2057400"/>
            <a:ext cx="320040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9F5CD2DF-69E0-48BA-AFAC-83EFCE2ACC89}"/>
              </a:ext>
            </a:extLst>
          </p:cNvPr>
          <p:cNvSpPr>
            <a:spLocks noGrp="1"/>
          </p:cNvSpPr>
          <p:nvPr>
            <p:ph sz="quarter" idx="14"/>
          </p:nvPr>
        </p:nvSpPr>
        <p:spPr>
          <a:xfrm>
            <a:off x="7955280" y="2958273"/>
            <a:ext cx="3200400" cy="2910821"/>
          </a:xfrm>
        </p:spPr>
        <p:txBody>
          <a:bodyPr/>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481D1C6-C2EC-4FB9-A264-005ED5EB4D89}" type="datetimeFigureOut">
              <a:rPr lang="en-US" smtClean="0"/>
              <a:t>7/25/23</a:t>
            </a:fld>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70019D03-755A-40EC-87FC-FB138FE05EC1}" type="slidenum">
              <a:rPr lang="en-US" smtClean="0"/>
              <a:t>‹#›</a:t>
            </a:fld>
            <a:endParaRPr lang="en-US"/>
          </a:p>
        </p:txBody>
      </p:sp>
    </p:spTree>
    <p:extLst>
      <p:ext uri="{BB962C8B-B14F-4D97-AF65-F5344CB8AC3E}">
        <p14:creationId xmlns:p14="http://schemas.microsoft.com/office/powerpoint/2010/main" val="1564968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ummar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30B654-EB03-469D-8197-964CFA81E65F}"/>
              </a:ext>
            </a:extLst>
          </p:cNvPr>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33DE7C46-EBCB-4558-B868-C6E743BAE1A2}"/>
              </a:ext>
              <a:ext uri="{C183D7F6-B498-43B3-948B-1728B52AA6E4}">
                <adec:decorative xmlns:adec="http://schemas.microsoft.com/office/drawing/2017/decorative" val="1"/>
              </a:ext>
            </a:extLst>
          </p:cNvPr>
          <p:cNvSpPr/>
          <p:nvPr/>
        </p:nvSpPr>
        <p:spPr>
          <a:xfrm>
            <a:off x="707474" y="1238442"/>
            <a:ext cx="3635926" cy="43557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EDD7626-E6F6-463F-8041-E2EC32830F0E}"/>
              </a:ext>
            </a:extLst>
          </p:cNvPr>
          <p:cNvSpPr>
            <a:spLocks noGrp="1"/>
          </p:cNvSpPr>
          <p:nvPr>
            <p:ph type="title"/>
          </p:nvPr>
        </p:nvSpPr>
        <p:spPr>
          <a:xfrm>
            <a:off x="948648" y="1419273"/>
            <a:ext cx="3153580" cy="1358188"/>
          </a:xfrm>
        </p:spPr>
        <p:txBody>
          <a:bodyPr>
            <a:normAutofit/>
          </a:bodyPr>
          <a:lstStyle>
            <a:lvl1pPr>
              <a:defRPr baseline="0">
                <a:solidFill>
                  <a:schemeClr val="bg1"/>
                </a:solidFill>
              </a:defRPr>
            </a:lvl1pPr>
          </a:lstStyle>
          <a:p>
            <a:r>
              <a:rPr lang="en-US" sz="3600">
                <a:solidFill>
                  <a:schemeClr val="tx1"/>
                </a:solidFill>
              </a:rPr>
              <a:t>Click to edit Master title style</a:t>
            </a:r>
            <a:endParaRPr lang="en-US" sz="3600" dirty="0">
              <a:solidFill>
                <a:schemeClr val="tx1"/>
              </a:solidFill>
            </a:endParaRPr>
          </a:p>
        </p:txBody>
      </p:sp>
      <p:cxnSp>
        <p:nvCxnSpPr>
          <p:cNvPr id="8" name="Straight Connector 7">
            <a:extLst>
              <a:ext uri="{FF2B5EF4-FFF2-40B4-BE49-F238E27FC236}">
                <a16:creationId xmlns:a16="http://schemas.microsoft.com/office/drawing/2014/main" id="{4D4A9276-3942-47EA-B16C-FEF66FB6F290}"/>
              </a:ext>
              <a:ext uri="{C183D7F6-B498-43B3-948B-1728B52AA6E4}">
                <adec:decorative xmlns:adec="http://schemas.microsoft.com/office/drawing/2017/decorative" val="1"/>
              </a:ext>
            </a:extLst>
          </p:cNvPr>
          <p:cNvCxnSpPr/>
          <p:nvPr/>
        </p:nvCxnSpPr>
        <p:spPr>
          <a:xfrm>
            <a:off x="1092128"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611DABEC-17D7-4DA3-9DEA-F5D74509D3AC}"/>
              </a:ext>
            </a:extLst>
          </p:cNvPr>
          <p:cNvSpPr>
            <a:spLocks noGrp="1"/>
          </p:cNvSpPr>
          <p:nvPr>
            <p:ph idx="1"/>
          </p:nvPr>
        </p:nvSpPr>
        <p:spPr>
          <a:xfrm>
            <a:off x="948648" y="2978254"/>
            <a:ext cx="3153580" cy="2444238"/>
          </a:xfrm>
        </p:spPr>
        <p:txBody>
          <a:bodyPr lIns="91440">
            <a:normAutofit/>
          </a:bodyPr>
          <a:lstStyle>
            <a:lvl1pPr>
              <a:defRPr>
                <a:solidFill>
                  <a:schemeClr val="bg1"/>
                </a:solidFill>
              </a:defRPr>
            </a:lvl1pPr>
          </a:lstStyle>
          <a:p>
            <a:pPr marL="0" lvl="0" indent="0">
              <a:lnSpc>
                <a:spcPct val="100000"/>
              </a:lnSpc>
              <a:buNone/>
            </a:pPr>
            <a:r>
              <a:rPr lang="en-US" sz="1600">
                <a:solidFill>
                  <a:schemeClr val="tx1"/>
                </a:solidFill>
              </a:rPr>
              <a:t>Click to edit Master text styles</a:t>
            </a:r>
          </a:p>
        </p:txBody>
      </p:sp>
      <p:sp>
        <p:nvSpPr>
          <p:cNvPr id="13" name="Picture Placeholder 12">
            <a:extLst>
              <a:ext uri="{FF2B5EF4-FFF2-40B4-BE49-F238E27FC236}">
                <a16:creationId xmlns:a16="http://schemas.microsoft.com/office/drawing/2014/main" id="{0A5B6691-D26A-472B-BB73-55A4E0649246}"/>
              </a:ext>
            </a:extLst>
          </p:cNvPr>
          <p:cNvSpPr>
            <a:spLocks noGrp="1"/>
          </p:cNvSpPr>
          <p:nvPr>
            <p:ph type="pic" sz="quarter" idx="13"/>
          </p:nvPr>
        </p:nvSpPr>
        <p:spPr>
          <a:xfrm>
            <a:off x="4672584" y="1234440"/>
            <a:ext cx="3264408" cy="4352544"/>
          </a:xfrm>
          <a:solidFill>
            <a:schemeClr val="accent6"/>
          </a:solidFill>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BF1FB629-3697-40BE-A9E2-962CC86418D3}"/>
              </a:ext>
            </a:extLst>
          </p:cNvPr>
          <p:cNvSpPr>
            <a:spLocks noGrp="1"/>
          </p:cNvSpPr>
          <p:nvPr>
            <p:ph type="pic" sz="quarter" idx="14"/>
          </p:nvPr>
        </p:nvSpPr>
        <p:spPr>
          <a:xfrm>
            <a:off x="8275320" y="1234440"/>
            <a:ext cx="3264408" cy="4352544"/>
          </a:xfrm>
          <a:solidFill>
            <a:schemeClr val="accent6"/>
          </a:solidFill>
        </p:spPr>
        <p:txBody>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D481D1C6-C2EC-4FB9-A264-005ED5EB4D89}" type="datetimeFigureOut">
              <a:rPr lang="en-US" smtClean="0"/>
              <a:t>7/25/23</a:t>
            </a:fld>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70019D03-755A-40EC-87FC-FB138FE05EC1}" type="slidenum">
              <a:rPr lang="en-US" smtClean="0"/>
              <a:t>‹#›</a:t>
            </a:fld>
            <a:endParaRPr lang="en-US"/>
          </a:p>
        </p:txBody>
      </p:sp>
    </p:spTree>
    <p:extLst>
      <p:ext uri="{BB962C8B-B14F-4D97-AF65-F5344CB8AC3E}">
        <p14:creationId xmlns:p14="http://schemas.microsoft.com/office/powerpoint/2010/main" val="50268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783F4E-1082-419B-80D8-C7EAE84467CA}"/>
              </a:ext>
            </a:extLst>
          </p:cNvPr>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3">
            <a:extLst>
              <a:ext uri="{FF2B5EF4-FFF2-40B4-BE49-F238E27FC236}">
                <a16:creationId xmlns:a16="http://schemas.microsoft.com/office/drawing/2014/main" id="{EAD2187F-4097-47C0-8330-56262D32831D}"/>
              </a:ext>
              <a:ext uri="{C183D7F6-B498-43B3-948B-1728B52AA6E4}">
                <adec:decorative xmlns:adec="http://schemas.microsoft.com/office/drawing/2017/decorative" val="0"/>
              </a:ext>
            </a:extLst>
          </p:cNvPr>
          <p:cNvSpPr>
            <a:spLocks noGrp="1"/>
          </p:cNvSpPr>
          <p:nvPr>
            <p:ph type="title"/>
          </p:nvPr>
        </p:nvSpPr>
        <p:spPr>
          <a:xfrm>
            <a:off x="7859485" y="634946"/>
            <a:ext cx="3690257" cy="1450757"/>
          </a:xfrm>
        </p:spPr>
        <p:txBody>
          <a:bodyPr>
            <a:normAutofit/>
          </a:body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10523EF1-B104-45FE-925A-5C7906FA18C2}"/>
              </a:ext>
              <a:ext uri="{C183D7F6-B498-43B3-948B-1728B52AA6E4}">
                <adec:decorative xmlns:adec="http://schemas.microsoft.com/office/drawing/2017/decorative" val="1"/>
              </a:ext>
            </a:extLst>
          </p:cNvPr>
          <p:cNvCxnSpPr/>
          <p:nvPr/>
        </p:nvCxnSpPr>
        <p:spPr>
          <a:xfrm>
            <a:off x="7942633"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FA958037-C140-4697-8EAF-21C950A0ECC5}"/>
              </a:ext>
            </a:extLst>
          </p:cNvPr>
          <p:cNvSpPr>
            <a:spLocks noGrp="1"/>
          </p:cNvSpPr>
          <p:nvPr>
            <p:ph type="pic" sz="quarter" idx="13"/>
          </p:nvPr>
        </p:nvSpPr>
        <p:spPr>
          <a:xfrm>
            <a:off x="630936" y="640080"/>
            <a:ext cx="6912864" cy="5312664"/>
          </a:xfrm>
          <a:solidFill>
            <a:schemeClr val="accent6"/>
          </a:solidFill>
        </p:spPr>
        <p:txBody>
          <a:bodyPr/>
          <a:lstStyle/>
          <a:p>
            <a:r>
              <a:rPr lang="en-US"/>
              <a:t>Click icon to add picture</a:t>
            </a:r>
            <a:endParaRPr lang="en-US" dirty="0"/>
          </a:p>
        </p:txBody>
      </p:sp>
      <p:sp>
        <p:nvSpPr>
          <p:cNvPr id="9" name="Content Placeholder 14">
            <a:extLst>
              <a:ext uri="{FF2B5EF4-FFF2-40B4-BE49-F238E27FC236}">
                <a16:creationId xmlns:a16="http://schemas.microsoft.com/office/drawing/2014/main" id="{44613BB0-E0E0-4B1C-9926-EBE53B5420E1}"/>
              </a:ext>
            </a:extLst>
          </p:cNvPr>
          <p:cNvSpPr>
            <a:spLocks noGrp="1"/>
          </p:cNvSpPr>
          <p:nvPr>
            <p:ph idx="1"/>
          </p:nvPr>
        </p:nvSpPr>
        <p:spPr>
          <a:xfrm>
            <a:off x="7859485" y="2407436"/>
            <a:ext cx="3690257" cy="3461658"/>
          </a:xfrm>
        </p:spPr>
        <p:txBody>
          <a:bodyPr>
            <a:normAutofit/>
          </a:bodyPr>
          <a:lstStyle/>
          <a:p>
            <a:pPr lvl="0"/>
            <a:r>
              <a:rPr lang="en-US"/>
              <a:t>Click to edit Master text styles</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D481D1C6-C2EC-4FB9-A264-005ED5EB4D89}" type="datetimeFigureOut">
              <a:rPr lang="en-US" smtClean="0"/>
              <a:t>7/25/23</a:t>
            </a:fld>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70019D03-755A-40EC-87FC-FB138FE05EC1}" type="slidenum">
              <a:rPr lang="en-US" smtClean="0"/>
              <a:t>‹#›</a:t>
            </a:fld>
            <a:endParaRPr lang="en-US"/>
          </a:p>
        </p:txBody>
      </p:sp>
    </p:spTree>
    <p:extLst>
      <p:ext uri="{BB962C8B-B14F-4D97-AF65-F5344CB8AC3E}">
        <p14:creationId xmlns:p14="http://schemas.microsoft.com/office/powerpoint/2010/main" val="3701380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7D8A42-DBCB-4147-8301-ED784EC983C8}"/>
              </a:ext>
            </a:extLst>
          </p:cNvPr>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168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8872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D481D1C6-C2EC-4FB9-A264-005ED5EB4D89}" type="datetimeFigureOut">
              <a:rPr lang="en-US" smtClean="0"/>
              <a:t>7/25/23</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70019D03-755A-40EC-87FC-FB138FE05EC1}" type="slidenum">
              <a:rPr lang="en-US" smtClean="0"/>
              <a:t>‹#›</a:t>
            </a:fld>
            <a:endParaRPr lang="en-US"/>
          </a:p>
        </p:txBody>
      </p:sp>
    </p:spTree>
    <p:extLst>
      <p:ext uri="{BB962C8B-B14F-4D97-AF65-F5344CB8AC3E}">
        <p14:creationId xmlns:p14="http://schemas.microsoft.com/office/powerpoint/2010/main" val="1719920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BB497F-29C0-47B6-8020-97AECBB14E9F}"/>
              </a:ext>
            </a:extLst>
          </p:cNvPr>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D481D1C6-C2EC-4FB9-A264-005ED5EB4D89}" type="datetimeFigureOut">
              <a:rPr lang="en-US" smtClean="0"/>
              <a:t>7/25/23</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70019D03-755A-40EC-87FC-FB138FE05EC1}" type="slidenum">
              <a:rPr lang="en-US" smtClean="0"/>
              <a:t>‹#›</a:t>
            </a:fld>
            <a:endParaRPr lang="en-US"/>
          </a:p>
        </p:txBody>
      </p:sp>
    </p:spTree>
    <p:extLst>
      <p:ext uri="{BB962C8B-B14F-4D97-AF65-F5344CB8AC3E}">
        <p14:creationId xmlns:p14="http://schemas.microsoft.com/office/powerpoint/2010/main" val="1741254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D481D1C6-C2EC-4FB9-A264-005ED5EB4D89}" type="datetimeFigureOut">
              <a:rPr lang="en-US" smtClean="0"/>
              <a:t>7/25/23</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0019D03-755A-40EC-87FC-FB138FE05EC1}" type="slidenum">
              <a:rPr lang="en-US" smtClean="0"/>
              <a:t>‹#›</a:t>
            </a:fld>
            <a:endParaRPr lang="en-US"/>
          </a:p>
        </p:txBody>
      </p:sp>
    </p:spTree>
    <p:extLst>
      <p:ext uri="{BB962C8B-B14F-4D97-AF65-F5344CB8AC3E}">
        <p14:creationId xmlns:p14="http://schemas.microsoft.com/office/powerpoint/2010/main" val="2266396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92000"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481D1C6-C2EC-4FB9-A264-005ED5EB4D89}" type="datetimeFigureOut">
              <a:rPr lang="en-US" smtClean="0"/>
              <a:t>7/25/23</a:t>
            </a:fld>
            <a:endParaRPr lang="en-US"/>
          </a:p>
        </p:txBody>
      </p:sp>
      <p:sp>
        <p:nvSpPr>
          <p:cNvPr id="6" name="Footer Placeholder 5"/>
          <p:cNvSpPr>
            <a:spLocks noGrp="1"/>
          </p:cNvSpPr>
          <p:nvPr>
            <p:ph type="ftr" sz="quarter" idx="11"/>
          </p:nvPr>
        </p:nvSpPr>
        <p:spPr>
          <a:xfrm>
            <a:off x="1097279" y="6446838"/>
            <a:ext cx="6818262" cy="365125"/>
          </a:xfrm>
        </p:spPr>
        <p:txBody>
          <a:bodyPr/>
          <a:lstStyle/>
          <a:p>
            <a:endParaRPr lang="en-US"/>
          </a:p>
        </p:txBody>
      </p:sp>
      <p:sp>
        <p:nvSpPr>
          <p:cNvPr id="7" name="Slide Number Placeholder 6"/>
          <p:cNvSpPr>
            <a:spLocks noGrp="1"/>
          </p:cNvSpPr>
          <p:nvPr>
            <p:ph type="sldNum" sz="quarter" idx="12"/>
          </p:nvPr>
        </p:nvSpPr>
        <p:spPr/>
        <p:txBody>
          <a:bodyPr/>
          <a:lstStyle/>
          <a:p>
            <a:fld id="{70019D03-755A-40EC-87FC-FB138FE05EC1}" type="slidenum">
              <a:rPr lang="en-US" smtClean="0"/>
              <a:t>‹#›</a:t>
            </a:fld>
            <a:endParaRPr lang="en-US"/>
          </a:p>
        </p:txBody>
      </p:sp>
    </p:spTree>
    <p:extLst>
      <p:ext uri="{BB962C8B-B14F-4D97-AF65-F5344CB8AC3E}">
        <p14:creationId xmlns:p14="http://schemas.microsoft.com/office/powerpoint/2010/main" val="1447970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98A56-157E-7063-57BD-2D6426A0B6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3B86E2-5CD1-59AC-7B8F-1081B419E0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2BBC90-B1EA-9802-7ED1-478DF07C7E1F}"/>
              </a:ext>
            </a:extLst>
          </p:cNvPr>
          <p:cNvSpPr>
            <a:spLocks noGrp="1"/>
          </p:cNvSpPr>
          <p:nvPr>
            <p:ph type="dt" sz="half" idx="10"/>
          </p:nvPr>
        </p:nvSpPr>
        <p:spPr/>
        <p:txBody>
          <a:bodyPr/>
          <a:lstStyle/>
          <a:p>
            <a:fld id="{D481D1C6-C2EC-4FB9-A264-005ED5EB4D89}" type="datetimeFigureOut">
              <a:rPr lang="en-US" smtClean="0"/>
              <a:t>7/25/23</a:t>
            </a:fld>
            <a:endParaRPr lang="en-US"/>
          </a:p>
        </p:txBody>
      </p:sp>
      <p:sp>
        <p:nvSpPr>
          <p:cNvPr id="5" name="Footer Placeholder 4">
            <a:extLst>
              <a:ext uri="{FF2B5EF4-FFF2-40B4-BE49-F238E27FC236}">
                <a16:creationId xmlns:a16="http://schemas.microsoft.com/office/drawing/2014/main" id="{C2AD196F-845E-A5E7-899A-EE9AA6A2F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7B0C4-7EC6-3FA3-9702-7F37A4465736}"/>
              </a:ext>
            </a:extLst>
          </p:cNvPr>
          <p:cNvSpPr>
            <a:spLocks noGrp="1"/>
          </p:cNvSpPr>
          <p:nvPr>
            <p:ph type="sldNum" sz="quarter" idx="12"/>
          </p:nvPr>
        </p:nvSpPr>
        <p:spPr/>
        <p:txBody>
          <a:bodyPr/>
          <a:lstStyle/>
          <a:p>
            <a:fld id="{70019D03-755A-40EC-87FC-FB138FE05EC1}" type="slidenum">
              <a:rPr lang="en-US" smtClean="0"/>
              <a:t>‹#›</a:t>
            </a:fld>
            <a:endParaRPr lang="en-US"/>
          </a:p>
        </p:txBody>
      </p:sp>
    </p:spTree>
    <p:extLst>
      <p:ext uri="{BB962C8B-B14F-4D97-AF65-F5344CB8AC3E}">
        <p14:creationId xmlns:p14="http://schemas.microsoft.com/office/powerpoint/2010/main" val="42374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E7A15B3-CF61-4208-B154-0A0DED1B3189}"/>
              </a:ext>
            </a:extLst>
          </p:cNvPr>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EF018FF3-9740-4BA5-8515-EBFCC62322E6}"/>
              </a:ext>
              <a:ext uri="{C183D7F6-B498-43B3-948B-1728B52AA6E4}">
                <adec:decorative xmlns:adec="http://schemas.microsoft.com/office/drawing/2017/decorative" val="1"/>
              </a:ext>
            </a:extLst>
          </p:cNvPr>
          <p:cNvSpPr/>
          <p:nvPr/>
        </p:nvSpPr>
        <p:spPr>
          <a:xfrm>
            <a:off x="7848600" y="643467"/>
            <a:ext cx="3635926" cy="51138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89BEFBB5-382E-4634-9782-68859DEE12F7}"/>
              </a:ext>
              <a:ext uri="{C183D7F6-B498-43B3-948B-1728B52AA6E4}">
                <adec:decorative xmlns:adec="http://schemas.microsoft.com/office/drawing/2017/decorative" val="1"/>
              </a:ext>
            </a:extLst>
          </p:cNvPr>
          <p:cNvCxnSpPr/>
          <p:nvPr/>
        </p:nvCxnSpPr>
        <p:spPr>
          <a:xfrm>
            <a:off x="8173792" y="2660530"/>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CE069499-3ED9-4F5B-ADC9-5EBFC522E948}"/>
              </a:ext>
            </a:extLst>
          </p:cNvPr>
          <p:cNvSpPr>
            <a:spLocks noGrp="1"/>
          </p:cNvSpPr>
          <p:nvPr>
            <p:ph type="title" hasCustomPrompt="1"/>
          </p:nvPr>
        </p:nvSpPr>
        <p:spPr>
          <a:xfrm>
            <a:off x="8081400" y="1118014"/>
            <a:ext cx="3379080" cy="1450757"/>
          </a:xfrm>
        </p:spPr>
        <p:txBody>
          <a:bodyPr/>
          <a:lstStyle>
            <a:lvl1pPr>
              <a:defRPr>
                <a:solidFill>
                  <a:schemeClr val="bg1"/>
                </a:solidFill>
              </a:defRPr>
            </a:lvl1pPr>
          </a:lstStyle>
          <a:p>
            <a:r>
              <a:rPr lang="en-US" dirty="0"/>
              <a:t>Click to add title</a:t>
            </a:r>
          </a:p>
        </p:txBody>
      </p:sp>
      <p:sp>
        <p:nvSpPr>
          <p:cNvPr id="15" name="Picture Placeholder 14">
            <a:extLst>
              <a:ext uri="{FF2B5EF4-FFF2-40B4-BE49-F238E27FC236}">
                <a16:creationId xmlns:a16="http://schemas.microsoft.com/office/drawing/2014/main" id="{04052F90-8192-445D-854C-F144C7CFAC76}"/>
              </a:ext>
            </a:extLst>
          </p:cNvPr>
          <p:cNvSpPr>
            <a:spLocks noGrp="1"/>
          </p:cNvSpPr>
          <p:nvPr>
            <p:ph type="pic" sz="quarter" idx="13"/>
          </p:nvPr>
        </p:nvSpPr>
        <p:spPr>
          <a:xfrm>
            <a:off x="640080" y="640080"/>
            <a:ext cx="3273552" cy="2395728"/>
          </a:xfrm>
          <a:solidFill>
            <a:schemeClr val="accent6"/>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51433AC9-3FFE-4C0D-A905-A0CB48FB81A1}"/>
              </a:ext>
            </a:extLst>
          </p:cNvPr>
          <p:cNvSpPr>
            <a:spLocks noGrp="1"/>
          </p:cNvSpPr>
          <p:nvPr>
            <p:ph type="pic" sz="quarter" idx="14"/>
          </p:nvPr>
        </p:nvSpPr>
        <p:spPr>
          <a:xfrm>
            <a:off x="4251960" y="640080"/>
            <a:ext cx="3273552" cy="2395728"/>
          </a:xfrm>
          <a:solidFill>
            <a:schemeClr val="accent6"/>
          </a:solidFill>
        </p:spPr>
        <p:txBody>
          <a:bodyPr/>
          <a:lstStyle/>
          <a:p>
            <a:r>
              <a:rPr lang="en-US"/>
              <a:t>Click icon to add picture</a:t>
            </a:r>
            <a:endParaRPr lang="en-US" dirty="0"/>
          </a:p>
        </p:txBody>
      </p:sp>
      <p:sp>
        <p:nvSpPr>
          <p:cNvPr id="17" name="Picture Placeholder 14">
            <a:extLst>
              <a:ext uri="{FF2B5EF4-FFF2-40B4-BE49-F238E27FC236}">
                <a16:creationId xmlns:a16="http://schemas.microsoft.com/office/drawing/2014/main" id="{5054A368-7C94-4623-8670-651AAB51F2B6}"/>
              </a:ext>
            </a:extLst>
          </p:cNvPr>
          <p:cNvSpPr>
            <a:spLocks noGrp="1"/>
          </p:cNvSpPr>
          <p:nvPr>
            <p:ph type="pic" sz="quarter" idx="15"/>
          </p:nvPr>
        </p:nvSpPr>
        <p:spPr>
          <a:xfrm>
            <a:off x="640080" y="3364992"/>
            <a:ext cx="3273552" cy="2395728"/>
          </a:xfrm>
          <a:solidFill>
            <a:schemeClr val="accent6"/>
          </a:solidFill>
        </p:spPr>
        <p:txBody>
          <a:bodyPr/>
          <a:lstStyle/>
          <a:p>
            <a:r>
              <a:rPr lang="en-US"/>
              <a:t>Click icon to add picture</a:t>
            </a:r>
            <a:endParaRPr lang="en-US" dirty="0"/>
          </a:p>
        </p:txBody>
      </p:sp>
      <p:sp>
        <p:nvSpPr>
          <p:cNvPr id="18" name="Picture Placeholder 14">
            <a:extLst>
              <a:ext uri="{FF2B5EF4-FFF2-40B4-BE49-F238E27FC236}">
                <a16:creationId xmlns:a16="http://schemas.microsoft.com/office/drawing/2014/main" id="{04D3A3D1-400C-4822-B959-96FF1469FD68}"/>
              </a:ext>
            </a:extLst>
          </p:cNvPr>
          <p:cNvSpPr>
            <a:spLocks noGrp="1"/>
          </p:cNvSpPr>
          <p:nvPr>
            <p:ph type="pic" sz="quarter" idx="16"/>
          </p:nvPr>
        </p:nvSpPr>
        <p:spPr>
          <a:xfrm>
            <a:off x="4251960" y="3364992"/>
            <a:ext cx="3273552" cy="2395728"/>
          </a:xfrm>
          <a:solidFill>
            <a:schemeClr val="accent6"/>
          </a:solidFill>
        </p:spPr>
        <p:txBody>
          <a:bodyPr/>
          <a:lstStyle/>
          <a:p>
            <a:r>
              <a:rPr lang="en-US"/>
              <a:t>Click icon to add picture</a:t>
            </a:r>
            <a:endParaRPr lang="en-US" dirty="0"/>
          </a:p>
        </p:txBody>
      </p:sp>
      <p:sp>
        <p:nvSpPr>
          <p:cNvPr id="8" name="Text Placeholder 7">
            <a:extLst>
              <a:ext uri="{FF2B5EF4-FFF2-40B4-BE49-F238E27FC236}">
                <a16:creationId xmlns:a16="http://schemas.microsoft.com/office/drawing/2014/main" id="{D8B04F02-660E-4770-B563-1D977AFF4C66}"/>
              </a:ext>
            </a:extLst>
          </p:cNvPr>
          <p:cNvSpPr>
            <a:spLocks noGrp="1"/>
          </p:cNvSpPr>
          <p:nvPr>
            <p:ph type="body" sz="quarter" idx="17"/>
          </p:nvPr>
        </p:nvSpPr>
        <p:spPr>
          <a:xfrm>
            <a:off x="8086408" y="2789067"/>
            <a:ext cx="3176587" cy="27066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D481D1C6-C2EC-4FB9-A264-005ED5EB4D89}" type="datetimeFigureOut">
              <a:rPr lang="en-US" smtClean="0"/>
              <a:t>7/25/23</a:t>
            </a:fld>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70019D03-755A-40EC-87FC-FB138FE05EC1}" type="slidenum">
              <a:rPr lang="en-US" smtClean="0"/>
              <a:t>‹#›</a:t>
            </a:fld>
            <a:endParaRPr lang="en-US"/>
          </a:p>
        </p:txBody>
      </p:sp>
    </p:spTree>
    <p:extLst>
      <p:ext uri="{BB962C8B-B14F-4D97-AF65-F5344CB8AC3E}">
        <p14:creationId xmlns:p14="http://schemas.microsoft.com/office/powerpoint/2010/main" val="209792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p:nvPr>
        </p:nvSpPr>
        <p:spPr>
          <a:xfrm>
            <a:off x="1097280" y="286603"/>
            <a:ext cx="10058400" cy="1450757"/>
          </a:xfrm>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p:nvPr>
        </p:nvSpPr>
        <p:spPr>
          <a:xfrm>
            <a:off x="1097281" y="2108201"/>
            <a:ext cx="3557016" cy="3760891"/>
          </a:xfrm>
        </p:spPr>
        <p:txBody>
          <a:bodyPr/>
          <a:lstStyle/>
          <a:p>
            <a:pPr lvl="0"/>
            <a:r>
              <a:rPr lang="en-US"/>
              <a:t>Click to edit Master text styles</a:t>
            </a:r>
          </a:p>
        </p:txBody>
      </p:sp>
      <p:sp>
        <p:nvSpPr>
          <p:cNvPr id="13" name="Picture Placeholder 12">
            <a:extLst>
              <a:ext uri="{FF2B5EF4-FFF2-40B4-BE49-F238E27FC236}">
                <a16:creationId xmlns:a16="http://schemas.microsoft.com/office/drawing/2014/main" id="{8A40EF35-BB21-4D3F-A9D6-2A92BFD0DDD5}"/>
              </a:ext>
            </a:extLst>
          </p:cNvPr>
          <p:cNvSpPr>
            <a:spLocks noGrp="1"/>
          </p:cNvSpPr>
          <p:nvPr>
            <p:ph type="pic" sz="quarter" idx="13"/>
          </p:nvPr>
        </p:nvSpPr>
        <p:spPr>
          <a:xfrm>
            <a:off x="4974336" y="2112264"/>
            <a:ext cx="3035808" cy="1837944"/>
          </a:xfrm>
          <a:solidFill>
            <a:schemeClr val="accent6"/>
          </a:solidFill>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F7CE5DD4-B27E-482B-8208-FA5A7BBC9AC9}"/>
              </a:ext>
            </a:extLst>
          </p:cNvPr>
          <p:cNvSpPr>
            <a:spLocks noGrp="1"/>
          </p:cNvSpPr>
          <p:nvPr>
            <p:ph type="pic" sz="quarter" idx="14"/>
          </p:nvPr>
        </p:nvSpPr>
        <p:spPr>
          <a:xfrm>
            <a:off x="4974336" y="4032504"/>
            <a:ext cx="3035808" cy="1837944"/>
          </a:xfrm>
          <a:solidFill>
            <a:schemeClr val="accent6"/>
          </a:solidFill>
        </p:spPr>
        <p:txBody>
          <a:bodyPr/>
          <a:lstStyle/>
          <a:p>
            <a:r>
              <a:rPr lang="en-US"/>
              <a:t>Click icon to add picture</a:t>
            </a:r>
            <a:endParaRPr lang="en-US" dirty="0"/>
          </a:p>
        </p:txBody>
      </p:sp>
      <p:sp>
        <p:nvSpPr>
          <p:cNvPr id="15" name="Picture Placeholder 12">
            <a:extLst>
              <a:ext uri="{FF2B5EF4-FFF2-40B4-BE49-F238E27FC236}">
                <a16:creationId xmlns:a16="http://schemas.microsoft.com/office/drawing/2014/main" id="{1F796570-D07C-4638-8B80-227A6EF1A082}"/>
              </a:ext>
            </a:extLst>
          </p:cNvPr>
          <p:cNvSpPr>
            <a:spLocks noGrp="1"/>
          </p:cNvSpPr>
          <p:nvPr>
            <p:ph type="pic" sz="quarter" idx="15"/>
          </p:nvPr>
        </p:nvSpPr>
        <p:spPr>
          <a:xfrm>
            <a:off x="8110728" y="2112264"/>
            <a:ext cx="3035808" cy="3758184"/>
          </a:xfrm>
          <a:solidFill>
            <a:schemeClr val="accent6"/>
          </a:solidFill>
        </p:spPr>
        <p:txBody>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D481D1C6-C2EC-4FB9-A264-005ED5EB4D89}" type="datetimeFigureOut">
              <a:rPr lang="en-US" smtClean="0"/>
              <a:t>7/25/23</a:t>
            </a:fld>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70019D03-755A-40EC-87FC-FB138FE05EC1}" type="slidenum">
              <a:rPr lang="en-US" smtClean="0"/>
              <a:t>‹#›</a:t>
            </a:fld>
            <a:endParaRPr lang="en-US"/>
          </a:p>
        </p:txBody>
      </p:sp>
    </p:spTree>
    <p:extLst>
      <p:ext uri="{BB962C8B-B14F-4D97-AF65-F5344CB8AC3E}">
        <p14:creationId xmlns:p14="http://schemas.microsoft.com/office/powerpoint/2010/main" val="2163856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Break">
    <p:spTree>
      <p:nvGrpSpPr>
        <p:cNvPr id="1" name=""/>
        <p:cNvGrpSpPr/>
        <p:nvPr/>
      </p:nvGrpSpPr>
      <p:grpSpPr>
        <a:xfrm>
          <a:off x="0" y="0"/>
          <a:ext cx="0" cy="0"/>
          <a:chOff x="0" y="0"/>
          <a:chExt cx="0" cy="0"/>
        </a:xfrm>
      </p:grpSpPr>
      <p:sp>
        <p:nvSpPr>
          <p:cNvPr id="6" name="Rectangle 5" descr="Tag=AccentColor&#10;Flavor=Dark&#10;Target=Fill">
            <a:extLst>
              <a:ext uri="{FF2B5EF4-FFF2-40B4-BE49-F238E27FC236}">
                <a16:creationId xmlns:a16="http://schemas.microsoft.com/office/drawing/2014/main" id="{17DBCCDB-B58C-45B3-9E63-49F7B0819260}"/>
              </a:ext>
            </a:extLst>
          </p:cNvPr>
          <p:cNvSpPr/>
          <p:nvPr/>
        </p:nvSpPr>
        <p:spPr bwMode="white">
          <a:xfrm>
            <a:off x="0" y="4953000"/>
            <a:ext cx="12192000" cy="1905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1">
            <a:extLst>
              <a:ext uri="{FF2B5EF4-FFF2-40B4-BE49-F238E27FC236}">
                <a16:creationId xmlns:a16="http://schemas.microsoft.com/office/drawing/2014/main" id="{07B1649E-A273-4C2E-A9F2-D29871865897}"/>
              </a:ext>
            </a:extLst>
          </p:cNvPr>
          <p:cNvSpPr>
            <a:spLocks noGrp="1"/>
          </p:cNvSpPr>
          <p:nvPr>
            <p:ph type="ctrTitle"/>
          </p:nvPr>
        </p:nvSpPr>
        <p:spPr>
          <a:xfrm>
            <a:off x="1065197" y="5120640"/>
            <a:ext cx="10058400" cy="822960"/>
          </a:xfrm>
        </p:spPr>
        <p:txBody>
          <a:bodyPr>
            <a:normAutofit/>
          </a:bodyPr>
          <a:lstStyle>
            <a:lvl1pPr>
              <a:defRPr>
                <a:solidFill>
                  <a:schemeClr val="bg1"/>
                </a:solidFill>
              </a:defRPr>
            </a:lvl1pPr>
          </a:lstStyle>
          <a:p>
            <a:r>
              <a:rPr lang="en-US" sz="3600">
                <a:solidFill>
                  <a:schemeClr val="bg1"/>
                </a:solidFill>
              </a:rPr>
              <a:t>Click to edit Master title style</a:t>
            </a:r>
            <a:endParaRPr lang="en-US" sz="3600" dirty="0">
              <a:solidFill>
                <a:schemeClr val="bg1"/>
              </a:solidFill>
            </a:endParaRPr>
          </a:p>
        </p:txBody>
      </p:sp>
      <p:sp>
        <p:nvSpPr>
          <p:cNvPr id="8" name="Subtitle 2">
            <a:extLst>
              <a:ext uri="{FF2B5EF4-FFF2-40B4-BE49-F238E27FC236}">
                <a16:creationId xmlns:a16="http://schemas.microsoft.com/office/drawing/2014/main" id="{A72A6B42-C371-4562-8E40-9EE1906C8578}"/>
              </a:ext>
            </a:extLst>
          </p:cNvPr>
          <p:cNvSpPr>
            <a:spLocks noGrp="1"/>
          </p:cNvSpPr>
          <p:nvPr>
            <p:ph type="subTitle" idx="1"/>
          </p:nvPr>
        </p:nvSpPr>
        <p:spPr>
          <a:xfrm>
            <a:off x="1065212" y="5943600"/>
            <a:ext cx="10058400" cy="543513"/>
          </a:xfrm>
        </p:spPr>
        <p:txBody>
          <a:bodyPr>
            <a:normAutofit/>
          </a:bodyPr>
          <a:lstStyle>
            <a:lvl1pPr>
              <a:defRPr>
                <a:solidFill>
                  <a:schemeClr val="bg1"/>
                </a:solidFill>
              </a:defRPr>
            </a:lvl1pPr>
          </a:lstStyle>
          <a:p>
            <a:r>
              <a:rPr lang="en-US" sz="1500">
                <a:solidFill>
                  <a:schemeClr val="bg1"/>
                </a:solidFill>
              </a:rPr>
              <a:t>Click to edit Master subtitle style</a:t>
            </a:r>
            <a:endParaRPr lang="en-US" sz="1500" dirty="0">
              <a:solidFill>
                <a:schemeClr val="bg1"/>
              </a:solidFill>
            </a:endParaRPr>
          </a:p>
        </p:txBody>
      </p:sp>
      <p:sp>
        <p:nvSpPr>
          <p:cNvPr id="13" name="Picture Placeholder 12">
            <a:extLst>
              <a:ext uri="{FF2B5EF4-FFF2-40B4-BE49-F238E27FC236}">
                <a16:creationId xmlns:a16="http://schemas.microsoft.com/office/drawing/2014/main" id="{68504FFB-1664-4F66-BC31-100C8DD98346}"/>
              </a:ext>
            </a:extLst>
          </p:cNvPr>
          <p:cNvSpPr>
            <a:spLocks noGrp="1"/>
          </p:cNvSpPr>
          <p:nvPr>
            <p:ph type="pic" sz="quarter" idx="13"/>
          </p:nvPr>
        </p:nvSpPr>
        <p:spPr>
          <a:xfrm>
            <a:off x="635000" y="640080"/>
            <a:ext cx="3544888" cy="3931920"/>
          </a:xfrm>
          <a:solidFill>
            <a:schemeClr val="accent6"/>
          </a:solidFill>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1B45578D-1855-4EC0-9E45-E1630D11ACA5}"/>
              </a:ext>
            </a:extLst>
          </p:cNvPr>
          <p:cNvSpPr>
            <a:spLocks noGrp="1"/>
          </p:cNvSpPr>
          <p:nvPr>
            <p:ph type="pic" sz="quarter" idx="14"/>
          </p:nvPr>
        </p:nvSpPr>
        <p:spPr>
          <a:xfrm>
            <a:off x="4343400" y="640080"/>
            <a:ext cx="3544888" cy="3931920"/>
          </a:xfrm>
          <a:solidFill>
            <a:schemeClr val="accent6"/>
          </a:solidFill>
        </p:spPr>
        <p:txBody>
          <a:bodyPr/>
          <a:lstStyle/>
          <a:p>
            <a:r>
              <a:rPr lang="en-US"/>
              <a:t>Click icon to add picture</a:t>
            </a:r>
            <a:endParaRPr lang="en-US" dirty="0"/>
          </a:p>
        </p:txBody>
      </p:sp>
      <p:sp>
        <p:nvSpPr>
          <p:cNvPr id="15" name="Picture Placeholder 12">
            <a:extLst>
              <a:ext uri="{FF2B5EF4-FFF2-40B4-BE49-F238E27FC236}">
                <a16:creationId xmlns:a16="http://schemas.microsoft.com/office/drawing/2014/main" id="{C93482C2-6151-4050-9F16-9952B0A017A3}"/>
              </a:ext>
            </a:extLst>
          </p:cNvPr>
          <p:cNvSpPr>
            <a:spLocks noGrp="1"/>
          </p:cNvSpPr>
          <p:nvPr>
            <p:ph type="pic" sz="quarter" idx="15"/>
          </p:nvPr>
        </p:nvSpPr>
        <p:spPr>
          <a:xfrm>
            <a:off x="8028432" y="640080"/>
            <a:ext cx="3544888" cy="3931920"/>
          </a:xfrm>
          <a:solidFill>
            <a:schemeClr val="accent6"/>
          </a:solidFill>
        </p:spPr>
        <p:txBody>
          <a:bodyPr/>
          <a:lstStyle/>
          <a:p>
            <a:r>
              <a:rPr lang="en-US"/>
              <a:t>Click icon to add picture</a:t>
            </a:r>
            <a:endParaRPr lang="en-US" dirty="0"/>
          </a:p>
        </p:txBody>
      </p:sp>
    </p:spTree>
    <p:extLst>
      <p:ext uri="{BB962C8B-B14F-4D97-AF65-F5344CB8AC3E}">
        <p14:creationId xmlns:p14="http://schemas.microsoft.com/office/powerpoint/2010/main" val="150721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88720" y="2313432"/>
            <a:ext cx="9966960" cy="3670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D481D1C6-C2EC-4FB9-A264-005ED5EB4D89}" type="datetimeFigureOut">
              <a:rPr lang="en-US" smtClean="0"/>
              <a:t>7/25/23</a:t>
            </a:fld>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70019D03-755A-40EC-87FC-FB138FE05EC1}" type="slidenum">
              <a:rPr lang="en-US" smtClean="0"/>
              <a:t>‹#›</a:t>
            </a:fld>
            <a:endParaRPr lang="en-US"/>
          </a:p>
        </p:txBody>
      </p:sp>
    </p:spTree>
    <p:extLst>
      <p:ext uri="{BB962C8B-B14F-4D97-AF65-F5344CB8AC3E}">
        <p14:creationId xmlns:p14="http://schemas.microsoft.com/office/powerpoint/2010/main" val="2879375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D481D1C6-C2EC-4FB9-A264-005ED5EB4D89}" type="datetimeFigureOut">
              <a:rPr lang="en-US" smtClean="0"/>
              <a:t>7/25/23</a:t>
            </a:fld>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70019D03-755A-40EC-87FC-FB138FE05EC1}" type="slidenum">
              <a:rPr lang="en-US" smtClean="0"/>
              <a:t>‹#›</a:t>
            </a:fld>
            <a:endParaRPr lang="en-US"/>
          </a:p>
        </p:txBody>
      </p:sp>
      <p:sp>
        <p:nvSpPr>
          <p:cNvPr id="10" name="Picture Placeholder 23">
            <a:extLst>
              <a:ext uri="{FF2B5EF4-FFF2-40B4-BE49-F238E27FC236}">
                <a16:creationId xmlns:a16="http://schemas.microsoft.com/office/drawing/2014/main" id="{59B25ABF-2D91-42D0-B257-28C830A0DB0A}"/>
              </a:ext>
            </a:extLst>
          </p:cNvPr>
          <p:cNvSpPr>
            <a:spLocks noGrp="1"/>
          </p:cNvSpPr>
          <p:nvPr>
            <p:ph type="pic" sz="quarter" idx="13"/>
          </p:nvPr>
        </p:nvSpPr>
        <p:spPr>
          <a:xfrm>
            <a:off x="1188720" y="2774209"/>
            <a:ext cx="2340864" cy="1828800"/>
          </a:xfrm>
        </p:spPr>
        <p:txBody>
          <a:bodyPr/>
          <a:lstStyle/>
          <a:p>
            <a:r>
              <a:rPr lang="en-US"/>
              <a:t>Click icon to add picture</a:t>
            </a:r>
          </a:p>
        </p:txBody>
      </p:sp>
      <p:sp>
        <p:nvSpPr>
          <p:cNvPr id="11" name="Picture Placeholder 23">
            <a:extLst>
              <a:ext uri="{FF2B5EF4-FFF2-40B4-BE49-F238E27FC236}">
                <a16:creationId xmlns:a16="http://schemas.microsoft.com/office/drawing/2014/main" id="{9F987416-CEE7-4146-91E2-1C62DCADAB63}"/>
              </a:ext>
            </a:extLst>
          </p:cNvPr>
          <p:cNvSpPr>
            <a:spLocks noGrp="1"/>
          </p:cNvSpPr>
          <p:nvPr>
            <p:ph type="pic" sz="quarter" idx="14"/>
          </p:nvPr>
        </p:nvSpPr>
        <p:spPr>
          <a:xfrm>
            <a:off x="3729685" y="2767763"/>
            <a:ext cx="2340864" cy="1828800"/>
          </a:xfrm>
        </p:spPr>
        <p:txBody>
          <a:bodyPr/>
          <a:lstStyle/>
          <a:p>
            <a:r>
              <a:rPr lang="en-US"/>
              <a:t>Click icon to add picture</a:t>
            </a:r>
          </a:p>
        </p:txBody>
      </p:sp>
      <p:sp>
        <p:nvSpPr>
          <p:cNvPr id="12" name="Picture Placeholder 23">
            <a:extLst>
              <a:ext uri="{FF2B5EF4-FFF2-40B4-BE49-F238E27FC236}">
                <a16:creationId xmlns:a16="http://schemas.microsoft.com/office/drawing/2014/main" id="{F8590697-896B-4145-A7B5-26F0E6F6B910}"/>
              </a:ext>
            </a:extLst>
          </p:cNvPr>
          <p:cNvSpPr>
            <a:spLocks noGrp="1"/>
          </p:cNvSpPr>
          <p:nvPr>
            <p:ph type="pic" sz="quarter" idx="15"/>
          </p:nvPr>
        </p:nvSpPr>
        <p:spPr>
          <a:xfrm>
            <a:off x="6270650" y="2776437"/>
            <a:ext cx="2340864" cy="1828800"/>
          </a:xfrm>
        </p:spPr>
        <p:txBody>
          <a:bodyPr/>
          <a:lstStyle/>
          <a:p>
            <a:r>
              <a:rPr lang="en-US"/>
              <a:t>Click icon to add picture</a:t>
            </a:r>
          </a:p>
        </p:txBody>
      </p:sp>
      <p:sp>
        <p:nvSpPr>
          <p:cNvPr id="13" name="Picture Placeholder 23">
            <a:extLst>
              <a:ext uri="{FF2B5EF4-FFF2-40B4-BE49-F238E27FC236}">
                <a16:creationId xmlns:a16="http://schemas.microsoft.com/office/drawing/2014/main" id="{E562EE16-EF76-4BCF-ACAA-CB3BADD8D4BC}"/>
              </a:ext>
            </a:extLst>
          </p:cNvPr>
          <p:cNvSpPr>
            <a:spLocks noGrp="1"/>
          </p:cNvSpPr>
          <p:nvPr>
            <p:ph type="pic" sz="quarter" idx="16"/>
          </p:nvPr>
        </p:nvSpPr>
        <p:spPr>
          <a:xfrm>
            <a:off x="8811615" y="2771021"/>
            <a:ext cx="2340864" cy="1828800"/>
          </a:xfrm>
        </p:spPr>
        <p:txBody>
          <a:bodyPr/>
          <a:lstStyle/>
          <a:p>
            <a:r>
              <a:rPr lang="en-US"/>
              <a:t>Click icon to add picture</a:t>
            </a:r>
          </a:p>
        </p:txBody>
      </p:sp>
      <p:sp>
        <p:nvSpPr>
          <p:cNvPr id="14" name="Text Placeholder 28">
            <a:extLst>
              <a:ext uri="{FF2B5EF4-FFF2-40B4-BE49-F238E27FC236}">
                <a16:creationId xmlns:a16="http://schemas.microsoft.com/office/drawing/2014/main" id="{86CD2107-D81C-4AA6-AA2C-5C271CD0C61F}"/>
              </a:ext>
            </a:extLst>
          </p:cNvPr>
          <p:cNvSpPr>
            <a:spLocks noGrp="1"/>
          </p:cNvSpPr>
          <p:nvPr>
            <p:ph type="body" sz="quarter" idx="17" hasCustomPrompt="1"/>
          </p:nvPr>
        </p:nvSpPr>
        <p:spPr>
          <a:xfrm>
            <a:off x="1188720" y="4810866"/>
            <a:ext cx="2340864" cy="347662"/>
          </a:xfrm>
        </p:spPr>
        <p:txBody>
          <a:bodyPr lIns="54864" tIns="0" rIns="0" bIns="0">
            <a:noAutofit/>
          </a:bodyPr>
          <a:lstStyle>
            <a:lvl1pPr algn="l">
              <a:lnSpc>
                <a:spcPct val="100000"/>
              </a:lnSpc>
              <a:spcBef>
                <a:spcPts val="0"/>
              </a:spcBef>
              <a:defRPr sz="2000" b="1" spc="20" baseline="0">
                <a:solidFill>
                  <a:schemeClr val="tx1"/>
                </a:solidFill>
              </a:defRPr>
            </a:lvl1pPr>
          </a:lstStyle>
          <a:p>
            <a:pPr lvl="0"/>
            <a:r>
              <a:rPr lang="en-US" dirty="0"/>
              <a:t>Name</a:t>
            </a:r>
          </a:p>
        </p:txBody>
      </p:sp>
      <p:sp>
        <p:nvSpPr>
          <p:cNvPr id="15" name="Text Placeholder 28">
            <a:extLst>
              <a:ext uri="{FF2B5EF4-FFF2-40B4-BE49-F238E27FC236}">
                <a16:creationId xmlns:a16="http://schemas.microsoft.com/office/drawing/2014/main" id="{2A269BEA-7801-43D0-BB4D-499E164643B4}"/>
              </a:ext>
            </a:extLst>
          </p:cNvPr>
          <p:cNvSpPr>
            <a:spLocks noGrp="1"/>
          </p:cNvSpPr>
          <p:nvPr>
            <p:ph type="body" sz="quarter" idx="18" hasCustomPrompt="1"/>
          </p:nvPr>
        </p:nvSpPr>
        <p:spPr>
          <a:xfrm>
            <a:off x="1188720" y="5205596"/>
            <a:ext cx="2340864" cy="347662"/>
          </a:xfrm>
        </p:spPr>
        <p:txBody>
          <a:bodyPr lIns="54864" tIns="0" rIns="548640" bIns="0">
            <a:noAutofit/>
          </a:bodyPr>
          <a:lstStyle>
            <a:lvl1pPr algn="l">
              <a:lnSpc>
                <a:spcPct val="100000"/>
              </a:lnSpc>
              <a:spcBef>
                <a:spcPts val="0"/>
              </a:spcBef>
              <a:defRPr sz="1600" b="0" spc="20" baseline="0">
                <a:solidFill>
                  <a:schemeClr val="tx1"/>
                </a:solidFill>
              </a:defRPr>
            </a:lvl1pPr>
          </a:lstStyle>
          <a:p>
            <a:pPr lvl="0"/>
            <a:r>
              <a:rPr lang="en-US" dirty="0"/>
              <a:t>Title</a:t>
            </a:r>
          </a:p>
        </p:txBody>
      </p:sp>
      <p:sp>
        <p:nvSpPr>
          <p:cNvPr id="16" name="Text Placeholder 28">
            <a:extLst>
              <a:ext uri="{FF2B5EF4-FFF2-40B4-BE49-F238E27FC236}">
                <a16:creationId xmlns:a16="http://schemas.microsoft.com/office/drawing/2014/main" id="{EC30D8C1-9CAA-453C-A135-99B34DEAECDA}"/>
              </a:ext>
            </a:extLst>
          </p:cNvPr>
          <p:cNvSpPr>
            <a:spLocks noGrp="1"/>
          </p:cNvSpPr>
          <p:nvPr>
            <p:ph type="body" sz="quarter" idx="19" hasCustomPrompt="1"/>
          </p:nvPr>
        </p:nvSpPr>
        <p:spPr>
          <a:xfrm>
            <a:off x="3729319" y="4810866"/>
            <a:ext cx="2340864" cy="347662"/>
          </a:xfrm>
        </p:spPr>
        <p:txBody>
          <a:bodyPr lIns="54864" tIns="0" rIns="0" bIns="0">
            <a:noAutofit/>
          </a:bodyPr>
          <a:lstStyle>
            <a:lvl1pPr algn="l">
              <a:lnSpc>
                <a:spcPct val="100000"/>
              </a:lnSpc>
              <a:spcBef>
                <a:spcPts val="0"/>
              </a:spcBef>
              <a:defRPr sz="2000" b="1" spc="20" baseline="0">
                <a:solidFill>
                  <a:schemeClr val="tx1"/>
                </a:solidFill>
              </a:defRPr>
            </a:lvl1pPr>
          </a:lstStyle>
          <a:p>
            <a:pPr lvl="0"/>
            <a:r>
              <a:rPr lang="en-US" dirty="0"/>
              <a:t>Name</a:t>
            </a:r>
          </a:p>
        </p:txBody>
      </p:sp>
      <p:sp>
        <p:nvSpPr>
          <p:cNvPr id="17" name="Text Placeholder 28">
            <a:extLst>
              <a:ext uri="{FF2B5EF4-FFF2-40B4-BE49-F238E27FC236}">
                <a16:creationId xmlns:a16="http://schemas.microsoft.com/office/drawing/2014/main" id="{2C8127FC-EA51-4A6C-AD57-265191F313FE}"/>
              </a:ext>
            </a:extLst>
          </p:cNvPr>
          <p:cNvSpPr>
            <a:spLocks noGrp="1"/>
          </p:cNvSpPr>
          <p:nvPr>
            <p:ph type="body" sz="quarter" idx="20" hasCustomPrompt="1"/>
          </p:nvPr>
        </p:nvSpPr>
        <p:spPr>
          <a:xfrm>
            <a:off x="3729009" y="5205596"/>
            <a:ext cx="2340864" cy="347662"/>
          </a:xfrm>
        </p:spPr>
        <p:txBody>
          <a:bodyPr lIns="54864" tIns="0" rIns="548640" bIns="0">
            <a:noAutofit/>
          </a:bodyPr>
          <a:lstStyle>
            <a:lvl1pPr algn="l">
              <a:lnSpc>
                <a:spcPct val="100000"/>
              </a:lnSpc>
              <a:spcBef>
                <a:spcPts val="0"/>
              </a:spcBef>
              <a:defRPr sz="1600" b="0" spc="20" baseline="0">
                <a:solidFill>
                  <a:schemeClr val="tx1"/>
                </a:solidFill>
              </a:defRPr>
            </a:lvl1pPr>
          </a:lstStyle>
          <a:p>
            <a:pPr lvl="0"/>
            <a:r>
              <a:rPr lang="en-US" dirty="0"/>
              <a:t>Title</a:t>
            </a:r>
          </a:p>
        </p:txBody>
      </p:sp>
      <p:sp>
        <p:nvSpPr>
          <p:cNvPr id="18" name="Text Placeholder 28">
            <a:extLst>
              <a:ext uri="{FF2B5EF4-FFF2-40B4-BE49-F238E27FC236}">
                <a16:creationId xmlns:a16="http://schemas.microsoft.com/office/drawing/2014/main" id="{623ECF9F-5017-46E1-B3F2-FF9DFD49FB07}"/>
              </a:ext>
            </a:extLst>
          </p:cNvPr>
          <p:cNvSpPr>
            <a:spLocks noGrp="1"/>
          </p:cNvSpPr>
          <p:nvPr>
            <p:ph type="body" sz="quarter" idx="21" hasCustomPrompt="1"/>
          </p:nvPr>
        </p:nvSpPr>
        <p:spPr>
          <a:xfrm>
            <a:off x="6269918" y="4810866"/>
            <a:ext cx="2340864" cy="347662"/>
          </a:xfrm>
        </p:spPr>
        <p:txBody>
          <a:bodyPr lIns="54864" tIns="0" rIns="0" bIns="0">
            <a:noAutofit/>
          </a:bodyPr>
          <a:lstStyle>
            <a:lvl1pPr algn="l">
              <a:lnSpc>
                <a:spcPct val="100000"/>
              </a:lnSpc>
              <a:spcBef>
                <a:spcPts val="0"/>
              </a:spcBef>
              <a:defRPr sz="2000" b="1" spc="20" baseline="0">
                <a:solidFill>
                  <a:schemeClr val="tx1"/>
                </a:solidFill>
              </a:defRPr>
            </a:lvl1pPr>
          </a:lstStyle>
          <a:p>
            <a:pPr lvl="0"/>
            <a:r>
              <a:rPr lang="en-US" dirty="0"/>
              <a:t>Name</a:t>
            </a:r>
          </a:p>
        </p:txBody>
      </p:sp>
      <p:sp>
        <p:nvSpPr>
          <p:cNvPr id="19" name="Text Placeholder 28">
            <a:extLst>
              <a:ext uri="{FF2B5EF4-FFF2-40B4-BE49-F238E27FC236}">
                <a16:creationId xmlns:a16="http://schemas.microsoft.com/office/drawing/2014/main" id="{172350F8-3D16-4661-8DCD-34190A9C6B47}"/>
              </a:ext>
            </a:extLst>
          </p:cNvPr>
          <p:cNvSpPr>
            <a:spLocks noGrp="1"/>
          </p:cNvSpPr>
          <p:nvPr>
            <p:ph type="body" sz="quarter" idx="22" hasCustomPrompt="1"/>
          </p:nvPr>
        </p:nvSpPr>
        <p:spPr>
          <a:xfrm>
            <a:off x="6269298" y="5205596"/>
            <a:ext cx="2340864" cy="347662"/>
          </a:xfrm>
        </p:spPr>
        <p:txBody>
          <a:bodyPr lIns="54864" tIns="0" rIns="548640" bIns="0">
            <a:noAutofit/>
          </a:bodyPr>
          <a:lstStyle>
            <a:lvl1pPr algn="l">
              <a:lnSpc>
                <a:spcPct val="100000"/>
              </a:lnSpc>
              <a:spcBef>
                <a:spcPts val="0"/>
              </a:spcBef>
              <a:defRPr sz="1600" b="0" spc="20" baseline="0">
                <a:solidFill>
                  <a:schemeClr val="tx1"/>
                </a:solidFill>
              </a:defRPr>
            </a:lvl1pPr>
          </a:lstStyle>
          <a:p>
            <a:pPr lvl="0"/>
            <a:r>
              <a:rPr lang="en-US" dirty="0"/>
              <a:t>Title</a:t>
            </a:r>
          </a:p>
        </p:txBody>
      </p:sp>
      <p:sp>
        <p:nvSpPr>
          <p:cNvPr id="20" name="Text Placeholder 28">
            <a:extLst>
              <a:ext uri="{FF2B5EF4-FFF2-40B4-BE49-F238E27FC236}">
                <a16:creationId xmlns:a16="http://schemas.microsoft.com/office/drawing/2014/main" id="{71374BEE-2BEB-449C-B492-8EDC885FDE43}"/>
              </a:ext>
            </a:extLst>
          </p:cNvPr>
          <p:cNvSpPr>
            <a:spLocks noGrp="1"/>
          </p:cNvSpPr>
          <p:nvPr>
            <p:ph type="body" sz="quarter" idx="23" hasCustomPrompt="1"/>
          </p:nvPr>
        </p:nvSpPr>
        <p:spPr>
          <a:xfrm>
            <a:off x="8810516" y="4810866"/>
            <a:ext cx="2340864" cy="347662"/>
          </a:xfrm>
        </p:spPr>
        <p:txBody>
          <a:bodyPr lIns="54864" tIns="0" rIns="0" bIns="0">
            <a:noAutofit/>
          </a:bodyPr>
          <a:lstStyle>
            <a:lvl1pPr algn="l">
              <a:lnSpc>
                <a:spcPct val="100000"/>
              </a:lnSpc>
              <a:spcBef>
                <a:spcPts val="0"/>
              </a:spcBef>
              <a:defRPr sz="2000" b="1" spc="20" baseline="0">
                <a:solidFill>
                  <a:schemeClr val="tx1"/>
                </a:solidFill>
              </a:defRPr>
            </a:lvl1pPr>
          </a:lstStyle>
          <a:p>
            <a:pPr lvl="0"/>
            <a:r>
              <a:rPr lang="en-US" dirty="0"/>
              <a:t>Name</a:t>
            </a:r>
          </a:p>
        </p:txBody>
      </p:sp>
      <p:sp>
        <p:nvSpPr>
          <p:cNvPr id="21" name="Text Placeholder 28">
            <a:extLst>
              <a:ext uri="{FF2B5EF4-FFF2-40B4-BE49-F238E27FC236}">
                <a16:creationId xmlns:a16="http://schemas.microsoft.com/office/drawing/2014/main" id="{A91B02B2-35F9-4512-B6AA-543C16F263A8}"/>
              </a:ext>
            </a:extLst>
          </p:cNvPr>
          <p:cNvSpPr>
            <a:spLocks noGrp="1"/>
          </p:cNvSpPr>
          <p:nvPr>
            <p:ph type="body" sz="quarter" idx="24" hasCustomPrompt="1"/>
          </p:nvPr>
        </p:nvSpPr>
        <p:spPr>
          <a:xfrm>
            <a:off x="8809588" y="5205596"/>
            <a:ext cx="2340864" cy="347662"/>
          </a:xfrm>
        </p:spPr>
        <p:txBody>
          <a:bodyPr lIns="54864" tIns="0" rIns="548640" bIns="0">
            <a:noAutofit/>
          </a:bodyPr>
          <a:lstStyle>
            <a:lvl1pPr algn="l">
              <a:lnSpc>
                <a:spcPct val="100000"/>
              </a:lnSpc>
              <a:spcBef>
                <a:spcPts val="0"/>
              </a:spcBef>
              <a:defRPr sz="1600" b="0" spc="20" baseline="0">
                <a:solidFill>
                  <a:schemeClr val="tx1"/>
                </a:solidFill>
              </a:defRPr>
            </a:lvl1pPr>
          </a:lstStyle>
          <a:p>
            <a:pPr lvl="0"/>
            <a:r>
              <a:rPr lang="en-US" dirty="0"/>
              <a:t>Title</a:t>
            </a:r>
          </a:p>
        </p:txBody>
      </p:sp>
    </p:spTree>
    <p:extLst>
      <p:ext uri="{BB962C8B-B14F-4D97-AF65-F5344CB8AC3E}">
        <p14:creationId xmlns:p14="http://schemas.microsoft.com/office/powerpoint/2010/main" val="416498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D858762-F5B2-42DA-A262-7D7C3AD60622}"/>
              </a:ext>
            </a:extLst>
          </p:cNvPr>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
            <a:extLst>
              <a:ext uri="{FF2B5EF4-FFF2-40B4-BE49-F238E27FC236}">
                <a16:creationId xmlns:a16="http://schemas.microsoft.com/office/drawing/2014/main" id="{F29B458E-5354-42D4-AE10-8B2F796C3163}"/>
              </a:ext>
            </a:extLst>
          </p:cNvPr>
          <p:cNvSpPr>
            <a:spLocks noGrp="1"/>
          </p:cNvSpPr>
          <p:nvPr>
            <p:ph type="ctrTitle"/>
          </p:nvPr>
        </p:nvSpPr>
        <p:spPr>
          <a:xfrm>
            <a:off x="6730000" y="639097"/>
            <a:ext cx="4813072" cy="3494791"/>
          </a:xfrm>
        </p:spPr>
        <p:txBody>
          <a:bodyPr>
            <a:normAutofit/>
          </a:bodyPr>
          <a:lstStyle/>
          <a:p>
            <a:r>
              <a:rPr lang="en-US"/>
              <a:t>Click to edit Master title style</a:t>
            </a:r>
            <a:endParaRPr lang="en-US" dirty="0"/>
          </a:p>
        </p:txBody>
      </p:sp>
      <p:sp>
        <p:nvSpPr>
          <p:cNvPr id="7" name="Subtitle 2">
            <a:extLst>
              <a:ext uri="{FF2B5EF4-FFF2-40B4-BE49-F238E27FC236}">
                <a16:creationId xmlns:a16="http://schemas.microsoft.com/office/drawing/2014/main" id="{0B121E21-6D9B-46D0-957E-760B095BA4C2}"/>
              </a:ext>
            </a:extLst>
          </p:cNvPr>
          <p:cNvSpPr>
            <a:spLocks noGrp="1"/>
          </p:cNvSpPr>
          <p:nvPr>
            <p:ph type="subTitle" idx="1"/>
          </p:nvPr>
        </p:nvSpPr>
        <p:spPr>
          <a:xfrm>
            <a:off x="6729999" y="4455621"/>
            <a:ext cx="4829101" cy="1238616"/>
          </a:xfrm>
        </p:spPr>
        <p:txBody>
          <a:body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DB51B24F-7663-45C0-BE23-CD0AEFF51287}"/>
              </a:ext>
              <a:ext uri="{C183D7F6-B498-43B3-948B-1728B52AA6E4}">
                <adec:decorative xmlns:adec="http://schemas.microsoft.com/office/drawing/2017/decorative" val="1"/>
              </a:ext>
            </a:extLst>
          </p:cNvPr>
          <p:cNvCxnSpPr/>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35ABBAD1-553F-4CC1-AB36-7C1BE5089D81}"/>
              </a:ext>
            </a:extLst>
          </p:cNvPr>
          <p:cNvSpPr>
            <a:spLocks noGrp="1"/>
          </p:cNvSpPr>
          <p:nvPr>
            <p:ph type="pic" sz="quarter" idx="13"/>
          </p:nvPr>
        </p:nvSpPr>
        <p:spPr>
          <a:xfrm>
            <a:off x="642938" y="640080"/>
            <a:ext cx="5449824" cy="2743200"/>
          </a:xfrm>
          <a:solidFill>
            <a:schemeClr val="accent6"/>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5C06EA1F-5BD5-4FE5-A059-6787DADCB591}"/>
              </a:ext>
            </a:extLst>
          </p:cNvPr>
          <p:cNvSpPr>
            <a:spLocks noGrp="1"/>
          </p:cNvSpPr>
          <p:nvPr>
            <p:ph type="pic" sz="quarter" idx="14"/>
          </p:nvPr>
        </p:nvSpPr>
        <p:spPr>
          <a:xfrm>
            <a:off x="640080" y="3474720"/>
            <a:ext cx="5449824" cy="2743200"/>
          </a:xfrm>
          <a:solidFill>
            <a:schemeClr val="accent6"/>
          </a:solidFill>
        </p:spPr>
        <p:txBody>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D481D1C6-C2EC-4FB9-A264-005ED5EB4D89}" type="datetimeFigureOut">
              <a:rPr lang="en-US" smtClean="0"/>
              <a:t>7/25/23</a:t>
            </a:fld>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70019D03-755A-40EC-87FC-FB138FE05EC1}" type="slidenum">
              <a:rPr lang="en-US" smtClean="0"/>
              <a:t>‹#›</a:t>
            </a:fld>
            <a:endParaRPr lang="en-US"/>
          </a:p>
        </p:txBody>
      </p:sp>
    </p:spTree>
    <p:extLst>
      <p:ext uri="{BB962C8B-B14F-4D97-AF65-F5344CB8AC3E}">
        <p14:creationId xmlns:p14="http://schemas.microsoft.com/office/powerpoint/2010/main" val="87698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88720" y="2463495"/>
            <a:ext cx="9966960" cy="3368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D481D1C6-C2EC-4FB9-A264-005ED5EB4D89}" type="datetimeFigureOut">
              <a:rPr lang="en-US" smtClean="0"/>
              <a:t>7/25/23</a:t>
            </a:fld>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70019D03-755A-40EC-87FC-FB138FE05EC1}" type="slidenum">
              <a:rPr lang="en-US" smtClean="0"/>
              <a:t>‹#›</a:t>
            </a:fld>
            <a:endParaRPr lang="en-US"/>
          </a:p>
        </p:txBody>
      </p:sp>
    </p:spTree>
    <p:extLst>
      <p:ext uri="{BB962C8B-B14F-4D97-AF65-F5344CB8AC3E}">
        <p14:creationId xmlns:p14="http://schemas.microsoft.com/office/powerpoint/2010/main" val="2249039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D481D1C6-C2EC-4FB9-A264-005ED5EB4D89}" type="datetimeFigureOut">
              <a:rPr lang="en-US" smtClean="0"/>
              <a:t>7/25/23</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70019D03-755A-40EC-87FC-FB138FE05EC1}" type="slidenum">
              <a:rPr lang="en-US" smtClean="0"/>
              <a:t>‹#›</a:t>
            </a:fld>
            <a:endParaRPr lang="en-US"/>
          </a:p>
        </p:txBody>
      </p:sp>
    </p:spTree>
    <p:extLst>
      <p:ext uri="{BB962C8B-B14F-4D97-AF65-F5344CB8AC3E}">
        <p14:creationId xmlns:p14="http://schemas.microsoft.com/office/powerpoint/2010/main" val="285608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188720" y="2108201"/>
            <a:ext cx="996696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D481D1C6-C2EC-4FB9-A264-005ED5EB4D89}" type="datetimeFigureOut">
              <a:rPr lang="en-US" smtClean="0"/>
              <a:t>7/25/23</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70019D03-755A-40EC-87FC-FB138FE05EC1}"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808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FFC071-1A96-50AE-F753-E58B69B5757B}"/>
              </a:ext>
            </a:extLst>
          </p:cNvPr>
          <p:cNvSpPr>
            <a:spLocks noGrp="1"/>
          </p:cNvSpPr>
          <p:nvPr>
            <p:ph type="ctrTitle"/>
          </p:nvPr>
        </p:nvSpPr>
        <p:spPr>
          <a:xfrm>
            <a:off x="3836504" y="758951"/>
            <a:ext cx="7319175" cy="3374931"/>
          </a:xfrm>
        </p:spPr>
        <p:txBody>
          <a:bodyPr>
            <a:normAutofit/>
          </a:bodyPr>
          <a:lstStyle/>
          <a:p>
            <a:r>
              <a:rPr lang="en-US" dirty="0"/>
              <a:t>Bureaucrats in the </a:t>
            </a:r>
            <a:br>
              <a:rPr lang="en-US" dirty="0"/>
            </a:br>
            <a:r>
              <a:rPr lang="en-US" dirty="0"/>
              <a:t>Deep State</a:t>
            </a:r>
          </a:p>
        </p:txBody>
      </p:sp>
      <p:sp>
        <p:nvSpPr>
          <p:cNvPr id="3" name="Subtitle 2">
            <a:extLst>
              <a:ext uri="{FF2B5EF4-FFF2-40B4-BE49-F238E27FC236}">
                <a16:creationId xmlns:a16="http://schemas.microsoft.com/office/drawing/2014/main" id="{26AED8FD-F929-CED0-B69A-35CBC215B822}"/>
              </a:ext>
            </a:extLst>
          </p:cNvPr>
          <p:cNvSpPr>
            <a:spLocks noGrp="1"/>
          </p:cNvSpPr>
          <p:nvPr>
            <p:ph type="subTitle" idx="1"/>
          </p:nvPr>
        </p:nvSpPr>
        <p:spPr>
          <a:xfrm>
            <a:off x="3836504" y="4455620"/>
            <a:ext cx="7321946" cy="1143000"/>
          </a:xfrm>
        </p:spPr>
        <p:txBody>
          <a:bodyPr>
            <a:normAutofit/>
          </a:bodyPr>
          <a:lstStyle/>
          <a:p>
            <a:r>
              <a:rPr lang="en-US" dirty="0"/>
              <a:t>Tate Fegley</a:t>
            </a:r>
          </a:p>
          <a:p>
            <a:r>
              <a:rPr lang="en-US" dirty="0"/>
              <a:t>Mises University 2023</a:t>
            </a:r>
          </a:p>
        </p:txBody>
      </p:sp>
      <p:pic>
        <p:nvPicPr>
          <p:cNvPr id="7" name="Graphic 6" descr="Bank">
            <a:extLst>
              <a:ext uri="{FF2B5EF4-FFF2-40B4-BE49-F238E27FC236}">
                <a16:creationId xmlns:a16="http://schemas.microsoft.com/office/drawing/2014/main" id="{2475A051-9BEF-1340-A94E-88D3A2E027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0973" y="1790485"/>
            <a:ext cx="2758331" cy="2758331"/>
          </a:xfrm>
          <a:prstGeom prst="rect">
            <a:avLst/>
          </a:prstGeom>
        </p:spPr>
      </p:pic>
      <p:cxnSp>
        <p:nvCxnSpPr>
          <p:cNvPr id="12" name="Straight Connector 11">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8251" y="4294753"/>
            <a:ext cx="71323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2DB1480-5B24-4B37-B70E-C74945DD9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1320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DC94-059C-A03F-90FC-E4659CE73ACA}"/>
              </a:ext>
            </a:extLst>
          </p:cNvPr>
          <p:cNvSpPr>
            <a:spLocks noGrp="1"/>
          </p:cNvSpPr>
          <p:nvPr>
            <p:ph type="title"/>
          </p:nvPr>
        </p:nvSpPr>
        <p:spPr/>
        <p:txBody>
          <a:bodyPr/>
          <a:lstStyle/>
          <a:p>
            <a:r>
              <a:rPr lang="en-US" dirty="0"/>
              <a:t>Special Interests</a:t>
            </a:r>
          </a:p>
        </p:txBody>
      </p:sp>
      <p:sp>
        <p:nvSpPr>
          <p:cNvPr id="3" name="Content Placeholder 2">
            <a:extLst>
              <a:ext uri="{FF2B5EF4-FFF2-40B4-BE49-F238E27FC236}">
                <a16:creationId xmlns:a16="http://schemas.microsoft.com/office/drawing/2014/main" id="{E224BFBE-6EBE-93B1-ED9A-0AA071DFEB34}"/>
              </a:ext>
            </a:extLst>
          </p:cNvPr>
          <p:cNvSpPr>
            <a:spLocks noGrp="1"/>
          </p:cNvSpPr>
          <p:nvPr>
            <p:ph idx="1"/>
          </p:nvPr>
        </p:nvSpPr>
        <p:spPr/>
        <p:txBody>
          <a:bodyPr>
            <a:normAutofit/>
          </a:bodyPr>
          <a:lstStyle/>
          <a:p>
            <a:r>
              <a:rPr lang="en-US" sz="2800" dirty="0"/>
              <a:t>E.g. the “military-industrial-congressional complex,” (MICC) which refers to the interlinkages between the government’s military apparatus, Congress, and private industry</a:t>
            </a:r>
          </a:p>
          <a:p>
            <a:r>
              <a:rPr lang="en-US" sz="2800" dirty="0"/>
              <a:t>Concentrated benefits and dispersed costs</a:t>
            </a:r>
          </a:p>
          <a:p>
            <a:r>
              <a:rPr lang="en-US" sz="2800" dirty="0"/>
              <a:t>Members of the MICC have the incentive to attempt to shape public opinion and government policy to inflate national security threats relative to their actual potential for harm</a:t>
            </a:r>
          </a:p>
        </p:txBody>
      </p:sp>
    </p:spTree>
    <p:extLst>
      <p:ext uri="{BB962C8B-B14F-4D97-AF65-F5344CB8AC3E}">
        <p14:creationId xmlns:p14="http://schemas.microsoft.com/office/powerpoint/2010/main" val="93957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068640-330F-04D2-EC72-59CCAA0266FE}"/>
              </a:ext>
            </a:extLst>
          </p:cNvPr>
          <p:cNvSpPr txBox="1"/>
          <p:nvPr/>
        </p:nvSpPr>
        <p:spPr>
          <a:xfrm>
            <a:off x="785446" y="815535"/>
            <a:ext cx="983859" cy="461665"/>
          </a:xfrm>
          <a:prstGeom prst="rect">
            <a:avLst/>
          </a:prstGeom>
          <a:noFill/>
        </p:spPr>
        <p:txBody>
          <a:bodyPr wrap="none" rtlCol="0">
            <a:spAutoFit/>
          </a:bodyPr>
          <a:lstStyle/>
          <a:p>
            <a:r>
              <a:rPr lang="en-US" sz="2400" dirty="0"/>
              <a:t>Voters</a:t>
            </a:r>
          </a:p>
        </p:txBody>
      </p:sp>
      <p:sp>
        <p:nvSpPr>
          <p:cNvPr id="5" name="Right Arrow 4">
            <a:extLst>
              <a:ext uri="{FF2B5EF4-FFF2-40B4-BE49-F238E27FC236}">
                <a16:creationId xmlns:a16="http://schemas.microsoft.com/office/drawing/2014/main" id="{DFD30FA0-EA19-9719-B783-A7A21ACBBFB4}"/>
              </a:ext>
            </a:extLst>
          </p:cNvPr>
          <p:cNvSpPr/>
          <p:nvPr/>
        </p:nvSpPr>
        <p:spPr>
          <a:xfrm>
            <a:off x="2145323" y="723928"/>
            <a:ext cx="1676400" cy="6799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11C2D3A7-A9F1-0722-561E-4F10BAB5F573}"/>
              </a:ext>
            </a:extLst>
          </p:cNvPr>
          <p:cNvSpPr/>
          <p:nvPr/>
        </p:nvSpPr>
        <p:spPr>
          <a:xfrm>
            <a:off x="6385391" y="762110"/>
            <a:ext cx="1676400" cy="6799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75D5F71-A106-C654-03A0-A343DB059F8E}"/>
              </a:ext>
            </a:extLst>
          </p:cNvPr>
          <p:cNvSpPr txBox="1"/>
          <p:nvPr/>
        </p:nvSpPr>
        <p:spPr>
          <a:xfrm>
            <a:off x="4017330" y="815535"/>
            <a:ext cx="2172454" cy="461665"/>
          </a:xfrm>
          <a:prstGeom prst="rect">
            <a:avLst/>
          </a:prstGeom>
          <a:noFill/>
        </p:spPr>
        <p:txBody>
          <a:bodyPr wrap="none" rtlCol="0">
            <a:spAutoFit/>
          </a:bodyPr>
          <a:lstStyle/>
          <a:p>
            <a:r>
              <a:rPr lang="en-US" sz="2400" dirty="0"/>
              <a:t>Elected Officials</a:t>
            </a:r>
          </a:p>
        </p:txBody>
      </p:sp>
      <p:sp>
        <p:nvSpPr>
          <p:cNvPr id="8" name="TextBox 7">
            <a:extLst>
              <a:ext uri="{FF2B5EF4-FFF2-40B4-BE49-F238E27FC236}">
                <a16:creationId xmlns:a16="http://schemas.microsoft.com/office/drawing/2014/main" id="{80AA2CEE-CBFF-7A7C-7485-10B081238755}"/>
              </a:ext>
            </a:extLst>
          </p:cNvPr>
          <p:cNvSpPr txBox="1"/>
          <p:nvPr/>
        </p:nvSpPr>
        <p:spPr>
          <a:xfrm>
            <a:off x="8464061" y="833064"/>
            <a:ext cx="1678280" cy="461665"/>
          </a:xfrm>
          <a:prstGeom prst="rect">
            <a:avLst/>
          </a:prstGeom>
          <a:noFill/>
        </p:spPr>
        <p:txBody>
          <a:bodyPr wrap="none" rtlCol="0">
            <a:spAutoFit/>
          </a:bodyPr>
          <a:lstStyle/>
          <a:p>
            <a:r>
              <a:rPr lang="en-US" sz="2400" dirty="0"/>
              <a:t>Bureaucrats</a:t>
            </a:r>
          </a:p>
        </p:txBody>
      </p:sp>
      <p:sp>
        <p:nvSpPr>
          <p:cNvPr id="9" name="TextBox 8">
            <a:extLst>
              <a:ext uri="{FF2B5EF4-FFF2-40B4-BE49-F238E27FC236}">
                <a16:creationId xmlns:a16="http://schemas.microsoft.com/office/drawing/2014/main" id="{557A7CD7-A6A5-22FA-4D2A-2B50D491E529}"/>
              </a:ext>
            </a:extLst>
          </p:cNvPr>
          <p:cNvSpPr txBox="1"/>
          <p:nvPr/>
        </p:nvSpPr>
        <p:spPr>
          <a:xfrm>
            <a:off x="785446" y="3629798"/>
            <a:ext cx="981359" cy="461665"/>
          </a:xfrm>
          <a:prstGeom prst="rect">
            <a:avLst/>
          </a:prstGeom>
          <a:noFill/>
        </p:spPr>
        <p:txBody>
          <a:bodyPr wrap="none" rtlCol="0">
            <a:spAutoFit/>
          </a:bodyPr>
          <a:lstStyle/>
          <a:p>
            <a:r>
              <a:rPr lang="en-US" sz="2400" dirty="0"/>
              <a:t>Media</a:t>
            </a:r>
          </a:p>
        </p:txBody>
      </p:sp>
      <p:sp>
        <p:nvSpPr>
          <p:cNvPr id="10" name="Up Arrow 9">
            <a:extLst>
              <a:ext uri="{FF2B5EF4-FFF2-40B4-BE49-F238E27FC236}">
                <a16:creationId xmlns:a16="http://schemas.microsoft.com/office/drawing/2014/main" id="{984E20E4-2947-9F10-CDF0-37778B197560}"/>
              </a:ext>
            </a:extLst>
          </p:cNvPr>
          <p:cNvSpPr/>
          <p:nvPr/>
        </p:nvSpPr>
        <p:spPr>
          <a:xfrm>
            <a:off x="843401" y="1692588"/>
            <a:ext cx="867948" cy="150055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5E0F693-0C78-9583-A67A-62DA2AB93B19}"/>
              </a:ext>
            </a:extLst>
          </p:cNvPr>
          <p:cNvSpPr/>
          <p:nvPr/>
        </p:nvSpPr>
        <p:spPr>
          <a:xfrm>
            <a:off x="7932151" y="445649"/>
            <a:ext cx="2871838" cy="298335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6529E24-288F-46AA-EBFC-C4AA8F247988}"/>
              </a:ext>
            </a:extLst>
          </p:cNvPr>
          <p:cNvSpPr txBox="1"/>
          <p:nvPr/>
        </p:nvSpPr>
        <p:spPr>
          <a:xfrm>
            <a:off x="8697618" y="2088495"/>
            <a:ext cx="1211165" cy="369332"/>
          </a:xfrm>
          <a:prstGeom prst="rect">
            <a:avLst/>
          </a:prstGeom>
          <a:noFill/>
        </p:spPr>
        <p:txBody>
          <a:bodyPr wrap="none" rtlCol="0">
            <a:spAutoFit/>
          </a:bodyPr>
          <a:lstStyle/>
          <a:p>
            <a:r>
              <a:rPr lang="en-US" dirty="0"/>
              <a:t>Deep State</a:t>
            </a:r>
          </a:p>
        </p:txBody>
      </p:sp>
      <p:cxnSp>
        <p:nvCxnSpPr>
          <p:cNvPr id="13" name="Straight Arrow Connector 12">
            <a:extLst>
              <a:ext uri="{FF2B5EF4-FFF2-40B4-BE49-F238E27FC236}">
                <a16:creationId xmlns:a16="http://schemas.microsoft.com/office/drawing/2014/main" id="{B40D7429-B22B-4228-02B9-37C0FA251A09}"/>
              </a:ext>
            </a:extLst>
          </p:cNvPr>
          <p:cNvCxnSpPr>
            <a:cxnSpLocks/>
            <a:stCxn id="4" idx="1"/>
          </p:cNvCxnSpPr>
          <p:nvPr/>
        </p:nvCxnSpPr>
        <p:spPr>
          <a:xfrm flipH="1">
            <a:off x="1766805" y="2273161"/>
            <a:ext cx="6930813" cy="1472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A6AC926-4729-8E80-1FE3-405B585E27ED}"/>
              </a:ext>
            </a:extLst>
          </p:cNvPr>
          <p:cNvSpPr txBox="1"/>
          <p:nvPr/>
        </p:nvSpPr>
        <p:spPr>
          <a:xfrm>
            <a:off x="4216123" y="3283796"/>
            <a:ext cx="3183483" cy="923330"/>
          </a:xfrm>
          <a:prstGeom prst="rect">
            <a:avLst/>
          </a:prstGeom>
          <a:noFill/>
        </p:spPr>
        <p:txBody>
          <a:bodyPr wrap="square" rtlCol="0">
            <a:spAutoFit/>
          </a:bodyPr>
          <a:lstStyle/>
          <a:p>
            <a:pPr marL="285750" indent="-285750">
              <a:buFont typeface="Arial" panose="020B0604020202020204" pitchFamily="34" charset="0"/>
              <a:buChar char="•"/>
            </a:pPr>
            <a:r>
              <a:rPr lang="en-US" dirty="0"/>
              <a:t>Disinformation</a:t>
            </a:r>
          </a:p>
          <a:p>
            <a:pPr marL="285750" indent="-285750">
              <a:buFont typeface="Arial" panose="020B0604020202020204" pitchFamily="34" charset="0"/>
              <a:buChar char="•"/>
            </a:pPr>
            <a:r>
              <a:rPr lang="en-US" dirty="0"/>
              <a:t>Insert personnel</a:t>
            </a:r>
          </a:p>
          <a:p>
            <a:pPr marL="285750" indent="-285750">
              <a:buFont typeface="Arial" panose="020B0604020202020204" pitchFamily="34" charset="0"/>
              <a:buChar char="•"/>
            </a:pPr>
            <a:r>
              <a:rPr lang="en-US" dirty="0"/>
              <a:t>Censorship</a:t>
            </a:r>
          </a:p>
        </p:txBody>
      </p:sp>
    </p:spTree>
    <p:extLst>
      <p:ext uri="{BB962C8B-B14F-4D97-AF65-F5344CB8AC3E}">
        <p14:creationId xmlns:p14="http://schemas.microsoft.com/office/powerpoint/2010/main" val="354847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FC8567-7E51-9C23-3704-9A09D61772EC}"/>
              </a:ext>
            </a:extLst>
          </p:cNvPr>
          <p:cNvSpPr>
            <a:spLocks noGrp="1"/>
          </p:cNvSpPr>
          <p:nvPr>
            <p:ph type="ctrTitle"/>
          </p:nvPr>
        </p:nvSpPr>
        <p:spPr>
          <a:xfrm>
            <a:off x="5289754" y="639097"/>
            <a:ext cx="6253317" cy="3686015"/>
          </a:xfrm>
        </p:spPr>
        <p:txBody>
          <a:bodyPr>
            <a:normAutofit/>
          </a:bodyPr>
          <a:lstStyle/>
          <a:p>
            <a:r>
              <a:rPr lang="en-US" dirty="0"/>
              <a:t>Disinformation</a:t>
            </a:r>
          </a:p>
        </p:txBody>
      </p:sp>
      <p:sp>
        <p:nvSpPr>
          <p:cNvPr id="3" name="Subtitle 2">
            <a:extLst>
              <a:ext uri="{FF2B5EF4-FFF2-40B4-BE49-F238E27FC236}">
                <a16:creationId xmlns:a16="http://schemas.microsoft.com/office/drawing/2014/main" id="{F6045960-747A-FCEB-56BE-1A8733DA591C}"/>
              </a:ext>
            </a:extLst>
          </p:cNvPr>
          <p:cNvSpPr>
            <a:spLocks noGrp="1"/>
          </p:cNvSpPr>
          <p:nvPr>
            <p:ph type="subTitle" idx="1"/>
          </p:nvPr>
        </p:nvSpPr>
        <p:spPr>
          <a:xfrm>
            <a:off x="5289753" y="4672739"/>
            <a:ext cx="6269347" cy="1021498"/>
          </a:xfrm>
        </p:spPr>
        <p:txBody>
          <a:bodyPr>
            <a:normAutofit/>
          </a:bodyPr>
          <a:lstStyle/>
          <a:p>
            <a:endParaRPr lang="en-US" dirty="0">
              <a:solidFill>
                <a:schemeClr val="tx1">
                  <a:lumMod val="85000"/>
                  <a:lumOff val="15000"/>
                </a:schemeClr>
              </a:solidFill>
            </a:endParaRPr>
          </a:p>
        </p:txBody>
      </p:sp>
      <p:pic>
        <p:nvPicPr>
          <p:cNvPr id="5" name="Picture 4" descr="A person in a suit&#10;&#10;Description automatically generated">
            <a:extLst>
              <a:ext uri="{FF2B5EF4-FFF2-40B4-BE49-F238E27FC236}">
                <a16:creationId xmlns:a16="http://schemas.microsoft.com/office/drawing/2014/main" id="{AA2688F8-DA0A-8FF4-4B0B-7CB014CE0D5F}"/>
              </a:ext>
            </a:extLst>
          </p:cNvPr>
          <p:cNvPicPr>
            <a:picLocks noChangeAspect="1"/>
          </p:cNvPicPr>
          <p:nvPr/>
        </p:nvPicPr>
        <p:blipFill rotWithShape="1">
          <a:blip r:embed="rId3">
            <a:extLst>
              <a:ext uri="{28A0092B-C50C-407E-A947-70E740481C1C}">
                <a14:useLocalDpi xmlns:a14="http://schemas.microsoft.com/office/drawing/2010/main" val="0"/>
              </a:ext>
            </a:extLst>
          </a:blip>
          <a:srcRect l="1379" r="2703"/>
          <a:stretch/>
        </p:blipFill>
        <p:spPr>
          <a:xfrm>
            <a:off x="-1" y="2"/>
            <a:ext cx="4635315" cy="6400798"/>
          </a:xfrm>
          <a:prstGeom prst="rect">
            <a:avLst/>
          </a:prstGeom>
        </p:spPr>
      </p:pic>
      <p:cxnSp>
        <p:nvCxnSpPr>
          <p:cNvPr id="12" name="!!Straight Connector">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0A5E7FB-1FB5-4C57-9C8C-70E550767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0008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ACE71D2-534F-9220-5EA3-F868242E23EA}"/>
              </a:ext>
            </a:extLst>
          </p:cNvPr>
          <p:cNvSpPr>
            <a:spLocks noGrp="1"/>
          </p:cNvSpPr>
          <p:nvPr>
            <p:ph type="ctrTitle"/>
          </p:nvPr>
        </p:nvSpPr>
        <p:spPr>
          <a:xfrm>
            <a:off x="484814" y="640080"/>
            <a:ext cx="3659246" cy="2850319"/>
          </a:xfrm>
        </p:spPr>
        <p:txBody>
          <a:bodyPr>
            <a:normAutofit/>
          </a:bodyPr>
          <a:lstStyle/>
          <a:p>
            <a:r>
              <a:rPr lang="en-US" sz="5400" dirty="0">
                <a:solidFill>
                  <a:srgbClr val="FFFFFF"/>
                </a:solidFill>
              </a:rPr>
              <a:t>Insert Personnel</a:t>
            </a:r>
          </a:p>
        </p:txBody>
      </p:sp>
      <p:sp>
        <p:nvSpPr>
          <p:cNvPr id="3" name="Subtitle 2">
            <a:extLst>
              <a:ext uri="{FF2B5EF4-FFF2-40B4-BE49-F238E27FC236}">
                <a16:creationId xmlns:a16="http://schemas.microsoft.com/office/drawing/2014/main" id="{F20BCBCC-5933-5E3D-9088-9167DEA01BB2}"/>
              </a:ext>
            </a:extLst>
          </p:cNvPr>
          <p:cNvSpPr>
            <a:spLocks noGrp="1"/>
          </p:cNvSpPr>
          <p:nvPr>
            <p:ph type="subTitle" idx="1"/>
          </p:nvPr>
        </p:nvSpPr>
        <p:spPr>
          <a:xfrm>
            <a:off x="484814" y="3812134"/>
            <a:ext cx="3659246" cy="2349823"/>
          </a:xfrm>
        </p:spPr>
        <p:txBody>
          <a:bodyPr>
            <a:normAutofit/>
          </a:bodyPr>
          <a:lstStyle/>
          <a:p>
            <a:r>
              <a:rPr lang="en-US" sz="1800" dirty="0">
                <a:solidFill>
                  <a:srgbClr val="FFFFFF"/>
                </a:solidFill>
              </a:rPr>
              <a:t>Talking heads at MSNBC from CIA, FBI, DEA, DOJ, US Army</a:t>
            </a:r>
          </a:p>
        </p:txBody>
      </p:sp>
      <p:cxnSp>
        <p:nvCxnSpPr>
          <p:cNvPr id="3081" name="Straight Connector 3080">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4739D4C3-71BD-AE01-8DA1-740512C464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01" b="28"/>
          <a:stretch/>
        </p:blipFill>
        <p:spPr bwMode="auto">
          <a:xfrm>
            <a:off x="4635095" y="10"/>
            <a:ext cx="755688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22376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news article&#10;&#10;Description automatically generated">
            <a:extLst>
              <a:ext uri="{FF2B5EF4-FFF2-40B4-BE49-F238E27FC236}">
                <a16:creationId xmlns:a16="http://schemas.microsoft.com/office/drawing/2014/main" id="{511866F5-2012-769C-4C1C-9F101F5A3C79}"/>
              </a:ext>
            </a:extLst>
          </p:cNvPr>
          <p:cNvPicPr>
            <a:picLocks noChangeAspect="1"/>
          </p:cNvPicPr>
          <p:nvPr/>
        </p:nvPicPr>
        <p:blipFill rotWithShape="1">
          <a:blip r:embed="rId2">
            <a:extLst>
              <a:ext uri="{28A0092B-C50C-407E-A947-70E740481C1C}">
                <a14:useLocalDpi xmlns:a14="http://schemas.microsoft.com/office/drawing/2010/main" val="0"/>
              </a:ext>
            </a:extLst>
          </a:blip>
          <a:srcRect t="18410" b="15801"/>
          <a:stretch/>
        </p:blipFill>
        <p:spPr>
          <a:xfrm>
            <a:off x="20" y="10"/>
            <a:ext cx="12191980" cy="6857990"/>
          </a:xfrm>
          <a:prstGeom prst="rect">
            <a:avLst/>
          </a:prstGeom>
        </p:spPr>
      </p:pic>
    </p:spTree>
    <p:extLst>
      <p:ext uri="{BB962C8B-B14F-4D97-AF65-F5344CB8AC3E}">
        <p14:creationId xmlns:p14="http://schemas.microsoft.com/office/powerpoint/2010/main" val="2780334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a photo&#10;&#10;Description automatically generated">
            <a:extLst>
              <a:ext uri="{FF2B5EF4-FFF2-40B4-BE49-F238E27FC236}">
                <a16:creationId xmlns:a16="http://schemas.microsoft.com/office/drawing/2014/main" id="{D6B37E99-3DD3-4D56-35A5-F186092C7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812" y="0"/>
            <a:ext cx="8806375" cy="6412847"/>
          </a:xfrm>
          <a:prstGeom prst="rect">
            <a:avLst/>
          </a:prstGeom>
        </p:spPr>
      </p:pic>
    </p:spTree>
    <p:extLst>
      <p:ext uri="{BB962C8B-B14F-4D97-AF65-F5344CB8AC3E}">
        <p14:creationId xmlns:p14="http://schemas.microsoft.com/office/powerpoint/2010/main" val="289746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068640-330F-04D2-EC72-59CCAA0266FE}"/>
              </a:ext>
            </a:extLst>
          </p:cNvPr>
          <p:cNvSpPr txBox="1"/>
          <p:nvPr/>
        </p:nvSpPr>
        <p:spPr>
          <a:xfrm>
            <a:off x="785446" y="815535"/>
            <a:ext cx="983859" cy="461665"/>
          </a:xfrm>
          <a:prstGeom prst="rect">
            <a:avLst/>
          </a:prstGeom>
          <a:noFill/>
        </p:spPr>
        <p:txBody>
          <a:bodyPr wrap="none" rtlCol="0">
            <a:spAutoFit/>
          </a:bodyPr>
          <a:lstStyle/>
          <a:p>
            <a:r>
              <a:rPr lang="en-US" sz="2400" dirty="0"/>
              <a:t>Voters</a:t>
            </a:r>
          </a:p>
        </p:txBody>
      </p:sp>
      <p:sp>
        <p:nvSpPr>
          <p:cNvPr id="5" name="Right Arrow 4">
            <a:extLst>
              <a:ext uri="{FF2B5EF4-FFF2-40B4-BE49-F238E27FC236}">
                <a16:creationId xmlns:a16="http://schemas.microsoft.com/office/drawing/2014/main" id="{DFD30FA0-EA19-9719-B783-A7A21ACBBFB4}"/>
              </a:ext>
            </a:extLst>
          </p:cNvPr>
          <p:cNvSpPr/>
          <p:nvPr/>
        </p:nvSpPr>
        <p:spPr>
          <a:xfrm>
            <a:off x="2145323" y="723928"/>
            <a:ext cx="1676400" cy="6799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11C2D3A7-A9F1-0722-561E-4F10BAB5F573}"/>
              </a:ext>
            </a:extLst>
          </p:cNvPr>
          <p:cNvSpPr/>
          <p:nvPr/>
        </p:nvSpPr>
        <p:spPr>
          <a:xfrm>
            <a:off x="6385391" y="762110"/>
            <a:ext cx="1676400" cy="6799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75D5F71-A106-C654-03A0-A343DB059F8E}"/>
              </a:ext>
            </a:extLst>
          </p:cNvPr>
          <p:cNvSpPr txBox="1"/>
          <p:nvPr/>
        </p:nvSpPr>
        <p:spPr>
          <a:xfrm>
            <a:off x="4017330" y="815535"/>
            <a:ext cx="2172454" cy="461665"/>
          </a:xfrm>
          <a:prstGeom prst="rect">
            <a:avLst/>
          </a:prstGeom>
          <a:noFill/>
        </p:spPr>
        <p:txBody>
          <a:bodyPr wrap="none" rtlCol="0">
            <a:spAutoFit/>
          </a:bodyPr>
          <a:lstStyle/>
          <a:p>
            <a:r>
              <a:rPr lang="en-US" sz="2400" dirty="0"/>
              <a:t>Elected Officials</a:t>
            </a:r>
          </a:p>
        </p:txBody>
      </p:sp>
      <p:sp>
        <p:nvSpPr>
          <p:cNvPr id="8" name="TextBox 7">
            <a:extLst>
              <a:ext uri="{FF2B5EF4-FFF2-40B4-BE49-F238E27FC236}">
                <a16:creationId xmlns:a16="http://schemas.microsoft.com/office/drawing/2014/main" id="{80AA2CEE-CBFF-7A7C-7485-10B081238755}"/>
              </a:ext>
            </a:extLst>
          </p:cNvPr>
          <p:cNvSpPr txBox="1"/>
          <p:nvPr/>
        </p:nvSpPr>
        <p:spPr>
          <a:xfrm>
            <a:off x="8464061" y="833064"/>
            <a:ext cx="1678280" cy="461665"/>
          </a:xfrm>
          <a:prstGeom prst="rect">
            <a:avLst/>
          </a:prstGeom>
          <a:noFill/>
        </p:spPr>
        <p:txBody>
          <a:bodyPr wrap="none" rtlCol="0">
            <a:spAutoFit/>
          </a:bodyPr>
          <a:lstStyle/>
          <a:p>
            <a:r>
              <a:rPr lang="en-US" sz="2400" dirty="0"/>
              <a:t>Bureaucrats</a:t>
            </a:r>
          </a:p>
        </p:txBody>
      </p:sp>
      <p:sp>
        <p:nvSpPr>
          <p:cNvPr id="9" name="TextBox 8">
            <a:extLst>
              <a:ext uri="{FF2B5EF4-FFF2-40B4-BE49-F238E27FC236}">
                <a16:creationId xmlns:a16="http://schemas.microsoft.com/office/drawing/2014/main" id="{557A7CD7-A6A5-22FA-4D2A-2B50D491E529}"/>
              </a:ext>
            </a:extLst>
          </p:cNvPr>
          <p:cNvSpPr txBox="1"/>
          <p:nvPr/>
        </p:nvSpPr>
        <p:spPr>
          <a:xfrm>
            <a:off x="785446" y="3629798"/>
            <a:ext cx="981359" cy="461665"/>
          </a:xfrm>
          <a:prstGeom prst="rect">
            <a:avLst/>
          </a:prstGeom>
          <a:noFill/>
        </p:spPr>
        <p:txBody>
          <a:bodyPr wrap="none" rtlCol="0">
            <a:spAutoFit/>
          </a:bodyPr>
          <a:lstStyle/>
          <a:p>
            <a:r>
              <a:rPr lang="en-US" sz="2400" dirty="0"/>
              <a:t>Media</a:t>
            </a:r>
          </a:p>
        </p:txBody>
      </p:sp>
      <p:sp>
        <p:nvSpPr>
          <p:cNvPr id="10" name="Up Arrow 9">
            <a:extLst>
              <a:ext uri="{FF2B5EF4-FFF2-40B4-BE49-F238E27FC236}">
                <a16:creationId xmlns:a16="http://schemas.microsoft.com/office/drawing/2014/main" id="{984E20E4-2947-9F10-CDF0-37778B197560}"/>
              </a:ext>
            </a:extLst>
          </p:cNvPr>
          <p:cNvSpPr/>
          <p:nvPr/>
        </p:nvSpPr>
        <p:spPr>
          <a:xfrm>
            <a:off x="843401" y="1692588"/>
            <a:ext cx="867948" cy="150055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5E0F693-0C78-9583-A67A-62DA2AB93B19}"/>
              </a:ext>
            </a:extLst>
          </p:cNvPr>
          <p:cNvSpPr/>
          <p:nvPr/>
        </p:nvSpPr>
        <p:spPr>
          <a:xfrm>
            <a:off x="7932151" y="445649"/>
            <a:ext cx="2871838" cy="298335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6529E24-288F-46AA-EBFC-C4AA8F247988}"/>
              </a:ext>
            </a:extLst>
          </p:cNvPr>
          <p:cNvSpPr txBox="1"/>
          <p:nvPr/>
        </p:nvSpPr>
        <p:spPr>
          <a:xfrm>
            <a:off x="8697618" y="2088495"/>
            <a:ext cx="1211165" cy="369332"/>
          </a:xfrm>
          <a:prstGeom prst="rect">
            <a:avLst/>
          </a:prstGeom>
          <a:noFill/>
        </p:spPr>
        <p:txBody>
          <a:bodyPr wrap="none" rtlCol="0">
            <a:spAutoFit/>
          </a:bodyPr>
          <a:lstStyle/>
          <a:p>
            <a:r>
              <a:rPr lang="en-US" dirty="0"/>
              <a:t>Deep State</a:t>
            </a:r>
          </a:p>
        </p:txBody>
      </p:sp>
      <p:cxnSp>
        <p:nvCxnSpPr>
          <p:cNvPr id="13" name="Straight Arrow Connector 12">
            <a:extLst>
              <a:ext uri="{FF2B5EF4-FFF2-40B4-BE49-F238E27FC236}">
                <a16:creationId xmlns:a16="http://schemas.microsoft.com/office/drawing/2014/main" id="{B40D7429-B22B-4228-02B9-37C0FA251A09}"/>
              </a:ext>
            </a:extLst>
          </p:cNvPr>
          <p:cNvCxnSpPr>
            <a:cxnSpLocks/>
            <a:stCxn id="4" idx="1"/>
          </p:cNvCxnSpPr>
          <p:nvPr/>
        </p:nvCxnSpPr>
        <p:spPr>
          <a:xfrm flipH="1">
            <a:off x="1766805" y="2273161"/>
            <a:ext cx="6930813" cy="1472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A6AC926-4729-8E80-1FE3-405B585E27ED}"/>
              </a:ext>
            </a:extLst>
          </p:cNvPr>
          <p:cNvSpPr txBox="1"/>
          <p:nvPr/>
        </p:nvSpPr>
        <p:spPr>
          <a:xfrm>
            <a:off x="4216123" y="3283796"/>
            <a:ext cx="3183483" cy="923330"/>
          </a:xfrm>
          <a:prstGeom prst="rect">
            <a:avLst/>
          </a:prstGeom>
          <a:noFill/>
        </p:spPr>
        <p:txBody>
          <a:bodyPr wrap="square" rtlCol="0">
            <a:spAutoFit/>
          </a:bodyPr>
          <a:lstStyle/>
          <a:p>
            <a:pPr marL="285750" indent="-285750">
              <a:buFont typeface="Arial" panose="020B0604020202020204" pitchFamily="34" charset="0"/>
              <a:buChar char="•"/>
            </a:pPr>
            <a:r>
              <a:rPr lang="en-US" dirty="0"/>
              <a:t>Disinformation</a:t>
            </a:r>
          </a:p>
          <a:p>
            <a:pPr marL="285750" indent="-285750">
              <a:buFont typeface="Arial" panose="020B0604020202020204" pitchFamily="34" charset="0"/>
              <a:buChar char="•"/>
            </a:pPr>
            <a:r>
              <a:rPr lang="en-US" dirty="0"/>
              <a:t>Insert personnel</a:t>
            </a:r>
          </a:p>
          <a:p>
            <a:pPr marL="285750" indent="-285750">
              <a:buFont typeface="Arial" panose="020B0604020202020204" pitchFamily="34" charset="0"/>
              <a:buChar char="•"/>
            </a:pPr>
            <a:r>
              <a:rPr lang="en-US" dirty="0"/>
              <a:t>Censorship</a:t>
            </a:r>
          </a:p>
        </p:txBody>
      </p:sp>
      <p:cxnSp>
        <p:nvCxnSpPr>
          <p:cNvPr id="12" name="Straight Arrow Connector 11">
            <a:extLst>
              <a:ext uri="{FF2B5EF4-FFF2-40B4-BE49-F238E27FC236}">
                <a16:creationId xmlns:a16="http://schemas.microsoft.com/office/drawing/2014/main" id="{F2199506-1C00-4E33-35FA-F7AD1E04CB54}"/>
              </a:ext>
            </a:extLst>
          </p:cNvPr>
          <p:cNvCxnSpPr>
            <a:cxnSpLocks/>
            <a:stCxn id="4" idx="1"/>
          </p:cNvCxnSpPr>
          <p:nvPr/>
        </p:nvCxnSpPr>
        <p:spPr>
          <a:xfrm flipH="1" flipV="1">
            <a:off x="1589649" y="1309187"/>
            <a:ext cx="7107969" cy="963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33DC854-2177-8726-A086-D081D6CA9A26}"/>
              </a:ext>
            </a:extLst>
          </p:cNvPr>
          <p:cNvSpPr txBox="1"/>
          <p:nvPr/>
        </p:nvSpPr>
        <p:spPr>
          <a:xfrm>
            <a:off x="1790691" y="1534328"/>
            <a:ext cx="2172453"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Investigate and intimidate dissidents</a:t>
            </a:r>
          </a:p>
          <a:p>
            <a:pPr marL="285750" indent="-285750">
              <a:buFont typeface="Arial" panose="020B0604020202020204" pitchFamily="34" charset="0"/>
              <a:buChar char="•"/>
            </a:pPr>
            <a:r>
              <a:rPr lang="en-US" dirty="0"/>
              <a:t>Manufacture plots/entrapment</a:t>
            </a:r>
          </a:p>
        </p:txBody>
      </p:sp>
      <p:cxnSp>
        <p:nvCxnSpPr>
          <p:cNvPr id="17" name="Straight Arrow Connector 16">
            <a:extLst>
              <a:ext uri="{FF2B5EF4-FFF2-40B4-BE49-F238E27FC236}">
                <a16:creationId xmlns:a16="http://schemas.microsoft.com/office/drawing/2014/main" id="{D855FA3F-8522-3623-1CD9-220FACF30A1B}"/>
              </a:ext>
            </a:extLst>
          </p:cNvPr>
          <p:cNvCxnSpPr>
            <a:cxnSpLocks/>
            <a:stCxn id="4" idx="1"/>
          </p:cNvCxnSpPr>
          <p:nvPr/>
        </p:nvCxnSpPr>
        <p:spPr>
          <a:xfrm flipH="1" flipV="1">
            <a:off x="5821777" y="1291658"/>
            <a:ext cx="2875841" cy="981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30A1FFE-10DD-A77F-671B-43B63C2F4687}"/>
              </a:ext>
            </a:extLst>
          </p:cNvPr>
          <p:cNvSpPr txBox="1"/>
          <p:nvPr/>
        </p:nvSpPr>
        <p:spPr>
          <a:xfrm>
            <a:off x="4314135" y="1580579"/>
            <a:ext cx="1836151" cy="646331"/>
          </a:xfrm>
          <a:prstGeom prst="rect">
            <a:avLst/>
          </a:prstGeom>
          <a:noFill/>
        </p:spPr>
        <p:txBody>
          <a:bodyPr wrap="square" rtlCol="0">
            <a:spAutoFit/>
          </a:bodyPr>
          <a:lstStyle/>
          <a:p>
            <a:pPr marL="285750" indent="-285750">
              <a:buFont typeface="Arial" panose="020B0604020202020204" pitchFamily="34" charset="0"/>
              <a:buChar char="•"/>
            </a:pPr>
            <a:r>
              <a:rPr lang="en-US" dirty="0"/>
              <a:t>Six ways from Sunday</a:t>
            </a:r>
          </a:p>
        </p:txBody>
      </p:sp>
    </p:spTree>
    <p:extLst>
      <p:ext uri="{BB962C8B-B14F-4D97-AF65-F5344CB8AC3E}">
        <p14:creationId xmlns:p14="http://schemas.microsoft.com/office/powerpoint/2010/main" val="280077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3" name="Straight Connector 103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35" name="Rectangle 1034">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umer: Hard right's embrace of Trump 'will make him a failure'">
            <a:extLst>
              <a:ext uri="{FF2B5EF4-FFF2-40B4-BE49-F238E27FC236}">
                <a16:creationId xmlns:a16="http://schemas.microsoft.com/office/drawing/2014/main" id="{1B292A89-41D9-07AE-7F98-252D02A0E1E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EEFC1EB0-DB92-4E98-B3A9-0CD6FA5A8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38326" y="-341385"/>
            <a:ext cx="6858003" cy="7540754"/>
          </a:xfrm>
          <a:prstGeom prst="rect">
            <a:avLst/>
          </a:prstGeom>
          <a:gradFill flip="none" rotWithShape="1">
            <a:gsLst>
              <a:gs pos="48000">
                <a:schemeClr val="tx1">
                  <a:alpha val="25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F7BF2-848C-FC63-A532-8FE2AECA90C8}"/>
              </a:ext>
            </a:extLst>
          </p:cNvPr>
          <p:cNvSpPr>
            <a:spLocks noGrp="1"/>
          </p:cNvSpPr>
          <p:nvPr>
            <p:ph type="title"/>
          </p:nvPr>
        </p:nvSpPr>
        <p:spPr>
          <a:xfrm>
            <a:off x="370846" y="168812"/>
            <a:ext cx="11787939" cy="1294227"/>
          </a:xfrm>
        </p:spPr>
        <p:txBody>
          <a:bodyPr vert="horz" lIns="91440" tIns="45720" rIns="91440" bIns="45720" rtlCol="0" anchor="b">
            <a:normAutofit fontScale="90000"/>
          </a:bodyPr>
          <a:lstStyle/>
          <a:p>
            <a:r>
              <a:rPr lang="en-US" sz="4400" dirty="0">
                <a:solidFill>
                  <a:schemeClr val="bg1"/>
                </a:solidFill>
              </a:rPr>
              <a:t>“Let me tell you, you take on the intelligence community, they have six ways from Sunday at getting back at you.”</a:t>
            </a:r>
          </a:p>
        </p:txBody>
      </p:sp>
      <p:cxnSp>
        <p:nvCxnSpPr>
          <p:cNvPr id="1039" name="Straight Connector 1038">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950" y="4508519"/>
            <a:ext cx="31089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458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068640-330F-04D2-EC72-59CCAA0266FE}"/>
              </a:ext>
            </a:extLst>
          </p:cNvPr>
          <p:cNvSpPr txBox="1"/>
          <p:nvPr/>
        </p:nvSpPr>
        <p:spPr>
          <a:xfrm>
            <a:off x="785446" y="815535"/>
            <a:ext cx="983859" cy="461665"/>
          </a:xfrm>
          <a:prstGeom prst="rect">
            <a:avLst/>
          </a:prstGeom>
          <a:noFill/>
        </p:spPr>
        <p:txBody>
          <a:bodyPr wrap="none" rtlCol="0">
            <a:spAutoFit/>
          </a:bodyPr>
          <a:lstStyle/>
          <a:p>
            <a:r>
              <a:rPr lang="en-US" sz="2400" dirty="0"/>
              <a:t>Voters</a:t>
            </a:r>
          </a:p>
        </p:txBody>
      </p:sp>
      <p:sp>
        <p:nvSpPr>
          <p:cNvPr id="5" name="Right Arrow 4">
            <a:extLst>
              <a:ext uri="{FF2B5EF4-FFF2-40B4-BE49-F238E27FC236}">
                <a16:creationId xmlns:a16="http://schemas.microsoft.com/office/drawing/2014/main" id="{DFD30FA0-EA19-9719-B783-A7A21ACBBFB4}"/>
              </a:ext>
            </a:extLst>
          </p:cNvPr>
          <p:cNvSpPr/>
          <p:nvPr/>
        </p:nvSpPr>
        <p:spPr>
          <a:xfrm>
            <a:off x="2145323" y="723928"/>
            <a:ext cx="1676400" cy="6799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11C2D3A7-A9F1-0722-561E-4F10BAB5F573}"/>
              </a:ext>
            </a:extLst>
          </p:cNvPr>
          <p:cNvSpPr/>
          <p:nvPr/>
        </p:nvSpPr>
        <p:spPr>
          <a:xfrm>
            <a:off x="6385391" y="762110"/>
            <a:ext cx="1676400" cy="6799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75D5F71-A106-C654-03A0-A343DB059F8E}"/>
              </a:ext>
            </a:extLst>
          </p:cNvPr>
          <p:cNvSpPr txBox="1"/>
          <p:nvPr/>
        </p:nvSpPr>
        <p:spPr>
          <a:xfrm>
            <a:off x="4017330" y="815535"/>
            <a:ext cx="2172454" cy="461665"/>
          </a:xfrm>
          <a:prstGeom prst="rect">
            <a:avLst/>
          </a:prstGeom>
          <a:noFill/>
        </p:spPr>
        <p:txBody>
          <a:bodyPr wrap="none" rtlCol="0">
            <a:spAutoFit/>
          </a:bodyPr>
          <a:lstStyle/>
          <a:p>
            <a:r>
              <a:rPr lang="en-US" sz="2400" dirty="0"/>
              <a:t>Elected Officials</a:t>
            </a:r>
          </a:p>
        </p:txBody>
      </p:sp>
      <p:sp>
        <p:nvSpPr>
          <p:cNvPr id="8" name="TextBox 7">
            <a:extLst>
              <a:ext uri="{FF2B5EF4-FFF2-40B4-BE49-F238E27FC236}">
                <a16:creationId xmlns:a16="http://schemas.microsoft.com/office/drawing/2014/main" id="{80AA2CEE-CBFF-7A7C-7485-10B081238755}"/>
              </a:ext>
            </a:extLst>
          </p:cNvPr>
          <p:cNvSpPr txBox="1"/>
          <p:nvPr/>
        </p:nvSpPr>
        <p:spPr>
          <a:xfrm>
            <a:off x="8464061" y="833064"/>
            <a:ext cx="1678280" cy="461665"/>
          </a:xfrm>
          <a:prstGeom prst="rect">
            <a:avLst/>
          </a:prstGeom>
          <a:noFill/>
        </p:spPr>
        <p:txBody>
          <a:bodyPr wrap="none" rtlCol="0">
            <a:spAutoFit/>
          </a:bodyPr>
          <a:lstStyle/>
          <a:p>
            <a:r>
              <a:rPr lang="en-US" sz="2400" dirty="0"/>
              <a:t>Bureaucrats</a:t>
            </a:r>
          </a:p>
        </p:txBody>
      </p:sp>
      <p:sp>
        <p:nvSpPr>
          <p:cNvPr id="9" name="TextBox 8">
            <a:extLst>
              <a:ext uri="{FF2B5EF4-FFF2-40B4-BE49-F238E27FC236}">
                <a16:creationId xmlns:a16="http://schemas.microsoft.com/office/drawing/2014/main" id="{557A7CD7-A6A5-22FA-4D2A-2B50D491E529}"/>
              </a:ext>
            </a:extLst>
          </p:cNvPr>
          <p:cNvSpPr txBox="1"/>
          <p:nvPr/>
        </p:nvSpPr>
        <p:spPr>
          <a:xfrm>
            <a:off x="785446" y="3629798"/>
            <a:ext cx="981359" cy="461665"/>
          </a:xfrm>
          <a:prstGeom prst="rect">
            <a:avLst/>
          </a:prstGeom>
          <a:noFill/>
        </p:spPr>
        <p:txBody>
          <a:bodyPr wrap="none" rtlCol="0">
            <a:spAutoFit/>
          </a:bodyPr>
          <a:lstStyle/>
          <a:p>
            <a:r>
              <a:rPr lang="en-US" sz="2400" dirty="0"/>
              <a:t>Media</a:t>
            </a:r>
          </a:p>
        </p:txBody>
      </p:sp>
      <p:sp>
        <p:nvSpPr>
          <p:cNvPr id="10" name="Up Arrow 9">
            <a:extLst>
              <a:ext uri="{FF2B5EF4-FFF2-40B4-BE49-F238E27FC236}">
                <a16:creationId xmlns:a16="http://schemas.microsoft.com/office/drawing/2014/main" id="{984E20E4-2947-9F10-CDF0-37778B197560}"/>
              </a:ext>
            </a:extLst>
          </p:cNvPr>
          <p:cNvSpPr/>
          <p:nvPr/>
        </p:nvSpPr>
        <p:spPr>
          <a:xfrm>
            <a:off x="843401" y="1692588"/>
            <a:ext cx="867948" cy="150055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5E0F693-0C78-9583-A67A-62DA2AB93B19}"/>
              </a:ext>
            </a:extLst>
          </p:cNvPr>
          <p:cNvSpPr/>
          <p:nvPr/>
        </p:nvSpPr>
        <p:spPr>
          <a:xfrm>
            <a:off x="7932151" y="445649"/>
            <a:ext cx="2871838" cy="298335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6529E24-288F-46AA-EBFC-C4AA8F247988}"/>
              </a:ext>
            </a:extLst>
          </p:cNvPr>
          <p:cNvSpPr txBox="1"/>
          <p:nvPr/>
        </p:nvSpPr>
        <p:spPr>
          <a:xfrm>
            <a:off x="8697618" y="2088495"/>
            <a:ext cx="1211165" cy="369332"/>
          </a:xfrm>
          <a:prstGeom prst="rect">
            <a:avLst/>
          </a:prstGeom>
          <a:noFill/>
        </p:spPr>
        <p:txBody>
          <a:bodyPr wrap="none" rtlCol="0">
            <a:spAutoFit/>
          </a:bodyPr>
          <a:lstStyle/>
          <a:p>
            <a:r>
              <a:rPr lang="en-US" dirty="0"/>
              <a:t>Deep State</a:t>
            </a:r>
          </a:p>
        </p:txBody>
      </p:sp>
      <p:cxnSp>
        <p:nvCxnSpPr>
          <p:cNvPr id="13" name="Straight Arrow Connector 12">
            <a:extLst>
              <a:ext uri="{FF2B5EF4-FFF2-40B4-BE49-F238E27FC236}">
                <a16:creationId xmlns:a16="http://schemas.microsoft.com/office/drawing/2014/main" id="{B40D7429-B22B-4228-02B9-37C0FA251A09}"/>
              </a:ext>
            </a:extLst>
          </p:cNvPr>
          <p:cNvCxnSpPr>
            <a:cxnSpLocks/>
            <a:stCxn id="4" idx="1"/>
          </p:cNvCxnSpPr>
          <p:nvPr/>
        </p:nvCxnSpPr>
        <p:spPr>
          <a:xfrm flipH="1">
            <a:off x="1766805" y="2273161"/>
            <a:ext cx="6930813" cy="1472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A6AC926-4729-8E80-1FE3-405B585E27ED}"/>
              </a:ext>
            </a:extLst>
          </p:cNvPr>
          <p:cNvSpPr txBox="1"/>
          <p:nvPr/>
        </p:nvSpPr>
        <p:spPr>
          <a:xfrm>
            <a:off x="4216123" y="3283796"/>
            <a:ext cx="3183483" cy="923330"/>
          </a:xfrm>
          <a:prstGeom prst="rect">
            <a:avLst/>
          </a:prstGeom>
          <a:noFill/>
        </p:spPr>
        <p:txBody>
          <a:bodyPr wrap="square" rtlCol="0">
            <a:spAutoFit/>
          </a:bodyPr>
          <a:lstStyle/>
          <a:p>
            <a:pPr marL="285750" indent="-285750">
              <a:buFont typeface="Arial" panose="020B0604020202020204" pitchFamily="34" charset="0"/>
              <a:buChar char="•"/>
            </a:pPr>
            <a:r>
              <a:rPr lang="en-US" dirty="0"/>
              <a:t>Disinformation</a:t>
            </a:r>
          </a:p>
          <a:p>
            <a:pPr marL="285750" indent="-285750">
              <a:buFont typeface="Arial" panose="020B0604020202020204" pitchFamily="34" charset="0"/>
              <a:buChar char="•"/>
            </a:pPr>
            <a:r>
              <a:rPr lang="en-US" dirty="0"/>
              <a:t>Insert personnel</a:t>
            </a:r>
          </a:p>
          <a:p>
            <a:pPr marL="285750" indent="-285750">
              <a:buFont typeface="Arial" panose="020B0604020202020204" pitchFamily="34" charset="0"/>
              <a:buChar char="•"/>
            </a:pPr>
            <a:r>
              <a:rPr lang="en-US" dirty="0"/>
              <a:t>Censorship</a:t>
            </a:r>
          </a:p>
        </p:txBody>
      </p:sp>
      <p:cxnSp>
        <p:nvCxnSpPr>
          <p:cNvPr id="12" name="Straight Arrow Connector 11">
            <a:extLst>
              <a:ext uri="{FF2B5EF4-FFF2-40B4-BE49-F238E27FC236}">
                <a16:creationId xmlns:a16="http://schemas.microsoft.com/office/drawing/2014/main" id="{F2199506-1C00-4E33-35FA-F7AD1E04CB54}"/>
              </a:ext>
            </a:extLst>
          </p:cNvPr>
          <p:cNvCxnSpPr>
            <a:cxnSpLocks/>
            <a:stCxn id="4" idx="1"/>
          </p:cNvCxnSpPr>
          <p:nvPr/>
        </p:nvCxnSpPr>
        <p:spPr>
          <a:xfrm flipH="1" flipV="1">
            <a:off x="1589649" y="1309187"/>
            <a:ext cx="7107969" cy="963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33DC854-2177-8726-A086-D081D6CA9A26}"/>
              </a:ext>
            </a:extLst>
          </p:cNvPr>
          <p:cNvSpPr txBox="1"/>
          <p:nvPr/>
        </p:nvSpPr>
        <p:spPr>
          <a:xfrm>
            <a:off x="1790691" y="1534328"/>
            <a:ext cx="2172453"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Investigate and intimidate dissidents</a:t>
            </a:r>
          </a:p>
          <a:p>
            <a:pPr marL="285750" indent="-285750">
              <a:buFont typeface="Arial" panose="020B0604020202020204" pitchFamily="34" charset="0"/>
              <a:buChar char="•"/>
            </a:pPr>
            <a:r>
              <a:rPr lang="en-US" dirty="0"/>
              <a:t>Manufacture plots/entrapment</a:t>
            </a:r>
          </a:p>
        </p:txBody>
      </p:sp>
      <p:cxnSp>
        <p:nvCxnSpPr>
          <p:cNvPr id="17" name="Straight Arrow Connector 16">
            <a:extLst>
              <a:ext uri="{FF2B5EF4-FFF2-40B4-BE49-F238E27FC236}">
                <a16:creationId xmlns:a16="http://schemas.microsoft.com/office/drawing/2014/main" id="{D855FA3F-8522-3623-1CD9-220FACF30A1B}"/>
              </a:ext>
            </a:extLst>
          </p:cNvPr>
          <p:cNvCxnSpPr>
            <a:cxnSpLocks/>
            <a:stCxn id="4" idx="1"/>
          </p:cNvCxnSpPr>
          <p:nvPr/>
        </p:nvCxnSpPr>
        <p:spPr>
          <a:xfrm flipH="1" flipV="1">
            <a:off x="5821777" y="1291658"/>
            <a:ext cx="2875841" cy="981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30A1FFE-10DD-A77F-671B-43B63C2F4687}"/>
              </a:ext>
            </a:extLst>
          </p:cNvPr>
          <p:cNvSpPr txBox="1"/>
          <p:nvPr/>
        </p:nvSpPr>
        <p:spPr>
          <a:xfrm>
            <a:off x="4216123" y="1534328"/>
            <a:ext cx="183615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Six ways from Sunday</a:t>
            </a:r>
          </a:p>
          <a:p>
            <a:pPr marL="285750" indent="-285750">
              <a:buFont typeface="Arial" panose="020B0604020202020204" pitchFamily="34" charset="0"/>
              <a:buChar char="•"/>
            </a:pPr>
            <a:r>
              <a:rPr lang="en-US" dirty="0"/>
              <a:t>Lie with impunity/hide information</a:t>
            </a:r>
          </a:p>
        </p:txBody>
      </p:sp>
    </p:spTree>
    <p:extLst>
      <p:ext uri="{BB962C8B-B14F-4D97-AF65-F5344CB8AC3E}">
        <p14:creationId xmlns:p14="http://schemas.microsoft.com/office/powerpoint/2010/main" val="424499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57" name="Straight Connector 205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59" name="Rectangle 205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rosecute Former Spymaster James Clapper for Lying to Congress Now. Time is  Running Out.">
            <a:extLst>
              <a:ext uri="{FF2B5EF4-FFF2-40B4-BE49-F238E27FC236}">
                <a16:creationId xmlns:a16="http://schemas.microsoft.com/office/drawing/2014/main" id="{6FDD938E-617E-9AF1-3C5C-EDBB0EEAA1D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6576" b="18424"/>
          <a:stretch/>
        </p:blipFill>
        <p:spPr bwMode="auto">
          <a:xfrm>
            <a:off x="20" y="975"/>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EEFC1EB0-DB92-4E98-B3A9-0CD6FA5A8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38326" y="-341385"/>
            <a:ext cx="6858003" cy="7540754"/>
          </a:xfrm>
          <a:prstGeom prst="rect">
            <a:avLst/>
          </a:prstGeom>
          <a:gradFill flip="none" rotWithShape="1">
            <a:gsLst>
              <a:gs pos="48000">
                <a:schemeClr val="tx1">
                  <a:alpha val="25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EED8D-2119-8487-7240-101F52A4C17C}"/>
              </a:ext>
            </a:extLst>
          </p:cNvPr>
          <p:cNvSpPr>
            <a:spLocks noGrp="1"/>
          </p:cNvSpPr>
          <p:nvPr>
            <p:ph type="title"/>
          </p:nvPr>
        </p:nvSpPr>
        <p:spPr>
          <a:xfrm>
            <a:off x="854277" y="1475234"/>
            <a:ext cx="3214307" cy="2901694"/>
          </a:xfrm>
        </p:spPr>
        <p:txBody>
          <a:bodyPr vert="horz" lIns="91440" tIns="45720" rIns="91440" bIns="45720" rtlCol="0" anchor="b">
            <a:normAutofit fontScale="90000"/>
          </a:bodyPr>
          <a:lstStyle/>
          <a:p>
            <a:r>
              <a:rPr lang="en-US" sz="4400" dirty="0">
                <a:solidFill>
                  <a:schemeClr val="bg1"/>
                </a:solidFill>
              </a:rPr>
              <a:t>Former Director of National Intelligence James Clapper</a:t>
            </a:r>
          </a:p>
        </p:txBody>
      </p:sp>
      <p:cxnSp>
        <p:nvCxnSpPr>
          <p:cNvPr id="2063" name="Straight Connector 2062">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950" y="4508519"/>
            <a:ext cx="31089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08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AE0B-A2BC-0C76-E1F6-6224E3C05816}"/>
              </a:ext>
            </a:extLst>
          </p:cNvPr>
          <p:cNvSpPr>
            <a:spLocks noGrp="1"/>
          </p:cNvSpPr>
          <p:nvPr>
            <p:ph type="title"/>
          </p:nvPr>
        </p:nvSpPr>
        <p:spPr/>
        <p:txBody>
          <a:bodyPr/>
          <a:lstStyle/>
          <a:p>
            <a:r>
              <a:rPr lang="en-US" dirty="0"/>
              <a:t>Defining the Deep State</a:t>
            </a:r>
          </a:p>
        </p:txBody>
      </p:sp>
      <p:sp>
        <p:nvSpPr>
          <p:cNvPr id="3" name="Content Placeholder 2">
            <a:extLst>
              <a:ext uri="{FF2B5EF4-FFF2-40B4-BE49-F238E27FC236}">
                <a16:creationId xmlns:a16="http://schemas.microsoft.com/office/drawing/2014/main" id="{12DB0F1D-8C1E-9A77-D3A1-DA98CB27DCEB}"/>
              </a:ext>
            </a:extLst>
          </p:cNvPr>
          <p:cNvSpPr>
            <a:spLocks noGrp="1"/>
          </p:cNvSpPr>
          <p:nvPr>
            <p:ph idx="1"/>
          </p:nvPr>
        </p:nvSpPr>
        <p:spPr/>
        <p:txBody>
          <a:bodyPr/>
          <a:lstStyle/>
          <a:p>
            <a:r>
              <a:rPr lang="en-US" dirty="0"/>
              <a:t>There are a number of ways to define the “Deep State,” none of which are free from debate.</a:t>
            </a:r>
          </a:p>
          <a:p>
            <a:r>
              <a:rPr lang="en-US" dirty="0"/>
              <a:t>What I don’t mean:</a:t>
            </a:r>
          </a:p>
          <a:p>
            <a:pPr lvl="1"/>
            <a:r>
              <a:rPr lang="en-US" dirty="0"/>
              <a:t>A “conspiracy theory” about a clandestine network of members of the intelligence agencies, working in conjunction with high-level financial and industrial entities, to exercise power alongside or within the elected US government, that ”might” exist </a:t>
            </a:r>
            <a:r>
              <a:rPr lang="en-US" i="1" dirty="0"/>
              <a:t>a la </a:t>
            </a:r>
            <a:r>
              <a:rPr lang="en-US" dirty="0"/>
              <a:t>Wikipedia</a:t>
            </a:r>
          </a:p>
          <a:p>
            <a:r>
              <a:rPr lang="en-US" dirty="0"/>
              <a:t>What I do mean:</a:t>
            </a:r>
          </a:p>
          <a:p>
            <a:pPr lvl="1"/>
            <a:r>
              <a:rPr lang="en-US" dirty="0"/>
              <a:t>Bureaucrats that operate with </a:t>
            </a:r>
            <a:r>
              <a:rPr lang="en-US" i="1" dirty="0"/>
              <a:t>de facto</a:t>
            </a:r>
            <a:r>
              <a:rPr lang="en-US" dirty="0"/>
              <a:t> electoral unaccountability</a:t>
            </a:r>
          </a:p>
          <a:p>
            <a:pPr lvl="1"/>
            <a:r>
              <a:rPr lang="en-US" dirty="0"/>
              <a:t>Especially, but not necessarily limited to, the national security-oriented agencies that operate in secrecy</a:t>
            </a:r>
          </a:p>
          <a:p>
            <a:pPr lvl="1"/>
            <a:r>
              <a:rPr lang="en-US" dirty="0"/>
              <a:t>Agencies whose leaders and policies are not much affected by changes in the White House or Congress</a:t>
            </a:r>
          </a:p>
        </p:txBody>
      </p:sp>
    </p:spTree>
    <p:extLst>
      <p:ext uri="{BB962C8B-B14F-4D97-AF65-F5344CB8AC3E}">
        <p14:creationId xmlns:p14="http://schemas.microsoft.com/office/powerpoint/2010/main" val="101497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9" name="Rectangle 514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51" name="Straight Connector 515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53" name="Rectangle 515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t's a Shame About Christopher Wray - WSJ">
            <a:extLst>
              <a:ext uri="{FF2B5EF4-FFF2-40B4-BE49-F238E27FC236}">
                <a16:creationId xmlns:a16="http://schemas.microsoft.com/office/drawing/2014/main" id="{F287F092-6A26-7B8A-2F14-9E18E483F98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0181" r="931"/>
          <a:stretch/>
        </p:blipFill>
        <p:spPr bwMode="auto">
          <a:xfrm>
            <a:off x="20" y="975"/>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55" name="Rectangle 515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93B4A0-4355-E256-48B1-8D6FE254CD1E}"/>
              </a:ext>
            </a:extLst>
          </p:cNvPr>
          <p:cNvSpPr>
            <a:spLocks noGrp="1"/>
          </p:cNvSpPr>
          <p:nvPr>
            <p:ph type="title"/>
          </p:nvPr>
        </p:nvSpPr>
        <p:spPr>
          <a:xfrm>
            <a:off x="8123416" y="1475234"/>
            <a:ext cx="3214307" cy="2901694"/>
          </a:xfrm>
        </p:spPr>
        <p:txBody>
          <a:bodyPr vert="horz" lIns="91440" tIns="45720" rIns="91440" bIns="45720" rtlCol="0" anchor="b">
            <a:normAutofit/>
          </a:bodyPr>
          <a:lstStyle/>
          <a:p>
            <a:r>
              <a:rPr lang="en-US" sz="4400" dirty="0">
                <a:solidFill>
                  <a:schemeClr val="tx1"/>
                </a:solidFill>
              </a:rPr>
              <a:t>FBI Director Christopher Wray</a:t>
            </a:r>
          </a:p>
        </p:txBody>
      </p:sp>
      <p:cxnSp>
        <p:nvCxnSpPr>
          <p:cNvPr id="5157" name="Straight Connector 515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59" name="!!footer rectangle">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3817777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in a suit and tie&#10;&#10;Description automatically generated">
            <a:extLst>
              <a:ext uri="{FF2B5EF4-FFF2-40B4-BE49-F238E27FC236}">
                <a16:creationId xmlns:a16="http://schemas.microsoft.com/office/drawing/2014/main" id="{CACF06B2-F494-393F-A4C5-CE5B5010FF1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3943567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068640-330F-04D2-EC72-59CCAA0266FE}"/>
              </a:ext>
            </a:extLst>
          </p:cNvPr>
          <p:cNvSpPr txBox="1"/>
          <p:nvPr/>
        </p:nvSpPr>
        <p:spPr>
          <a:xfrm>
            <a:off x="785446" y="815535"/>
            <a:ext cx="983859" cy="461665"/>
          </a:xfrm>
          <a:prstGeom prst="rect">
            <a:avLst/>
          </a:prstGeom>
          <a:noFill/>
        </p:spPr>
        <p:txBody>
          <a:bodyPr wrap="none" rtlCol="0">
            <a:spAutoFit/>
          </a:bodyPr>
          <a:lstStyle/>
          <a:p>
            <a:r>
              <a:rPr lang="en-US" sz="2400" dirty="0"/>
              <a:t>Voters</a:t>
            </a:r>
          </a:p>
        </p:txBody>
      </p:sp>
      <p:sp>
        <p:nvSpPr>
          <p:cNvPr id="5" name="Right Arrow 4">
            <a:extLst>
              <a:ext uri="{FF2B5EF4-FFF2-40B4-BE49-F238E27FC236}">
                <a16:creationId xmlns:a16="http://schemas.microsoft.com/office/drawing/2014/main" id="{DFD30FA0-EA19-9719-B783-A7A21ACBBFB4}"/>
              </a:ext>
            </a:extLst>
          </p:cNvPr>
          <p:cNvSpPr/>
          <p:nvPr/>
        </p:nvSpPr>
        <p:spPr>
          <a:xfrm>
            <a:off x="2145323" y="723928"/>
            <a:ext cx="1676400" cy="6799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11C2D3A7-A9F1-0722-561E-4F10BAB5F573}"/>
              </a:ext>
            </a:extLst>
          </p:cNvPr>
          <p:cNvSpPr/>
          <p:nvPr/>
        </p:nvSpPr>
        <p:spPr>
          <a:xfrm>
            <a:off x="6385391" y="762110"/>
            <a:ext cx="1676400" cy="6799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75D5F71-A106-C654-03A0-A343DB059F8E}"/>
              </a:ext>
            </a:extLst>
          </p:cNvPr>
          <p:cNvSpPr txBox="1"/>
          <p:nvPr/>
        </p:nvSpPr>
        <p:spPr>
          <a:xfrm>
            <a:off x="4017330" y="815535"/>
            <a:ext cx="2172454" cy="461665"/>
          </a:xfrm>
          <a:prstGeom prst="rect">
            <a:avLst/>
          </a:prstGeom>
          <a:noFill/>
        </p:spPr>
        <p:txBody>
          <a:bodyPr wrap="none" rtlCol="0">
            <a:spAutoFit/>
          </a:bodyPr>
          <a:lstStyle/>
          <a:p>
            <a:r>
              <a:rPr lang="en-US" sz="2400" dirty="0"/>
              <a:t>Elected Officials</a:t>
            </a:r>
          </a:p>
        </p:txBody>
      </p:sp>
      <p:sp>
        <p:nvSpPr>
          <p:cNvPr id="8" name="TextBox 7">
            <a:extLst>
              <a:ext uri="{FF2B5EF4-FFF2-40B4-BE49-F238E27FC236}">
                <a16:creationId xmlns:a16="http://schemas.microsoft.com/office/drawing/2014/main" id="{80AA2CEE-CBFF-7A7C-7485-10B081238755}"/>
              </a:ext>
            </a:extLst>
          </p:cNvPr>
          <p:cNvSpPr txBox="1"/>
          <p:nvPr/>
        </p:nvSpPr>
        <p:spPr>
          <a:xfrm>
            <a:off x="8464061" y="833064"/>
            <a:ext cx="1678280" cy="461665"/>
          </a:xfrm>
          <a:prstGeom prst="rect">
            <a:avLst/>
          </a:prstGeom>
          <a:noFill/>
        </p:spPr>
        <p:txBody>
          <a:bodyPr wrap="none" rtlCol="0">
            <a:spAutoFit/>
          </a:bodyPr>
          <a:lstStyle/>
          <a:p>
            <a:r>
              <a:rPr lang="en-US" sz="2400" dirty="0"/>
              <a:t>Bureaucrats</a:t>
            </a:r>
          </a:p>
        </p:txBody>
      </p:sp>
      <p:sp>
        <p:nvSpPr>
          <p:cNvPr id="9" name="TextBox 8">
            <a:extLst>
              <a:ext uri="{FF2B5EF4-FFF2-40B4-BE49-F238E27FC236}">
                <a16:creationId xmlns:a16="http://schemas.microsoft.com/office/drawing/2014/main" id="{557A7CD7-A6A5-22FA-4D2A-2B50D491E529}"/>
              </a:ext>
            </a:extLst>
          </p:cNvPr>
          <p:cNvSpPr txBox="1"/>
          <p:nvPr/>
        </p:nvSpPr>
        <p:spPr>
          <a:xfrm>
            <a:off x="785446" y="3629798"/>
            <a:ext cx="981359" cy="461665"/>
          </a:xfrm>
          <a:prstGeom prst="rect">
            <a:avLst/>
          </a:prstGeom>
          <a:noFill/>
        </p:spPr>
        <p:txBody>
          <a:bodyPr wrap="none" rtlCol="0">
            <a:spAutoFit/>
          </a:bodyPr>
          <a:lstStyle/>
          <a:p>
            <a:r>
              <a:rPr lang="en-US" sz="2400" dirty="0"/>
              <a:t>Media</a:t>
            </a:r>
          </a:p>
        </p:txBody>
      </p:sp>
      <p:sp>
        <p:nvSpPr>
          <p:cNvPr id="10" name="Up Arrow 9">
            <a:extLst>
              <a:ext uri="{FF2B5EF4-FFF2-40B4-BE49-F238E27FC236}">
                <a16:creationId xmlns:a16="http://schemas.microsoft.com/office/drawing/2014/main" id="{984E20E4-2947-9F10-CDF0-37778B197560}"/>
              </a:ext>
            </a:extLst>
          </p:cNvPr>
          <p:cNvSpPr/>
          <p:nvPr/>
        </p:nvSpPr>
        <p:spPr>
          <a:xfrm>
            <a:off x="843401" y="1692588"/>
            <a:ext cx="867948" cy="150055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5E0F693-0C78-9583-A67A-62DA2AB93B19}"/>
              </a:ext>
            </a:extLst>
          </p:cNvPr>
          <p:cNvSpPr/>
          <p:nvPr/>
        </p:nvSpPr>
        <p:spPr>
          <a:xfrm>
            <a:off x="7932151" y="445649"/>
            <a:ext cx="2871838" cy="298335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6529E24-288F-46AA-EBFC-C4AA8F247988}"/>
              </a:ext>
            </a:extLst>
          </p:cNvPr>
          <p:cNvSpPr txBox="1"/>
          <p:nvPr/>
        </p:nvSpPr>
        <p:spPr>
          <a:xfrm>
            <a:off x="8697618" y="2088495"/>
            <a:ext cx="1211165" cy="369332"/>
          </a:xfrm>
          <a:prstGeom prst="rect">
            <a:avLst/>
          </a:prstGeom>
          <a:noFill/>
        </p:spPr>
        <p:txBody>
          <a:bodyPr wrap="none" rtlCol="0">
            <a:spAutoFit/>
          </a:bodyPr>
          <a:lstStyle/>
          <a:p>
            <a:r>
              <a:rPr lang="en-US" dirty="0"/>
              <a:t>Deep State</a:t>
            </a:r>
          </a:p>
        </p:txBody>
      </p:sp>
      <p:cxnSp>
        <p:nvCxnSpPr>
          <p:cNvPr id="13" name="Straight Arrow Connector 12">
            <a:extLst>
              <a:ext uri="{FF2B5EF4-FFF2-40B4-BE49-F238E27FC236}">
                <a16:creationId xmlns:a16="http://schemas.microsoft.com/office/drawing/2014/main" id="{B40D7429-B22B-4228-02B9-37C0FA251A09}"/>
              </a:ext>
            </a:extLst>
          </p:cNvPr>
          <p:cNvCxnSpPr>
            <a:cxnSpLocks/>
            <a:stCxn id="4" idx="1"/>
          </p:cNvCxnSpPr>
          <p:nvPr/>
        </p:nvCxnSpPr>
        <p:spPr>
          <a:xfrm flipH="1">
            <a:off x="1766805" y="2273161"/>
            <a:ext cx="6930813" cy="1472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A6AC926-4729-8E80-1FE3-405B585E27ED}"/>
              </a:ext>
            </a:extLst>
          </p:cNvPr>
          <p:cNvSpPr txBox="1"/>
          <p:nvPr/>
        </p:nvSpPr>
        <p:spPr>
          <a:xfrm>
            <a:off x="4216123" y="3283796"/>
            <a:ext cx="3183483" cy="923330"/>
          </a:xfrm>
          <a:prstGeom prst="rect">
            <a:avLst/>
          </a:prstGeom>
          <a:noFill/>
        </p:spPr>
        <p:txBody>
          <a:bodyPr wrap="square" rtlCol="0">
            <a:spAutoFit/>
          </a:bodyPr>
          <a:lstStyle/>
          <a:p>
            <a:pPr marL="285750" indent="-285750">
              <a:buFont typeface="Arial" panose="020B0604020202020204" pitchFamily="34" charset="0"/>
              <a:buChar char="•"/>
            </a:pPr>
            <a:r>
              <a:rPr lang="en-US" dirty="0"/>
              <a:t>Disinformation</a:t>
            </a:r>
          </a:p>
          <a:p>
            <a:pPr marL="285750" indent="-285750">
              <a:buFont typeface="Arial" panose="020B0604020202020204" pitchFamily="34" charset="0"/>
              <a:buChar char="•"/>
            </a:pPr>
            <a:r>
              <a:rPr lang="en-US" dirty="0"/>
              <a:t>Insert personnel</a:t>
            </a:r>
          </a:p>
          <a:p>
            <a:pPr marL="285750" indent="-285750">
              <a:buFont typeface="Arial" panose="020B0604020202020204" pitchFamily="34" charset="0"/>
              <a:buChar char="•"/>
            </a:pPr>
            <a:r>
              <a:rPr lang="en-US" dirty="0"/>
              <a:t>Censorship</a:t>
            </a:r>
          </a:p>
        </p:txBody>
      </p:sp>
      <p:cxnSp>
        <p:nvCxnSpPr>
          <p:cNvPr id="12" name="Straight Arrow Connector 11">
            <a:extLst>
              <a:ext uri="{FF2B5EF4-FFF2-40B4-BE49-F238E27FC236}">
                <a16:creationId xmlns:a16="http://schemas.microsoft.com/office/drawing/2014/main" id="{F2199506-1C00-4E33-35FA-F7AD1E04CB54}"/>
              </a:ext>
            </a:extLst>
          </p:cNvPr>
          <p:cNvCxnSpPr>
            <a:cxnSpLocks/>
            <a:stCxn id="4" idx="1"/>
          </p:cNvCxnSpPr>
          <p:nvPr/>
        </p:nvCxnSpPr>
        <p:spPr>
          <a:xfrm flipH="1" flipV="1">
            <a:off x="1589649" y="1309187"/>
            <a:ext cx="7107969" cy="963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33DC854-2177-8726-A086-D081D6CA9A26}"/>
              </a:ext>
            </a:extLst>
          </p:cNvPr>
          <p:cNvSpPr txBox="1"/>
          <p:nvPr/>
        </p:nvSpPr>
        <p:spPr>
          <a:xfrm>
            <a:off x="1790691" y="1534328"/>
            <a:ext cx="2172453"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Investigate and intimidate dissidents</a:t>
            </a:r>
          </a:p>
          <a:p>
            <a:pPr marL="285750" indent="-285750">
              <a:buFont typeface="Arial" panose="020B0604020202020204" pitchFamily="34" charset="0"/>
              <a:buChar char="•"/>
            </a:pPr>
            <a:r>
              <a:rPr lang="en-US" dirty="0"/>
              <a:t>Manufacture plots/entrapment</a:t>
            </a:r>
          </a:p>
        </p:txBody>
      </p:sp>
      <p:cxnSp>
        <p:nvCxnSpPr>
          <p:cNvPr id="17" name="Straight Arrow Connector 16">
            <a:extLst>
              <a:ext uri="{FF2B5EF4-FFF2-40B4-BE49-F238E27FC236}">
                <a16:creationId xmlns:a16="http://schemas.microsoft.com/office/drawing/2014/main" id="{D855FA3F-8522-3623-1CD9-220FACF30A1B}"/>
              </a:ext>
            </a:extLst>
          </p:cNvPr>
          <p:cNvCxnSpPr>
            <a:cxnSpLocks/>
            <a:stCxn id="4" idx="1"/>
          </p:cNvCxnSpPr>
          <p:nvPr/>
        </p:nvCxnSpPr>
        <p:spPr>
          <a:xfrm flipH="1" flipV="1">
            <a:off x="5821777" y="1291658"/>
            <a:ext cx="2875841" cy="981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30A1FFE-10DD-A77F-671B-43B63C2F4687}"/>
              </a:ext>
            </a:extLst>
          </p:cNvPr>
          <p:cNvSpPr txBox="1"/>
          <p:nvPr/>
        </p:nvSpPr>
        <p:spPr>
          <a:xfrm>
            <a:off x="4259849" y="1535691"/>
            <a:ext cx="183615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Six ways from Sunday</a:t>
            </a:r>
          </a:p>
          <a:p>
            <a:pPr marL="285750" indent="-285750">
              <a:buFont typeface="Arial" panose="020B0604020202020204" pitchFamily="34" charset="0"/>
              <a:buChar char="•"/>
            </a:pPr>
            <a:r>
              <a:rPr lang="en-US" dirty="0"/>
              <a:t>Lie with impunity/hide information</a:t>
            </a:r>
          </a:p>
        </p:txBody>
      </p:sp>
      <p:cxnSp>
        <p:nvCxnSpPr>
          <p:cNvPr id="19" name="Straight Arrow Connector 18">
            <a:extLst>
              <a:ext uri="{FF2B5EF4-FFF2-40B4-BE49-F238E27FC236}">
                <a16:creationId xmlns:a16="http://schemas.microsoft.com/office/drawing/2014/main" id="{7BDB3B13-425E-060D-DB8B-56A1B205EF64}"/>
              </a:ext>
            </a:extLst>
          </p:cNvPr>
          <p:cNvCxnSpPr>
            <a:stCxn id="4" idx="0"/>
            <a:endCxn id="8" idx="2"/>
          </p:cNvCxnSpPr>
          <p:nvPr/>
        </p:nvCxnSpPr>
        <p:spPr>
          <a:xfrm flipV="1">
            <a:off x="9303201" y="1294729"/>
            <a:ext cx="0" cy="7937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C5F0229-A53E-1637-5DCA-D72687702867}"/>
              </a:ext>
            </a:extLst>
          </p:cNvPr>
          <p:cNvSpPr txBox="1"/>
          <p:nvPr/>
        </p:nvSpPr>
        <p:spPr>
          <a:xfrm>
            <a:off x="9453059" y="1329509"/>
            <a:ext cx="1770499" cy="923330"/>
          </a:xfrm>
          <a:prstGeom prst="rect">
            <a:avLst/>
          </a:prstGeom>
          <a:noFill/>
        </p:spPr>
        <p:txBody>
          <a:bodyPr wrap="square" rtlCol="0">
            <a:spAutoFit/>
          </a:bodyPr>
          <a:lstStyle/>
          <a:p>
            <a:pPr marL="285750" indent="-285750">
              <a:buFont typeface="Arial" panose="020B0604020202020204" pitchFamily="34" charset="0"/>
              <a:buChar char="•"/>
            </a:pPr>
            <a:r>
              <a:rPr lang="en-US" dirty="0"/>
              <a:t>Fail to prosecute misconduct</a:t>
            </a:r>
          </a:p>
        </p:txBody>
      </p:sp>
    </p:spTree>
    <p:extLst>
      <p:ext uri="{BB962C8B-B14F-4D97-AF65-F5344CB8AC3E}">
        <p14:creationId xmlns:p14="http://schemas.microsoft.com/office/powerpoint/2010/main" val="128682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153" name="Straight Connector 615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55" name="Rectangle 6154">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John Durham: the Last Honest Man in Washington - WSJ">
            <a:extLst>
              <a:ext uri="{FF2B5EF4-FFF2-40B4-BE49-F238E27FC236}">
                <a16:creationId xmlns:a16="http://schemas.microsoft.com/office/drawing/2014/main" id="{A5F8CEEF-D8B9-3422-F99A-4CC39B7E5D3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5730"/>
          <a:stretch/>
        </p:blipFill>
        <p:spPr bwMode="auto">
          <a:xfrm>
            <a:off x="20" y="975"/>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57" name="Rectangle 6156">
            <a:extLst>
              <a:ext uri="{FF2B5EF4-FFF2-40B4-BE49-F238E27FC236}">
                <a16:creationId xmlns:a16="http://schemas.microsoft.com/office/drawing/2014/main" id="{EEFC1EB0-DB92-4E98-B3A9-0CD6FA5A8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38326" y="-341385"/>
            <a:ext cx="6858003" cy="7540754"/>
          </a:xfrm>
          <a:prstGeom prst="rect">
            <a:avLst/>
          </a:prstGeom>
          <a:gradFill flip="none" rotWithShape="1">
            <a:gsLst>
              <a:gs pos="48000">
                <a:schemeClr val="tx1">
                  <a:alpha val="25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FD3BE0-EA9C-59A8-C1C0-5CAC545DD808}"/>
              </a:ext>
            </a:extLst>
          </p:cNvPr>
          <p:cNvSpPr>
            <a:spLocks noGrp="1"/>
          </p:cNvSpPr>
          <p:nvPr>
            <p:ph type="title"/>
          </p:nvPr>
        </p:nvSpPr>
        <p:spPr>
          <a:xfrm>
            <a:off x="854277" y="1475234"/>
            <a:ext cx="3214307" cy="2901694"/>
          </a:xfrm>
        </p:spPr>
        <p:txBody>
          <a:bodyPr vert="horz" lIns="91440" tIns="45720" rIns="91440" bIns="45720" rtlCol="0" anchor="b">
            <a:normAutofit/>
          </a:bodyPr>
          <a:lstStyle/>
          <a:p>
            <a:r>
              <a:rPr lang="en-US" sz="4400" dirty="0">
                <a:solidFill>
                  <a:schemeClr val="bg1"/>
                </a:solidFill>
              </a:rPr>
              <a:t>Special Counsel John Durham</a:t>
            </a:r>
          </a:p>
        </p:txBody>
      </p:sp>
      <p:cxnSp>
        <p:nvCxnSpPr>
          <p:cNvPr id="6159" name="Straight Connector 6158">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950" y="4508519"/>
            <a:ext cx="31089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445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no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For the love of God arrest somebody! Blank Template - Imgflip">
            <a:extLst>
              <a:ext uri="{FF2B5EF4-FFF2-40B4-BE49-F238E27FC236}">
                <a16:creationId xmlns:a16="http://schemas.microsoft.com/office/drawing/2014/main" id="{2D026E64-569F-F771-C172-DDB44279A60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30731" y="905933"/>
            <a:ext cx="4762542" cy="503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3402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068640-330F-04D2-EC72-59CCAA0266FE}"/>
              </a:ext>
            </a:extLst>
          </p:cNvPr>
          <p:cNvSpPr txBox="1"/>
          <p:nvPr/>
        </p:nvSpPr>
        <p:spPr>
          <a:xfrm>
            <a:off x="785446" y="815535"/>
            <a:ext cx="983859" cy="461665"/>
          </a:xfrm>
          <a:prstGeom prst="rect">
            <a:avLst/>
          </a:prstGeom>
          <a:noFill/>
        </p:spPr>
        <p:txBody>
          <a:bodyPr wrap="none" rtlCol="0">
            <a:spAutoFit/>
          </a:bodyPr>
          <a:lstStyle/>
          <a:p>
            <a:r>
              <a:rPr lang="en-US" sz="2400" dirty="0"/>
              <a:t>Voters</a:t>
            </a:r>
          </a:p>
        </p:txBody>
      </p:sp>
      <p:sp>
        <p:nvSpPr>
          <p:cNvPr id="5" name="Right Arrow 4">
            <a:extLst>
              <a:ext uri="{FF2B5EF4-FFF2-40B4-BE49-F238E27FC236}">
                <a16:creationId xmlns:a16="http://schemas.microsoft.com/office/drawing/2014/main" id="{DFD30FA0-EA19-9719-B783-A7A21ACBBFB4}"/>
              </a:ext>
            </a:extLst>
          </p:cNvPr>
          <p:cNvSpPr/>
          <p:nvPr/>
        </p:nvSpPr>
        <p:spPr>
          <a:xfrm>
            <a:off x="2145323" y="723928"/>
            <a:ext cx="1676400" cy="6799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11C2D3A7-A9F1-0722-561E-4F10BAB5F573}"/>
              </a:ext>
            </a:extLst>
          </p:cNvPr>
          <p:cNvSpPr/>
          <p:nvPr/>
        </p:nvSpPr>
        <p:spPr>
          <a:xfrm>
            <a:off x="6385391" y="762110"/>
            <a:ext cx="1676400" cy="6799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75D5F71-A106-C654-03A0-A343DB059F8E}"/>
              </a:ext>
            </a:extLst>
          </p:cNvPr>
          <p:cNvSpPr txBox="1"/>
          <p:nvPr/>
        </p:nvSpPr>
        <p:spPr>
          <a:xfrm>
            <a:off x="4017330" y="815535"/>
            <a:ext cx="2172454" cy="461665"/>
          </a:xfrm>
          <a:prstGeom prst="rect">
            <a:avLst/>
          </a:prstGeom>
          <a:noFill/>
        </p:spPr>
        <p:txBody>
          <a:bodyPr wrap="none" rtlCol="0">
            <a:spAutoFit/>
          </a:bodyPr>
          <a:lstStyle/>
          <a:p>
            <a:r>
              <a:rPr lang="en-US" sz="2400" dirty="0"/>
              <a:t>Elected Officials</a:t>
            </a:r>
          </a:p>
        </p:txBody>
      </p:sp>
      <p:sp>
        <p:nvSpPr>
          <p:cNvPr id="8" name="TextBox 7">
            <a:extLst>
              <a:ext uri="{FF2B5EF4-FFF2-40B4-BE49-F238E27FC236}">
                <a16:creationId xmlns:a16="http://schemas.microsoft.com/office/drawing/2014/main" id="{80AA2CEE-CBFF-7A7C-7485-10B081238755}"/>
              </a:ext>
            </a:extLst>
          </p:cNvPr>
          <p:cNvSpPr txBox="1"/>
          <p:nvPr/>
        </p:nvSpPr>
        <p:spPr>
          <a:xfrm>
            <a:off x="8464061" y="833064"/>
            <a:ext cx="1678280" cy="461665"/>
          </a:xfrm>
          <a:prstGeom prst="rect">
            <a:avLst/>
          </a:prstGeom>
          <a:noFill/>
        </p:spPr>
        <p:txBody>
          <a:bodyPr wrap="none" rtlCol="0">
            <a:spAutoFit/>
          </a:bodyPr>
          <a:lstStyle/>
          <a:p>
            <a:r>
              <a:rPr lang="en-US" sz="2400" dirty="0"/>
              <a:t>Bureaucrats</a:t>
            </a:r>
          </a:p>
        </p:txBody>
      </p:sp>
      <p:sp>
        <p:nvSpPr>
          <p:cNvPr id="9" name="TextBox 8">
            <a:extLst>
              <a:ext uri="{FF2B5EF4-FFF2-40B4-BE49-F238E27FC236}">
                <a16:creationId xmlns:a16="http://schemas.microsoft.com/office/drawing/2014/main" id="{557A7CD7-A6A5-22FA-4D2A-2B50D491E529}"/>
              </a:ext>
            </a:extLst>
          </p:cNvPr>
          <p:cNvSpPr txBox="1"/>
          <p:nvPr/>
        </p:nvSpPr>
        <p:spPr>
          <a:xfrm>
            <a:off x="785446" y="3629798"/>
            <a:ext cx="981359" cy="461665"/>
          </a:xfrm>
          <a:prstGeom prst="rect">
            <a:avLst/>
          </a:prstGeom>
          <a:noFill/>
        </p:spPr>
        <p:txBody>
          <a:bodyPr wrap="none" rtlCol="0">
            <a:spAutoFit/>
          </a:bodyPr>
          <a:lstStyle/>
          <a:p>
            <a:r>
              <a:rPr lang="en-US" sz="2400" dirty="0"/>
              <a:t>Media</a:t>
            </a:r>
          </a:p>
        </p:txBody>
      </p:sp>
      <p:sp>
        <p:nvSpPr>
          <p:cNvPr id="10" name="Up Arrow 9">
            <a:extLst>
              <a:ext uri="{FF2B5EF4-FFF2-40B4-BE49-F238E27FC236}">
                <a16:creationId xmlns:a16="http://schemas.microsoft.com/office/drawing/2014/main" id="{984E20E4-2947-9F10-CDF0-37778B197560}"/>
              </a:ext>
            </a:extLst>
          </p:cNvPr>
          <p:cNvSpPr/>
          <p:nvPr/>
        </p:nvSpPr>
        <p:spPr>
          <a:xfrm>
            <a:off x="843401" y="1692588"/>
            <a:ext cx="867948" cy="150055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5E0F693-0C78-9583-A67A-62DA2AB93B19}"/>
              </a:ext>
            </a:extLst>
          </p:cNvPr>
          <p:cNvSpPr/>
          <p:nvPr/>
        </p:nvSpPr>
        <p:spPr>
          <a:xfrm>
            <a:off x="7932151" y="445649"/>
            <a:ext cx="2871838" cy="298335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6529E24-288F-46AA-EBFC-C4AA8F247988}"/>
              </a:ext>
            </a:extLst>
          </p:cNvPr>
          <p:cNvSpPr txBox="1"/>
          <p:nvPr/>
        </p:nvSpPr>
        <p:spPr>
          <a:xfrm>
            <a:off x="8697618" y="2088495"/>
            <a:ext cx="1211165" cy="369332"/>
          </a:xfrm>
          <a:prstGeom prst="rect">
            <a:avLst/>
          </a:prstGeom>
          <a:noFill/>
        </p:spPr>
        <p:txBody>
          <a:bodyPr wrap="none" rtlCol="0">
            <a:spAutoFit/>
          </a:bodyPr>
          <a:lstStyle/>
          <a:p>
            <a:r>
              <a:rPr lang="en-US" dirty="0"/>
              <a:t>Deep State</a:t>
            </a:r>
          </a:p>
        </p:txBody>
      </p:sp>
      <p:cxnSp>
        <p:nvCxnSpPr>
          <p:cNvPr id="13" name="Straight Arrow Connector 12">
            <a:extLst>
              <a:ext uri="{FF2B5EF4-FFF2-40B4-BE49-F238E27FC236}">
                <a16:creationId xmlns:a16="http://schemas.microsoft.com/office/drawing/2014/main" id="{B40D7429-B22B-4228-02B9-37C0FA251A09}"/>
              </a:ext>
            </a:extLst>
          </p:cNvPr>
          <p:cNvCxnSpPr>
            <a:cxnSpLocks/>
            <a:stCxn id="4" idx="1"/>
          </p:cNvCxnSpPr>
          <p:nvPr/>
        </p:nvCxnSpPr>
        <p:spPr>
          <a:xfrm flipH="1">
            <a:off x="1766805" y="2273161"/>
            <a:ext cx="6930813" cy="1472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A6AC926-4729-8E80-1FE3-405B585E27ED}"/>
              </a:ext>
            </a:extLst>
          </p:cNvPr>
          <p:cNvSpPr txBox="1"/>
          <p:nvPr/>
        </p:nvSpPr>
        <p:spPr>
          <a:xfrm>
            <a:off x="4216123" y="3283796"/>
            <a:ext cx="3183483" cy="923330"/>
          </a:xfrm>
          <a:prstGeom prst="rect">
            <a:avLst/>
          </a:prstGeom>
          <a:noFill/>
        </p:spPr>
        <p:txBody>
          <a:bodyPr wrap="square" rtlCol="0">
            <a:spAutoFit/>
          </a:bodyPr>
          <a:lstStyle/>
          <a:p>
            <a:pPr marL="285750" indent="-285750">
              <a:buFont typeface="Arial" panose="020B0604020202020204" pitchFamily="34" charset="0"/>
              <a:buChar char="•"/>
            </a:pPr>
            <a:r>
              <a:rPr lang="en-US" dirty="0"/>
              <a:t>Disinformation</a:t>
            </a:r>
          </a:p>
          <a:p>
            <a:pPr marL="285750" indent="-285750">
              <a:buFont typeface="Arial" panose="020B0604020202020204" pitchFamily="34" charset="0"/>
              <a:buChar char="•"/>
            </a:pPr>
            <a:r>
              <a:rPr lang="en-US" dirty="0"/>
              <a:t>Insert personnel</a:t>
            </a:r>
          </a:p>
          <a:p>
            <a:pPr marL="285750" indent="-285750">
              <a:buFont typeface="Arial" panose="020B0604020202020204" pitchFamily="34" charset="0"/>
              <a:buChar char="•"/>
            </a:pPr>
            <a:r>
              <a:rPr lang="en-US" dirty="0"/>
              <a:t>Censorship</a:t>
            </a:r>
          </a:p>
        </p:txBody>
      </p:sp>
      <p:cxnSp>
        <p:nvCxnSpPr>
          <p:cNvPr id="12" name="Straight Arrow Connector 11">
            <a:extLst>
              <a:ext uri="{FF2B5EF4-FFF2-40B4-BE49-F238E27FC236}">
                <a16:creationId xmlns:a16="http://schemas.microsoft.com/office/drawing/2014/main" id="{F2199506-1C00-4E33-35FA-F7AD1E04CB54}"/>
              </a:ext>
            </a:extLst>
          </p:cNvPr>
          <p:cNvCxnSpPr>
            <a:cxnSpLocks/>
            <a:stCxn id="4" idx="1"/>
          </p:cNvCxnSpPr>
          <p:nvPr/>
        </p:nvCxnSpPr>
        <p:spPr>
          <a:xfrm flipH="1" flipV="1">
            <a:off x="1589649" y="1309187"/>
            <a:ext cx="7107969" cy="963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33DC854-2177-8726-A086-D081D6CA9A26}"/>
              </a:ext>
            </a:extLst>
          </p:cNvPr>
          <p:cNvSpPr txBox="1"/>
          <p:nvPr/>
        </p:nvSpPr>
        <p:spPr>
          <a:xfrm>
            <a:off x="1790691" y="1534328"/>
            <a:ext cx="2172453"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Investigate and intimidate dissidents</a:t>
            </a:r>
          </a:p>
          <a:p>
            <a:pPr marL="285750" indent="-285750">
              <a:buFont typeface="Arial" panose="020B0604020202020204" pitchFamily="34" charset="0"/>
              <a:buChar char="•"/>
            </a:pPr>
            <a:r>
              <a:rPr lang="en-US" dirty="0"/>
              <a:t>Manufacture plots/entrapment</a:t>
            </a:r>
          </a:p>
        </p:txBody>
      </p:sp>
      <p:cxnSp>
        <p:nvCxnSpPr>
          <p:cNvPr id="17" name="Straight Arrow Connector 16">
            <a:extLst>
              <a:ext uri="{FF2B5EF4-FFF2-40B4-BE49-F238E27FC236}">
                <a16:creationId xmlns:a16="http://schemas.microsoft.com/office/drawing/2014/main" id="{D855FA3F-8522-3623-1CD9-220FACF30A1B}"/>
              </a:ext>
            </a:extLst>
          </p:cNvPr>
          <p:cNvCxnSpPr>
            <a:cxnSpLocks/>
            <a:stCxn id="4" idx="1"/>
          </p:cNvCxnSpPr>
          <p:nvPr/>
        </p:nvCxnSpPr>
        <p:spPr>
          <a:xfrm flipH="1" flipV="1">
            <a:off x="5821777" y="1291658"/>
            <a:ext cx="2875841" cy="981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30A1FFE-10DD-A77F-671B-43B63C2F4687}"/>
              </a:ext>
            </a:extLst>
          </p:cNvPr>
          <p:cNvSpPr txBox="1"/>
          <p:nvPr/>
        </p:nvSpPr>
        <p:spPr>
          <a:xfrm>
            <a:off x="4225557" y="1531844"/>
            <a:ext cx="183615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Six ways from Sunday</a:t>
            </a:r>
          </a:p>
          <a:p>
            <a:pPr marL="285750" indent="-285750">
              <a:buFont typeface="Arial" panose="020B0604020202020204" pitchFamily="34" charset="0"/>
              <a:buChar char="•"/>
            </a:pPr>
            <a:r>
              <a:rPr lang="en-US" dirty="0"/>
              <a:t>Lie with impunity/hide information</a:t>
            </a:r>
          </a:p>
        </p:txBody>
      </p:sp>
      <p:cxnSp>
        <p:nvCxnSpPr>
          <p:cNvPr id="19" name="Straight Arrow Connector 18">
            <a:extLst>
              <a:ext uri="{FF2B5EF4-FFF2-40B4-BE49-F238E27FC236}">
                <a16:creationId xmlns:a16="http://schemas.microsoft.com/office/drawing/2014/main" id="{7BDB3B13-425E-060D-DB8B-56A1B205EF64}"/>
              </a:ext>
            </a:extLst>
          </p:cNvPr>
          <p:cNvCxnSpPr>
            <a:stCxn id="4" idx="0"/>
            <a:endCxn id="8" idx="2"/>
          </p:cNvCxnSpPr>
          <p:nvPr/>
        </p:nvCxnSpPr>
        <p:spPr>
          <a:xfrm flipV="1">
            <a:off x="9303201" y="1294729"/>
            <a:ext cx="0" cy="7937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C5F0229-A53E-1637-5DCA-D72687702867}"/>
              </a:ext>
            </a:extLst>
          </p:cNvPr>
          <p:cNvSpPr txBox="1"/>
          <p:nvPr/>
        </p:nvSpPr>
        <p:spPr>
          <a:xfrm>
            <a:off x="9453059" y="1329509"/>
            <a:ext cx="1770499" cy="923330"/>
          </a:xfrm>
          <a:prstGeom prst="rect">
            <a:avLst/>
          </a:prstGeom>
          <a:noFill/>
        </p:spPr>
        <p:txBody>
          <a:bodyPr wrap="square" rtlCol="0">
            <a:spAutoFit/>
          </a:bodyPr>
          <a:lstStyle/>
          <a:p>
            <a:pPr marL="285750" indent="-285750">
              <a:buFont typeface="Arial" panose="020B0604020202020204" pitchFamily="34" charset="0"/>
              <a:buChar char="•"/>
            </a:pPr>
            <a:r>
              <a:rPr lang="en-US" dirty="0"/>
              <a:t>Fail to prosecute misconduct</a:t>
            </a:r>
          </a:p>
        </p:txBody>
      </p:sp>
      <p:cxnSp>
        <p:nvCxnSpPr>
          <p:cNvPr id="16" name="Straight Arrow Connector 15">
            <a:extLst>
              <a:ext uri="{FF2B5EF4-FFF2-40B4-BE49-F238E27FC236}">
                <a16:creationId xmlns:a16="http://schemas.microsoft.com/office/drawing/2014/main" id="{C04DA43C-1FD7-84DF-E655-4DF5210307B6}"/>
              </a:ext>
            </a:extLst>
          </p:cNvPr>
          <p:cNvCxnSpPr/>
          <p:nvPr/>
        </p:nvCxnSpPr>
        <p:spPr>
          <a:xfrm flipH="1" flipV="1">
            <a:off x="5884954" y="1291658"/>
            <a:ext cx="3723280" cy="400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72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C470-6E05-8BBB-C80D-ABEDFD63357E}"/>
              </a:ext>
            </a:extLst>
          </p:cNvPr>
          <p:cNvSpPr>
            <a:spLocks noGrp="1"/>
          </p:cNvSpPr>
          <p:nvPr>
            <p:ph type="title"/>
          </p:nvPr>
        </p:nvSpPr>
        <p:spPr/>
        <p:txBody>
          <a:bodyPr/>
          <a:lstStyle/>
          <a:p>
            <a:r>
              <a:rPr lang="en-US" dirty="0"/>
              <a:t>Some concluding thoughts</a:t>
            </a:r>
          </a:p>
        </p:txBody>
      </p:sp>
      <p:sp>
        <p:nvSpPr>
          <p:cNvPr id="3" name="Content Placeholder 2">
            <a:extLst>
              <a:ext uri="{FF2B5EF4-FFF2-40B4-BE49-F238E27FC236}">
                <a16:creationId xmlns:a16="http://schemas.microsoft.com/office/drawing/2014/main" id="{72C0A578-D1B6-EF15-F92D-61D4EB5A57FA}"/>
              </a:ext>
            </a:extLst>
          </p:cNvPr>
          <p:cNvSpPr>
            <a:spLocks noGrp="1"/>
          </p:cNvSpPr>
          <p:nvPr>
            <p:ph idx="1"/>
          </p:nvPr>
        </p:nvSpPr>
        <p:spPr>
          <a:xfrm>
            <a:off x="1188720" y="2116208"/>
            <a:ext cx="9966960" cy="3670837"/>
          </a:xfrm>
        </p:spPr>
        <p:txBody>
          <a:bodyPr/>
          <a:lstStyle/>
          <a:p>
            <a:r>
              <a:rPr lang="en-US" sz="2800" dirty="0"/>
              <a:t>What might be done (from a Misesian perspective)</a:t>
            </a:r>
            <a:br>
              <a:rPr lang="en-US" sz="2800" dirty="0"/>
            </a:br>
            <a:endParaRPr lang="en-US" sz="2800" dirty="0"/>
          </a:p>
          <a:p>
            <a:pPr lvl="1"/>
            <a:r>
              <a:rPr lang="en-US" sz="2400" dirty="0"/>
              <a:t>Defund the Deep State?</a:t>
            </a:r>
          </a:p>
          <a:p>
            <a:endParaRPr lang="en-US" dirty="0"/>
          </a:p>
          <a:p>
            <a:pPr lvl="1"/>
            <a:r>
              <a:rPr lang="en-US" sz="2400" dirty="0"/>
              <a:t>Reduce the role of the state</a:t>
            </a:r>
          </a:p>
        </p:txBody>
      </p:sp>
    </p:spTree>
    <p:extLst>
      <p:ext uri="{BB962C8B-B14F-4D97-AF65-F5344CB8AC3E}">
        <p14:creationId xmlns:p14="http://schemas.microsoft.com/office/powerpoint/2010/main" val="309216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DE9E5-F373-190B-4051-A7FA0BFF97B7}"/>
              </a:ext>
            </a:extLst>
          </p:cNvPr>
          <p:cNvSpPr>
            <a:spLocks noGrp="1"/>
          </p:cNvSpPr>
          <p:nvPr>
            <p:ph type="title"/>
          </p:nvPr>
        </p:nvSpPr>
        <p:spPr/>
        <p:txBody>
          <a:bodyPr/>
          <a:lstStyle/>
          <a:p>
            <a:r>
              <a:rPr lang="en-US" dirty="0"/>
              <a:t>Profit Management</a:t>
            </a:r>
          </a:p>
        </p:txBody>
      </p:sp>
      <p:sp>
        <p:nvSpPr>
          <p:cNvPr id="3" name="Content Placeholder 2">
            <a:extLst>
              <a:ext uri="{FF2B5EF4-FFF2-40B4-BE49-F238E27FC236}">
                <a16:creationId xmlns:a16="http://schemas.microsoft.com/office/drawing/2014/main" id="{853C0F10-0FF0-A6A6-D770-60912E821306}"/>
              </a:ext>
            </a:extLst>
          </p:cNvPr>
          <p:cNvSpPr>
            <a:spLocks noGrp="1"/>
          </p:cNvSpPr>
          <p:nvPr>
            <p:ph idx="1"/>
          </p:nvPr>
        </p:nvSpPr>
        <p:spPr/>
        <p:txBody>
          <a:bodyPr/>
          <a:lstStyle/>
          <a:p>
            <a:r>
              <a:rPr lang="en-US" dirty="0"/>
              <a:t>The manager has a readily identifiable metric of whether an enterprise or division is being managed well: is it making a profit?</a:t>
            </a:r>
          </a:p>
        </p:txBody>
      </p:sp>
    </p:spTree>
    <p:extLst>
      <p:ext uri="{BB962C8B-B14F-4D97-AF65-F5344CB8AC3E}">
        <p14:creationId xmlns:p14="http://schemas.microsoft.com/office/powerpoint/2010/main" val="260097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BBF4-E716-A620-A3C1-14A22FB96451}"/>
              </a:ext>
            </a:extLst>
          </p:cNvPr>
          <p:cNvSpPr>
            <a:spLocks noGrp="1"/>
          </p:cNvSpPr>
          <p:nvPr>
            <p:ph type="title"/>
          </p:nvPr>
        </p:nvSpPr>
        <p:spPr>
          <a:xfrm>
            <a:off x="761840" y="1138265"/>
            <a:ext cx="4544762" cy="1401183"/>
          </a:xfrm>
        </p:spPr>
        <p:txBody>
          <a:bodyPr anchor="t">
            <a:normAutofit/>
          </a:bodyPr>
          <a:lstStyle/>
          <a:p>
            <a:r>
              <a:rPr lang="en-US" sz="3200"/>
              <a:t>Bureaucratic Management</a:t>
            </a:r>
          </a:p>
        </p:txBody>
      </p:sp>
      <p:sp>
        <p:nvSpPr>
          <p:cNvPr id="3" name="Content Placeholder 2">
            <a:extLst>
              <a:ext uri="{FF2B5EF4-FFF2-40B4-BE49-F238E27FC236}">
                <a16:creationId xmlns:a16="http://schemas.microsoft.com/office/drawing/2014/main" id="{C9E11E79-864D-E563-9468-A76E4A7CD8CA}"/>
              </a:ext>
            </a:extLst>
          </p:cNvPr>
          <p:cNvSpPr>
            <a:spLocks noGrp="1"/>
          </p:cNvSpPr>
          <p:nvPr>
            <p:ph idx="1"/>
          </p:nvPr>
        </p:nvSpPr>
        <p:spPr>
          <a:xfrm>
            <a:off x="761840" y="2297176"/>
            <a:ext cx="4544762" cy="3602935"/>
          </a:xfrm>
        </p:spPr>
        <p:txBody>
          <a:bodyPr>
            <a:normAutofit lnSpcReduction="10000"/>
          </a:bodyPr>
          <a:lstStyle/>
          <a:p>
            <a:r>
              <a:rPr lang="en-US" sz="2000" dirty="0"/>
              <a:t>Key characteristic: it is not operated on the basis of profit and loss.</a:t>
            </a:r>
          </a:p>
          <a:p>
            <a:r>
              <a:rPr lang="en-US" dirty="0"/>
              <a:t>“The objectives of public administration cannot be measured in money terms and cannot be checked by accountancy methods. Take a nationwide police system like the FBI. There is no yardstick available that could establish whether the expenses incurred by one of its regional or local branches were not excessive.”</a:t>
            </a:r>
          </a:p>
          <a:p>
            <a:pPr marL="201168" lvl="1" indent="0">
              <a:buNone/>
            </a:pPr>
            <a:r>
              <a:rPr lang="en-US" dirty="0"/>
              <a:t>- Mises, </a:t>
            </a:r>
            <a:r>
              <a:rPr lang="en-US" i="1" dirty="0"/>
              <a:t>Bureaucracy</a:t>
            </a:r>
            <a:r>
              <a:rPr lang="en-US" dirty="0"/>
              <a:t>, p. 38</a:t>
            </a:r>
          </a:p>
        </p:txBody>
      </p:sp>
      <p:pic>
        <p:nvPicPr>
          <p:cNvPr id="1026" name="Picture 2" descr="Zootopia GIFs - Find &amp; Share on GIPHY">
            <a:extLst>
              <a:ext uri="{FF2B5EF4-FFF2-40B4-BE49-F238E27FC236}">
                <a16:creationId xmlns:a16="http://schemas.microsoft.com/office/drawing/2014/main" id="{A6515996-EF37-FDA0-402B-54C4EDF8FAD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1780" y="771753"/>
            <a:ext cx="5316095" cy="5316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449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969A94-D838-16DC-FE0B-520DF778B4C8}"/>
              </a:ext>
            </a:extLst>
          </p:cNvPr>
          <p:cNvSpPr>
            <a:spLocks noGrp="1"/>
          </p:cNvSpPr>
          <p:nvPr>
            <p:ph type="title"/>
          </p:nvPr>
        </p:nvSpPr>
        <p:spPr>
          <a:xfrm>
            <a:off x="1097280" y="516835"/>
            <a:ext cx="5977937" cy="1666501"/>
          </a:xfrm>
        </p:spPr>
        <p:txBody>
          <a:bodyPr>
            <a:normAutofit/>
          </a:bodyPr>
          <a:lstStyle/>
          <a:p>
            <a:r>
              <a:rPr lang="en-US" sz="4000">
                <a:solidFill>
                  <a:srgbClr val="FFFFFF"/>
                </a:solidFill>
              </a:rPr>
              <a:t>The Ideal Protective State</a:t>
            </a:r>
          </a:p>
        </p:txBody>
      </p:sp>
      <p:cxnSp>
        <p:nvCxnSpPr>
          <p:cNvPr id="1033" name="Straight Connector 1032">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BF7328-E4AE-6884-E764-AB43B9C28F96}"/>
              </a:ext>
            </a:extLst>
          </p:cNvPr>
          <p:cNvSpPr>
            <a:spLocks noGrp="1"/>
          </p:cNvSpPr>
          <p:nvPr>
            <p:ph idx="1"/>
          </p:nvPr>
        </p:nvSpPr>
        <p:spPr>
          <a:xfrm>
            <a:off x="1097279" y="2546224"/>
            <a:ext cx="5977937" cy="3794939"/>
          </a:xfrm>
        </p:spPr>
        <p:txBody>
          <a:bodyPr>
            <a:normAutofit/>
          </a:bodyPr>
          <a:lstStyle/>
          <a:p>
            <a:r>
              <a:rPr lang="en-US" dirty="0">
                <a:solidFill>
                  <a:srgbClr val="FFFFFF"/>
                </a:solidFill>
              </a:rPr>
              <a:t>Property rights are well-defined, and the purpose of government is to protect and enforce these rights from internal and external threats.</a:t>
            </a:r>
          </a:p>
          <a:p>
            <a:r>
              <a:rPr lang="en-US" dirty="0">
                <a:solidFill>
                  <a:srgbClr val="FFFFFF"/>
                </a:solidFill>
              </a:rPr>
              <a:t>The state does through the operation of police, courts, and the national security state, which includes the military.</a:t>
            </a:r>
          </a:p>
          <a:p>
            <a:r>
              <a:rPr lang="en-US" dirty="0">
                <a:solidFill>
                  <a:srgbClr val="FFFFFF"/>
                </a:solidFill>
              </a:rPr>
              <a:t>This model is also characterized by the existence of effective mechanisms allowing citizens to directly monitor, reward, or punish politicians for their actions.</a:t>
            </a:r>
          </a:p>
        </p:txBody>
      </p:sp>
      <p:pic>
        <p:nvPicPr>
          <p:cNvPr id="1026" name="Picture 2" descr="Manufacturing Militarism: U.S. Government Propaganda in the War on Terror:  Coyne, Christopher J.: 9781503628366: Amazon.com: Books">
            <a:extLst>
              <a:ext uri="{FF2B5EF4-FFF2-40B4-BE49-F238E27FC236}">
                <a16:creationId xmlns:a16="http://schemas.microsoft.com/office/drawing/2014/main" id="{E6347539-5490-150D-03C1-59599C06CD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
          <a:stretch/>
        </p:blipFill>
        <p:spPr bwMode="auto">
          <a:xfrm>
            <a:off x="7611902" y="10"/>
            <a:ext cx="458009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0146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A069A-7DB8-7226-1AF4-4531414B2A23}"/>
              </a:ext>
            </a:extLst>
          </p:cNvPr>
          <p:cNvSpPr>
            <a:spLocks noGrp="1"/>
          </p:cNvSpPr>
          <p:nvPr>
            <p:ph type="title"/>
          </p:nvPr>
        </p:nvSpPr>
        <p:spPr/>
        <p:txBody>
          <a:bodyPr/>
          <a:lstStyle/>
          <a:p>
            <a:r>
              <a:rPr lang="en-US" dirty="0"/>
              <a:t>Operation of the Ideal Protective State</a:t>
            </a:r>
          </a:p>
        </p:txBody>
      </p:sp>
      <p:sp>
        <p:nvSpPr>
          <p:cNvPr id="3" name="Content Placeholder 2">
            <a:extLst>
              <a:ext uri="{FF2B5EF4-FFF2-40B4-BE49-F238E27FC236}">
                <a16:creationId xmlns:a16="http://schemas.microsoft.com/office/drawing/2014/main" id="{A8F8D21C-B64F-C4D5-7D6B-FEE0F6A38A14}"/>
              </a:ext>
            </a:extLst>
          </p:cNvPr>
          <p:cNvSpPr>
            <a:spLocks noGrp="1"/>
          </p:cNvSpPr>
          <p:nvPr>
            <p:ph idx="1"/>
          </p:nvPr>
        </p:nvSpPr>
        <p:spPr/>
        <p:txBody>
          <a:bodyPr>
            <a:normAutofit/>
          </a:bodyPr>
          <a:lstStyle/>
          <a:p>
            <a:r>
              <a:rPr lang="en-US" sz="2400" dirty="0"/>
              <a:t>Elected politicians engage in protective activities only when it is in the interests of citizens.</a:t>
            </a:r>
          </a:p>
          <a:p>
            <a:r>
              <a:rPr lang="en-US" sz="2400" dirty="0"/>
              <a:t>In doing so, elected officials employ, monitor, and reward or punish bureaucrats who serve as value-added inputs in the production of security.</a:t>
            </a:r>
          </a:p>
          <a:p>
            <a:r>
              <a:rPr lang="en-US" sz="2400" dirty="0"/>
              <a:t>There is symmetric information between the citizen and political actors.</a:t>
            </a:r>
          </a:p>
          <a:p>
            <a:r>
              <a:rPr lang="en-US" sz="2400" dirty="0"/>
              <a:t>There is no room for political opportunism, waste, fraud, corruption or abuses of power because political actors are assumed to be ideal civil servants.</a:t>
            </a:r>
          </a:p>
        </p:txBody>
      </p:sp>
    </p:spTree>
    <p:extLst>
      <p:ext uri="{BB962C8B-B14F-4D97-AF65-F5344CB8AC3E}">
        <p14:creationId xmlns:p14="http://schemas.microsoft.com/office/powerpoint/2010/main" val="343781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068640-330F-04D2-EC72-59CCAA0266FE}"/>
              </a:ext>
            </a:extLst>
          </p:cNvPr>
          <p:cNvSpPr txBox="1"/>
          <p:nvPr/>
        </p:nvSpPr>
        <p:spPr>
          <a:xfrm>
            <a:off x="785446" y="815535"/>
            <a:ext cx="983859" cy="461665"/>
          </a:xfrm>
          <a:prstGeom prst="rect">
            <a:avLst/>
          </a:prstGeom>
          <a:noFill/>
        </p:spPr>
        <p:txBody>
          <a:bodyPr wrap="none" rtlCol="0">
            <a:spAutoFit/>
          </a:bodyPr>
          <a:lstStyle/>
          <a:p>
            <a:r>
              <a:rPr lang="en-US" sz="2400" dirty="0"/>
              <a:t>Voters</a:t>
            </a:r>
          </a:p>
        </p:txBody>
      </p:sp>
      <p:sp>
        <p:nvSpPr>
          <p:cNvPr id="5" name="Right Arrow 4">
            <a:extLst>
              <a:ext uri="{FF2B5EF4-FFF2-40B4-BE49-F238E27FC236}">
                <a16:creationId xmlns:a16="http://schemas.microsoft.com/office/drawing/2014/main" id="{DFD30FA0-EA19-9719-B783-A7A21ACBBFB4}"/>
              </a:ext>
            </a:extLst>
          </p:cNvPr>
          <p:cNvSpPr/>
          <p:nvPr/>
        </p:nvSpPr>
        <p:spPr>
          <a:xfrm>
            <a:off x="2145323" y="723928"/>
            <a:ext cx="1676400" cy="6799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11C2D3A7-A9F1-0722-561E-4F10BAB5F573}"/>
              </a:ext>
            </a:extLst>
          </p:cNvPr>
          <p:cNvSpPr/>
          <p:nvPr/>
        </p:nvSpPr>
        <p:spPr>
          <a:xfrm>
            <a:off x="6385391" y="762110"/>
            <a:ext cx="1676400" cy="6799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75D5F71-A106-C654-03A0-A343DB059F8E}"/>
              </a:ext>
            </a:extLst>
          </p:cNvPr>
          <p:cNvSpPr txBox="1"/>
          <p:nvPr/>
        </p:nvSpPr>
        <p:spPr>
          <a:xfrm>
            <a:off x="4017330" y="815535"/>
            <a:ext cx="2172454" cy="461665"/>
          </a:xfrm>
          <a:prstGeom prst="rect">
            <a:avLst/>
          </a:prstGeom>
          <a:noFill/>
        </p:spPr>
        <p:txBody>
          <a:bodyPr wrap="none" rtlCol="0">
            <a:spAutoFit/>
          </a:bodyPr>
          <a:lstStyle/>
          <a:p>
            <a:r>
              <a:rPr lang="en-US" sz="2400" dirty="0"/>
              <a:t>Elected Officials</a:t>
            </a:r>
          </a:p>
        </p:txBody>
      </p:sp>
      <p:sp>
        <p:nvSpPr>
          <p:cNvPr id="8" name="TextBox 7">
            <a:extLst>
              <a:ext uri="{FF2B5EF4-FFF2-40B4-BE49-F238E27FC236}">
                <a16:creationId xmlns:a16="http://schemas.microsoft.com/office/drawing/2014/main" id="{80AA2CEE-CBFF-7A7C-7485-10B081238755}"/>
              </a:ext>
            </a:extLst>
          </p:cNvPr>
          <p:cNvSpPr txBox="1"/>
          <p:nvPr/>
        </p:nvSpPr>
        <p:spPr>
          <a:xfrm>
            <a:off x="8464061" y="833064"/>
            <a:ext cx="1678280" cy="461665"/>
          </a:xfrm>
          <a:prstGeom prst="rect">
            <a:avLst/>
          </a:prstGeom>
          <a:noFill/>
        </p:spPr>
        <p:txBody>
          <a:bodyPr wrap="none" rtlCol="0">
            <a:spAutoFit/>
          </a:bodyPr>
          <a:lstStyle/>
          <a:p>
            <a:r>
              <a:rPr lang="en-US" sz="2400" dirty="0"/>
              <a:t>Bureaucrats</a:t>
            </a:r>
          </a:p>
        </p:txBody>
      </p:sp>
      <p:sp>
        <p:nvSpPr>
          <p:cNvPr id="9" name="TextBox 8">
            <a:extLst>
              <a:ext uri="{FF2B5EF4-FFF2-40B4-BE49-F238E27FC236}">
                <a16:creationId xmlns:a16="http://schemas.microsoft.com/office/drawing/2014/main" id="{557A7CD7-A6A5-22FA-4D2A-2B50D491E529}"/>
              </a:ext>
            </a:extLst>
          </p:cNvPr>
          <p:cNvSpPr txBox="1"/>
          <p:nvPr/>
        </p:nvSpPr>
        <p:spPr>
          <a:xfrm>
            <a:off x="785446" y="3629798"/>
            <a:ext cx="981359" cy="461665"/>
          </a:xfrm>
          <a:prstGeom prst="rect">
            <a:avLst/>
          </a:prstGeom>
          <a:noFill/>
        </p:spPr>
        <p:txBody>
          <a:bodyPr wrap="none" rtlCol="0">
            <a:spAutoFit/>
          </a:bodyPr>
          <a:lstStyle/>
          <a:p>
            <a:r>
              <a:rPr lang="en-US" sz="2400" dirty="0"/>
              <a:t>Media</a:t>
            </a:r>
          </a:p>
        </p:txBody>
      </p:sp>
      <p:sp>
        <p:nvSpPr>
          <p:cNvPr id="10" name="Up Arrow 9">
            <a:extLst>
              <a:ext uri="{FF2B5EF4-FFF2-40B4-BE49-F238E27FC236}">
                <a16:creationId xmlns:a16="http://schemas.microsoft.com/office/drawing/2014/main" id="{984E20E4-2947-9F10-CDF0-37778B197560}"/>
              </a:ext>
            </a:extLst>
          </p:cNvPr>
          <p:cNvSpPr/>
          <p:nvPr/>
        </p:nvSpPr>
        <p:spPr>
          <a:xfrm>
            <a:off x="843401" y="1692588"/>
            <a:ext cx="867948" cy="150055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85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8343-20D7-AAA4-9922-60202D7B70C9}"/>
              </a:ext>
            </a:extLst>
          </p:cNvPr>
          <p:cNvSpPr>
            <a:spLocks noGrp="1"/>
          </p:cNvSpPr>
          <p:nvPr>
            <p:ph type="title"/>
          </p:nvPr>
        </p:nvSpPr>
        <p:spPr/>
        <p:txBody>
          <a:bodyPr/>
          <a:lstStyle/>
          <a:p>
            <a:r>
              <a:rPr lang="en-US" dirty="0"/>
              <a:t>The Actual State</a:t>
            </a:r>
          </a:p>
        </p:txBody>
      </p:sp>
      <p:sp>
        <p:nvSpPr>
          <p:cNvPr id="3" name="Content Placeholder 2">
            <a:extLst>
              <a:ext uri="{FF2B5EF4-FFF2-40B4-BE49-F238E27FC236}">
                <a16:creationId xmlns:a16="http://schemas.microsoft.com/office/drawing/2014/main" id="{8774AD1E-01F9-C0D5-2FC1-F35E6DF2C14D}"/>
              </a:ext>
            </a:extLst>
          </p:cNvPr>
          <p:cNvSpPr>
            <a:spLocks noGrp="1"/>
          </p:cNvSpPr>
          <p:nvPr>
            <p:ph idx="1"/>
          </p:nvPr>
        </p:nvSpPr>
        <p:spPr/>
        <p:txBody>
          <a:bodyPr>
            <a:noAutofit/>
          </a:bodyPr>
          <a:lstStyle/>
          <a:p>
            <a:r>
              <a:rPr lang="en-US" sz="2400" dirty="0"/>
              <a:t>Principal-agent problems</a:t>
            </a:r>
          </a:p>
          <a:p>
            <a:r>
              <a:rPr lang="en-US" sz="2400" dirty="0"/>
              <a:t>Limited effectiveness of voting</a:t>
            </a:r>
          </a:p>
          <a:p>
            <a:r>
              <a:rPr lang="en-US" sz="2400" dirty="0"/>
              <a:t>Rationally ignorant voters</a:t>
            </a:r>
          </a:p>
          <a:p>
            <a:r>
              <a:rPr lang="en-US" sz="2400" dirty="0"/>
              <a:t>Vote-seeking politicians</a:t>
            </a:r>
          </a:p>
          <a:p>
            <a:r>
              <a:rPr lang="en-US" sz="2400" dirty="0"/>
              <a:t>Special-interests</a:t>
            </a:r>
          </a:p>
          <a:p>
            <a:r>
              <a:rPr lang="en-US" sz="2400" dirty="0"/>
              <a:t>The lack of economic calculation makes it impossible to determine whether bureaucratic outputs were value-added</a:t>
            </a:r>
          </a:p>
        </p:txBody>
      </p:sp>
    </p:spTree>
    <p:extLst>
      <p:ext uri="{BB962C8B-B14F-4D97-AF65-F5344CB8AC3E}">
        <p14:creationId xmlns:p14="http://schemas.microsoft.com/office/powerpoint/2010/main" val="2741320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9B85A-74C3-50CE-B276-72393F0986FC}"/>
              </a:ext>
            </a:extLst>
          </p:cNvPr>
          <p:cNvSpPr>
            <a:spLocks noGrp="1"/>
          </p:cNvSpPr>
          <p:nvPr>
            <p:ph type="title"/>
          </p:nvPr>
        </p:nvSpPr>
        <p:spPr/>
        <p:txBody>
          <a:bodyPr/>
          <a:lstStyle/>
          <a:p>
            <a:r>
              <a:rPr lang="en-US" dirty="0"/>
              <a:t>The Limits of the Voting Booth</a:t>
            </a:r>
          </a:p>
        </p:txBody>
      </p:sp>
      <p:sp>
        <p:nvSpPr>
          <p:cNvPr id="3" name="Content Placeholder 2">
            <a:extLst>
              <a:ext uri="{FF2B5EF4-FFF2-40B4-BE49-F238E27FC236}">
                <a16:creationId xmlns:a16="http://schemas.microsoft.com/office/drawing/2014/main" id="{B274737A-8690-BE24-81B1-DFA5B1C2B7ED}"/>
              </a:ext>
            </a:extLst>
          </p:cNvPr>
          <p:cNvSpPr>
            <a:spLocks noGrp="1"/>
          </p:cNvSpPr>
          <p:nvPr>
            <p:ph idx="1"/>
          </p:nvPr>
        </p:nvSpPr>
        <p:spPr/>
        <p:txBody>
          <a:bodyPr>
            <a:noAutofit/>
          </a:bodyPr>
          <a:lstStyle/>
          <a:p>
            <a:r>
              <a:rPr lang="en-US" sz="2400" dirty="0"/>
              <a:t>Citizens often lack the incentive to acquire the information necessary to monitor, reward, and punish elected officials.</a:t>
            </a:r>
          </a:p>
          <a:p>
            <a:r>
              <a:rPr lang="en-US" sz="2400" dirty="0"/>
              <a:t>Since they are not fully informed, political actors have the incentive to use propaganda to influence what information is available to voters and how it is framed.</a:t>
            </a:r>
          </a:p>
          <a:p>
            <a:r>
              <a:rPr lang="en-US" sz="2400" dirty="0"/>
              <a:t>There is substantial time between federal elections.</a:t>
            </a:r>
          </a:p>
          <a:p>
            <a:pPr lvl="1"/>
            <a:r>
              <a:rPr lang="en-US" sz="2400" dirty="0"/>
              <a:t>Those who voted for George W. Bush in 2000 could not have anticipated 9/11 and the response to it. By the 2004 election, changes to the national security apparatus would be very hard to reverse, even if voters wanted it.</a:t>
            </a:r>
          </a:p>
        </p:txBody>
      </p:sp>
    </p:spTree>
    <p:extLst>
      <p:ext uri="{BB962C8B-B14F-4D97-AF65-F5344CB8AC3E}">
        <p14:creationId xmlns:p14="http://schemas.microsoft.com/office/powerpoint/2010/main" val="276682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18AAB95262E241BF0208E9AA288A0B" ma:contentTypeVersion="14" ma:contentTypeDescription="Create a new document." ma:contentTypeScope="" ma:versionID="72957cce11112453fe70b0e0d387436d">
  <xsd:schema xmlns:xsd="http://www.w3.org/2001/XMLSchema" xmlns:xs="http://www.w3.org/2001/XMLSchema" xmlns:p="http://schemas.microsoft.com/office/2006/metadata/properties" xmlns:ns3="7edc1ad2-b54e-413a-a553-887c44f46f35" xmlns:ns4="df36c0ca-b82e-42d9-8c52-43704f010718" targetNamespace="http://schemas.microsoft.com/office/2006/metadata/properties" ma:root="true" ma:fieldsID="05b95a7a68074511492a1f26a7845c7f" ns3:_="" ns4:_="">
    <xsd:import namespace="7edc1ad2-b54e-413a-a553-887c44f46f35"/>
    <xsd:import namespace="df36c0ca-b82e-42d9-8c52-43704f01071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dc1ad2-b54e-413a-a553-887c44f46f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36c0ca-b82e-42d9-8c52-43704f0107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edc1ad2-b54e-413a-a553-887c44f46f35" xsi:nil="true"/>
  </documentManagement>
</p:properties>
</file>

<file path=customXml/itemProps1.xml><?xml version="1.0" encoding="utf-8"?>
<ds:datastoreItem xmlns:ds="http://schemas.openxmlformats.org/officeDocument/2006/customXml" ds:itemID="{15AAD0F6-1AFD-4487-950E-58DC9351F5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dc1ad2-b54e-413a-a553-887c44f46f35"/>
    <ds:schemaRef ds:uri="df36c0ca-b82e-42d9-8c52-43704f0107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566541-E13E-4AF8-8466-A0556AE949D3}">
  <ds:schemaRefs>
    <ds:schemaRef ds:uri="http://schemas.microsoft.com/sharepoint/v3/contenttype/forms"/>
  </ds:schemaRefs>
</ds:datastoreItem>
</file>

<file path=customXml/itemProps3.xml><?xml version="1.0" encoding="utf-8"?>
<ds:datastoreItem xmlns:ds="http://schemas.openxmlformats.org/officeDocument/2006/customXml" ds:itemID="{4646C0D3-C449-45AF-B3BF-EF4D8A2328F0}">
  <ds:schemaRefs>
    <ds:schemaRef ds:uri="http://purl.org/dc/elements/1.1/"/>
    <ds:schemaRef ds:uri="http://www.w3.org/XML/1998/namespace"/>
    <ds:schemaRef ds:uri="http://purl.org/dc/terms/"/>
    <ds:schemaRef ds:uri="http://schemas.openxmlformats.org/package/2006/metadata/core-properties"/>
    <ds:schemaRef ds:uri="http://schemas.microsoft.com/office/2006/documentManagement/types"/>
    <ds:schemaRef ds:uri="http://schemas.microsoft.com/office/2006/metadata/properties"/>
    <ds:schemaRef ds:uri="7edc1ad2-b54e-413a-a553-887c44f46f35"/>
    <ds:schemaRef ds:uri="df36c0ca-b82e-42d9-8c52-43704f010718"/>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 design</Template>
  <TotalTime>9152</TotalTime>
  <Words>1629</Words>
  <Application>Microsoft Macintosh PowerPoint</Application>
  <PresentationFormat>Widescreen</PresentationFormat>
  <Paragraphs>176</Paragraphs>
  <Slides>26</Slides>
  <Notes>13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Lato</vt:lpstr>
      <vt:lpstr>myriad-pro</vt:lpstr>
      <vt:lpstr>RetrospectVTI</vt:lpstr>
      <vt:lpstr>Bureaucrats in the  Deep State</vt:lpstr>
      <vt:lpstr>Defining the Deep State</vt:lpstr>
      <vt:lpstr>Profit Management</vt:lpstr>
      <vt:lpstr>Bureaucratic Management</vt:lpstr>
      <vt:lpstr>The Ideal Protective State</vt:lpstr>
      <vt:lpstr>Operation of the Ideal Protective State</vt:lpstr>
      <vt:lpstr>PowerPoint Presentation</vt:lpstr>
      <vt:lpstr>The Actual State</vt:lpstr>
      <vt:lpstr>The Limits of the Voting Booth</vt:lpstr>
      <vt:lpstr>Special Interests</vt:lpstr>
      <vt:lpstr>PowerPoint Presentation</vt:lpstr>
      <vt:lpstr>Disinformation</vt:lpstr>
      <vt:lpstr>Insert Personnel</vt:lpstr>
      <vt:lpstr>PowerPoint Presentation</vt:lpstr>
      <vt:lpstr>PowerPoint Presentation</vt:lpstr>
      <vt:lpstr>PowerPoint Presentation</vt:lpstr>
      <vt:lpstr>“Let me tell you, you take on the intelligence community, they have six ways from Sunday at getting back at you.”</vt:lpstr>
      <vt:lpstr>PowerPoint Presentation</vt:lpstr>
      <vt:lpstr>Former Director of National Intelligence James Clapper</vt:lpstr>
      <vt:lpstr>FBI Director Christopher Wray</vt:lpstr>
      <vt:lpstr>PowerPoint Presentation</vt:lpstr>
      <vt:lpstr>PowerPoint Presentation</vt:lpstr>
      <vt:lpstr>Special Counsel John Durham</vt:lpstr>
      <vt:lpstr>PowerPoint Presentation</vt:lpstr>
      <vt:lpstr>PowerPoint Presentation</vt:lpstr>
      <vt:lpstr>Some concluding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Fegley, Tate</dc:creator>
  <cp:lastModifiedBy>Fegley, Tate</cp:lastModifiedBy>
  <cp:revision>2</cp:revision>
  <dcterms:created xsi:type="dcterms:W3CDTF">2023-07-13T18:18:12Z</dcterms:created>
  <dcterms:modified xsi:type="dcterms:W3CDTF">2023-07-25T18:41:41Z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0x0101000218AAB95262E241BF0208E9AA288A0B</vt:lpwstr>
  </property>
</Properties>
</file>