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57" r:id="rId6"/>
    <p:sldId id="258" r:id="rId7"/>
    <p:sldId id="259" r:id="rId8"/>
    <p:sldId id="260" r:id="rId9"/>
    <p:sldId id="263" r:id="rId10"/>
    <p:sldId id="264" r:id="rId11"/>
    <p:sldId id="265" r:id="rId12"/>
    <p:sldId id="266" r:id="rId13"/>
    <p:sldId id="267" r:id="rId14"/>
    <p:sldId id="268" r:id="rId15"/>
    <p:sldId id="285" r:id="rId16"/>
    <p:sldId id="286" r:id="rId17"/>
    <p:sldId id="292" r:id="rId18"/>
    <p:sldId id="282" r:id="rId19"/>
    <p:sldId id="269" r:id="rId20"/>
    <p:sldId id="294" r:id="rId21"/>
    <p:sldId id="296" r:id="rId22"/>
    <p:sldId id="297" r:id="rId23"/>
    <p:sldId id="270" r:id="rId24"/>
    <p:sldId id="271"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6A26EC-6DD0-4464-93BC-C32A298FCCD1}" v="128" dt="2023-06-28T02:07:01.973"/>
    <p1510:client id="{E20CF846-281A-42D2-AC81-6775B1423963}" v="15" dt="2023-06-28T11:52:36.3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8" autoAdjust="0"/>
    <p:restoredTop sz="94660"/>
  </p:normalViewPr>
  <p:slideViewPr>
    <p:cSldViewPr snapToGrid="0">
      <p:cViewPr varScale="1">
        <p:scale>
          <a:sx n="112" d="100"/>
          <a:sy n="112"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di Pearlson" userId="2f2ed38f-c0ab-4e41-bde5-1b5e3b04031e" providerId="ADAL" clId="{7FBEE96D-CA91-4752-B011-D38F77425621}"/>
    <pc:docChg chg="custSel addSld modSld">
      <pc:chgData name="Heidi Pearlson" userId="2f2ed38f-c0ab-4e41-bde5-1b5e3b04031e" providerId="ADAL" clId="{7FBEE96D-CA91-4752-B011-D38F77425621}" dt="2023-06-23T17:04:19.895" v="165" actId="680"/>
      <pc:docMkLst>
        <pc:docMk/>
      </pc:docMkLst>
      <pc:sldChg chg="addSp modSp">
        <pc:chgData name="Heidi Pearlson" userId="2f2ed38f-c0ab-4e41-bde5-1b5e3b04031e" providerId="ADAL" clId="{7FBEE96D-CA91-4752-B011-D38F77425621}" dt="2023-06-23T17:00:46.976" v="7" actId="1076"/>
        <pc:sldMkLst>
          <pc:docMk/>
          <pc:sldMk cId="3306324291" sldId="259"/>
        </pc:sldMkLst>
        <pc:picChg chg="add mod">
          <ac:chgData name="Heidi Pearlson" userId="2f2ed38f-c0ab-4e41-bde5-1b5e3b04031e" providerId="ADAL" clId="{7FBEE96D-CA91-4752-B011-D38F77425621}" dt="2023-06-23T17:00:46.976" v="7" actId="1076"/>
          <ac:picMkLst>
            <pc:docMk/>
            <pc:sldMk cId="3306324291" sldId="259"/>
            <ac:picMk id="2050" creationId="{2D2D0AE0-98C8-C5FB-B57E-A9CED2E16552}"/>
          </ac:picMkLst>
        </pc:picChg>
      </pc:sldChg>
      <pc:sldChg chg="addSp modSp new mod setBg">
        <pc:chgData name="Heidi Pearlson" userId="2f2ed38f-c0ab-4e41-bde5-1b5e3b04031e" providerId="ADAL" clId="{7FBEE96D-CA91-4752-B011-D38F77425621}" dt="2023-06-23T17:04:02.034" v="164" actId="255"/>
        <pc:sldMkLst>
          <pc:docMk/>
          <pc:sldMk cId="2014052629" sldId="260"/>
        </pc:sldMkLst>
        <pc:spChg chg="add mod">
          <ac:chgData name="Heidi Pearlson" userId="2f2ed38f-c0ab-4e41-bde5-1b5e3b04031e" providerId="ADAL" clId="{7FBEE96D-CA91-4752-B011-D38F77425621}" dt="2023-06-23T17:04:02.034" v="164" actId="255"/>
          <ac:spMkLst>
            <pc:docMk/>
            <pc:sldMk cId="2014052629" sldId="260"/>
            <ac:spMk id="2" creationId="{75A95092-1333-59E0-6899-2A9D8CE5B630}"/>
          </ac:spMkLst>
        </pc:spChg>
        <pc:spChg chg="add">
          <ac:chgData name="Heidi Pearlson" userId="2f2ed38f-c0ab-4e41-bde5-1b5e3b04031e" providerId="ADAL" clId="{7FBEE96D-CA91-4752-B011-D38F77425621}" dt="2023-06-23T17:03:44.998" v="163" actId="26606"/>
          <ac:spMkLst>
            <pc:docMk/>
            <pc:sldMk cId="2014052629" sldId="260"/>
            <ac:spMk id="3079" creationId="{F13C74B1-5B17-4795-BED0-7140497B445A}"/>
          </ac:spMkLst>
        </pc:spChg>
        <pc:spChg chg="add">
          <ac:chgData name="Heidi Pearlson" userId="2f2ed38f-c0ab-4e41-bde5-1b5e3b04031e" providerId="ADAL" clId="{7FBEE96D-CA91-4752-B011-D38F77425621}" dt="2023-06-23T17:03:44.998" v="163" actId="26606"/>
          <ac:spMkLst>
            <pc:docMk/>
            <pc:sldMk cId="2014052629" sldId="260"/>
            <ac:spMk id="3081" creationId="{D4974D33-8DC5-464E-8C6D-BE58F0669C17}"/>
          </ac:spMkLst>
        </pc:spChg>
        <pc:picChg chg="add mod ord">
          <ac:chgData name="Heidi Pearlson" userId="2f2ed38f-c0ab-4e41-bde5-1b5e3b04031e" providerId="ADAL" clId="{7FBEE96D-CA91-4752-B011-D38F77425621}" dt="2023-06-23T17:03:44.998" v="163" actId="26606"/>
          <ac:picMkLst>
            <pc:docMk/>
            <pc:sldMk cId="2014052629" sldId="260"/>
            <ac:picMk id="3074" creationId="{7F194E55-88D7-032C-A349-461DD7DBFCAC}"/>
          </ac:picMkLst>
        </pc:picChg>
      </pc:sldChg>
      <pc:sldChg chg="new">
        <pc:chgData name="Heidi Pearlson" userId="2f2ed38f-c0ab-4e41-bde5-1b5e3b04031e" providerId="ADAL" clId="{7FBEE96D-CA91-4752-B011-D38F77425621}" dt="2023-06-23T17:04:19.895" v="165" actId="680"/>
        <pc:sldMkLst>
          <pc:docMk/>
          <pc:sldMk cId="142656053" sldId="261"/>
        </pc:sldMkLst>
      </pc:sldChg>
    </pc:docChg>
  </pc:docChgLst>
  <pc:docChgLst>
    <pc:chgData name="Steve Berger" userId="72dba00e-8ab7-4bdb-8486-f71d844f41ae" providerId="ADAL" clId="{ECA74DA7-3F6C-4A31-8B76-D4B9EF670E11}"/>
    <pc:docChg chg="custSel modSld">
      <pc:chgData name="Steve Berger" userId="72dba00e-8ab7-4bdb-8486-f71d844f41ae" providerId="ADAL" clId="{ECA74DA7-3F6C-4A31-8B76-D4B9EF670E11}" dt="2023-06-26T20:29:36.200" v="806" actId="20577"/>
      <pc:docMkLst>
        <pc:docMk/>
      </pc:docMkLst>
      <pc:sldChg chg="modSp mod">
        <pc:chgData name="Steve Berger" userId="72dba00e-8ab7-4bdb-8486-f71d844f41ae" providerId="ADAL" clId="{ECA74DA7-3F6C-4A31-8B76-D4B9EF670E11}" dt="2023-06-26T20:08:58.496" v="1" actId="20577"/>
        <pc:sldMkLst>
          <pc:docMk/>
          <pc:sldMk cId="2693746179" sldId="263"/>
        </pc:sldMkLst>
        <pc:spChg chg="mod">
          <ac:chgData name="Steve Berger" userId="72dba00e-8ab7-4bdb-8486-f71d844f41ae" providerId="ADAL" clId="{ECA74DA7-3F6C-4A31-8B76-D4B9EF670E11}" dt="2023-06-26T20:08:58.496" v="1" actId="20577"/>
          <ac:spMkLst>
            <pc:docMk/>
            <pc:sldMk cId="2693746179" sldId="263"/>
            <ac:spMk id="3" creationId="{49004E71-AC29-217D-BA99-76A46F3886B2}"/>
          </ac:spMkLst>
        </pc:spChg>
      </pc:sldChg>
      <pc:sldChg chg="modSp mod">
        <pc:chgData name="Steve Berger" userId="72dba00e-8ab7-4bdb-8486-f71d844f41ae" providerId="ADAL" clId="{ECA74DA7-3F6C-4A31-8B76-D4B9EF670E11}" dt="2023-06-26T20:09:28.314" v="9" actId="20577"/>
        <pc:sldMkLst>
          <pc:docMk/>
          <pc:sldMk cId="2828116372" sldId="264"/>
        </pc:sldMkLst>
        <pc:spChg chg="mod">
          <ac:chgData name="Steve Berger" userId="72dba00e-8ab7-4bdb-8486-f71d844f41ae" providerId="ADAL" clId="{ECA74DA7-3F6C-4A31-8B76-D4B9EF670E11}" dt="2023-06-26T20:09:28.314" v="9" actId="20577"/>
          <ac:spMkLst>
            <pc:docMk/>
            <pc:sldMk cId="2828116372" sldId="264"/>
            <ac:spMk id="3" creationId="{32578098-A79A-2FC4-1475-945788AD9883}"/>
          </ac:spMkLst>
        </pc:spChg>
      </pc:sldChg>
      <pc:sldChg chg="modSp mod">
        <pc:chgData name="Steve Berger" userId="72dba00e-8ab7-4bdb-8486-f71d844f41ae" providerId="ADAL" clId="{ECA74DA7-3F6C-4A31-8B76-D4B9EF670E11}" dt="2023-06-26T20:10:56.606" v="26" actId="20577"/>
        <pc:sldMkLst>
          <pc:docMk/>
          <pc:sldMk cId="3989721156" sldId="265"/>
        </pc:sldMkLst>
        <pc:spChg chg="mod">
          <ac:chgData name="Steve Berger" userId="72dba00e-8ab7-4bdb-8486-f71d844f41ae" providerId="ADAL" clId="{ECA74DA7-3F6C-4A31-8B76-D4B9EF670E11}" dt="2023-06-26T20:10:56.606" v="26" actId="20577"/>
          <ac:spMkLst>
            <pc:docMk/>
            <pc:sldMk cId="3989721156" sldId="265"/>
            <ac:spMk id="3" creationId="{17219E6D-160A-6711-8DAD-D6170AA04B35}"/>
          </ac:spMkLst>
        </pc:spChg>
      </pc:sldChg>
      <pc:sldChg chg="modSp mod">
        <pc:chgData name="Steve Berger" userId="72dba00e-8ab7-4bdb-8486-f71d844f41ae" providerId="ADAL" clId="{ECA74DA7-3F6C-4A31-8B76-D4B9EF670E11}" dt="2023-06-26T20:12:49.248" v="46" actId="20577"/>
        <pc:sldMkLst>
          <pc:docMk/>
          <pc:sldMk cId="1046493310" sldId="266"/>
        </pc:sldMkLst>
        <pc:spChg chg="mod">
          <ac:chgData name="Steve Berger" userId="72dba00e-8ab7-4bdb-8486-f71d844f41ae" providerId="ADAL" clId="{ECA74DA7-3F6C-4A31-8B76-D4B9EF670E11}" dt="2023-06-26T20:12:49.248" v="46" actId="20577"/>
          <ac:spMkLst>
            <pc:docMk/>
            <pc:sldMk cId="1046493310" sldId="266"/>
            <ac:spMk id="3" creationId="{DC87020A-F555-3CB9-093D-17CFCF3A08B0}"/>
          </ac:spMkLst>
        </pc:spChg>
      </pc:sldChg>
      <pc:sldChg chg="modSp mod">
        <pc:chgData name="Steve Berger" userId="72dba00e-8ab7-4bdb-8486-f71d844f41ae" providerId="ADAL" clId="{ECA74DA7-3F6C-4A31-8B76-D4B9EF670E11}" dt="2023-06-26T20:13:29.031" v="47" actId="20577"/>
        <pc:sldMkLst>
          <pc:docMk/>
          <pc:sldMk cId="1419154861" sldId="267"/>
        </pc:sldMkLst>
        <pc:spChg chg="mod">
          <ac:chgData name="Steve Berger" userId="72dba00e-8ab7-4bdb-8486-f71d844f41ae" providerId="ADAL" clId="{ECA74DA7-3F6C-4A31-8B76-D4B9EF670E11}" dt="2023-06-26T20:13:29.031" v="47" actId="20577"/>
          <ac:spMkLst>
            <pc:docMk/>
            <pc:sldMk cId="1419154861" sldId="267"/>
            <ac:spMk id="2" creationId="{9AF2B9CB-1176-F4FB-0FC9-E61203BA18CF}"/>
          </ac:spMkLst>
        </pc:spChg>
      </pc:sldChg>
      <pc:sldChg chg="modSp mod">
        <pc:chgData name="Steve Berger" userId="72dba00e-8ab7-4bdb-8486-f71d844f41ae" providerId="ADAL" clId="{ECA74DA7-3F6C-4A31-8B76-D4B9EF670E11}" dt="2023-06-26T20:14:41.247" v="52" actId="20577"/>
        <pc:sldMkLst>
          <pc:docMk/>
          <pc:sldMk cId="4003876158" sldId="268"/>
        </pc:sldMkLst>
        <pc:spChg chg="mod">
          <ac:chgData name="Steve Berger" userId="72dba00e-8ab7-4bdb-8486-f71d844f41ae" providerId="ADAL" clId="{ECA74DA7-3F6C-4A31-8B76-D4B9EF670E11}" dt="2023-06-26T20:14:41.247" v="52" actId="20577"/>
          <ac:spMkLst>
            <pc:docMk/>
            <pc:sldMk cId="4003876158" sldId="268"/>
            <ac:spMk id="3" creationId="{2D7582B2-9980-9D5B-AF30-48B6BB13D471}"/>
          </ac:spMkLst>
        </pc:spChg>
      </pc:sldChg>
      <pc:sldChg chg="modSp mod">
        <pc:chgData name="Steve Berger" userId="72dba00e-8ab7-4bdb-8486-f71d844f41ae" providerId="ADAL" clId="{ECA74DA7-3F6C-4A31-8B76-D4B9EF670E11}" dt="2023-06-26T20:17:14.421" v="180" actId="20577"/>
        <pc:sldMkLst>
          <pc:docMk/>
          <pc:sldMk cId="2892515726" sldId="269"/>
        </pc:sldMkLst>
        <pc:spChg chg="mod">
          <ac:chgData name="Steve Berger" userId="72dba00e-8ab7-4bdb-8486-f71d844f41ae" providerId="ADAL" clId="{ECA74DA7-3F6C-4A31-8B76-D4B9EF670E11}" dt="2023-06-26T20:17:14.421" v="180" actId="20577"/>
          <ac:spMkLst>
            <pc:docMk/>
            <pc:sldMk cId="2892515726" sldId="269"/>
            <ac:spMk id="3" creationId="{B092683F-1B7E-4184-2007-6C145521CF33}"/>
          </ac:spMkLst>
        </pc:spChg>
      </pc:sldChg>
      <pc:sldChg chg="modSp mod">
        <pc:chgData name="Steve Berger" userId="72dba00e-8ab7-4bdb-8486-f71d844f41ae" providerId="ADAL" clId="{ECA74DA7-3F6C-4A31-8B76-D4B9EF670E11}" dt="2023-06-26T20:29:36.200" v="806" actId="20577"/>
        <pc:sldMkLst>
          <pc:docMk/>
          <pc:sldMk cId="3056465499" sldId="270"/>
        </pc:sldMkLst>
        <pc:spChg chg="mod">
          <ac:chgData name="Steve Berger" userId="72dba00e-8ab7-4bdb-8486-f71d844f41ae" providerId="ADAL" clId="{ECA74DA7-3F6C-4A31-8B76-D4B9EF670E11}" dt="2023-06-26T20:29:36.200" v="806" actId="20577"/>
          <ac:spMkLst>
            <pc:docMk/>
            <pc:sldMk cId="3056465499" sldId="270"/>
            <ac:spMk id="3" creationId="{B6987A97-BB1F-CC99-86C7-A9987F348EE9}"/>
          </ac:spMkLst>
        </pc:spChg>
      </pc:sldChg>
      <pc:sldChg chg="modSp mod">
        <pc:chgData name="Steve Berger" userId="72dba00e-8ab7-4bdb-8486-f71d844f41ae" providerId="ADAL" clId="{ECA74DA7-3F6C-4A31-8B76-D4B9EF670E11}" dt="2023-06-26T20:25:57.982" v="791" actId="20577"/>
        <pc:sldMkLst>
          <pc:docMk/>
          <pc:sldMk cId="4229525197" sldId="271"/>
        </pc:sldMkLst>
        <pc:spChg chg="mod">
          <ac:chgData name="Steve Berger" userId="72dba00e-8ab7-4bdb-8486-f71d844f41ae" providerId="ADAL" clId="{ECA74DA7-3F6C-4A31-8B76-D4B9EF670E11}" dt="2023-06-26T20:25:57.982" v="791" actId="20577"/>
          <ac:spMkLst>
            <pc:docMk/>
            <pc:sldMk cId="4229525197" sldId="271"/>
            <ac:spMk id="3" creationId="{2F1A32FE-3BAC-3B8B-9570-A1791B20AE4A}"/>
          </ac:spMkLst>
        </pc:spChg>
      </pc:sldChg>
    </pc:docChg>
  </pc:docChgLst>
  <pc:docChgLst>
    <pc:chgData name="Steve Berger" userId="72dba00e-8ab7-4bdb-8486-f71d844f41ae" providerId="ADAL" clId="{E20CF846-281A-42D2-AC81-6775B1423963}"/>
    <pc:docChg chg="custSel addSld delSld modSld sldOrd">
      <pc:chgData name="Steve Berger" userId="72dba00e-8ab7-4bdb-8486-f71d844f41ae" providerId="ADAL" clId="{E20CF846-281A-42D2-AC81-6775B1423963}" dt="2023-06-28T11:53:14.650" v="516" actId="47"/>
      <pc:docMkLst>
        <pc:docMk/>
      </pc:docMkLst>
      <pc:sldChg chg="modSp mod">
        <pc:chgData name="Steve Berger" userId="72dba00e-8ab7-4bdb-8486-f71d844f41ae" providerId="ADAL" clId="{E20CF846-281A-42D2-AC81-6775B1423963}" dt="2023-06-26T11:47:04.548" v="0" actId="20577"/>
        <pc:sldMkLst>
          <pc:docMk/>
          <pc:sldMk cId="2659364323" sldId="256"/>
        </pc:sldMkLst>
        <pc:spChg chg="mod">
          <ac:chgData name="Steve Berger" userId="72dba00e-8ab7-4bdb-8486-f71d844f41ae" providerId="ADAL" clId="{E20CF846-281A-42D2-AC81-6775B1423963}" dt="2023-06-26T11:47:04.548" v="0" actId="20577"/>
          <ac:spMkLst>
            <pc:docMk/>
            <pc:sldMk cId="2659364323" sldId="256"/>
            <ac:spMk id="2" creationId="{EAEE6B5A-28DA-EB22-2568-8CAEBCB99BE7}"/>
          </ac:spMkLst>
        </pc:spChg>
      </pc:sldChg>
      <pc:sldChg chg="modSp mod">
        <pc:chgData name="Steve Berger" userId="72dba00e-8ab7-4bdb-8486-f71d844f41ae" providerId="ADAL" clId="{E20CF846-281A-42D2-AC81-6775B1423963}" dt="2023-06-28T10:26:15.328" v="18" actId="20577"/>
        <pc:sldMkLst>
          <pc:docMk/>
          <pc:sldMk cId="1419154861" sldId="267"/>
        </pc:sldMkLst>
        <pc:spChg chg="mod">
          <ac:chgData name="Steve Berger" userId="72dba00e-8ab7-4bdb-8486-f71d844f41ae" providerId="ADAL" clId="{E20CF846-281A-42D2-AC81-6775B1423963}" dt="2023-06-28T10:26:15.328" v="18" actId="20577"/>
          <ac:spMkLst>
            <pc:docMk/>
            <pc:sldMk cId="1419154861" sldId="267"/>
            <ac:spMk id="3" creationId="{3F26960A-960D-334E-1F54-087C59BA68E0}"/>
          </ac:spMkLst>
        </pc:spChg>
      </pc:sldChg>
      <pc:sldChg chg="modSp mod">
        <pc:chgData name="Steve Berger" userId="72dba00e-8ab7-4bdb-8486-f71d844f41ae" providerId="ADAL" clId="{E20CF846-281A-42D2-AC81-6775B1423963}" dt="2023-06-28T10:42:47.564" v="197" actId="20577"/>
        <pc:sldMkLst>
          <pc:docMk/>
          <pc:sldMk cId="2892515726" sldId="269"/>
        </pc:sldMkLst>
        <pc:spChg chg="mod">
          <ac:chgData name="Steve Berger" userId="72dba00e-8ab7-4bdb-8486-f71d844f41ae" providerId="ADAL" clId="{E20CF846-281A-42D2-AC81-6775B1423963}" dt="2023-06-28T10:42:47.564" v="197" actId="20577"/>
          <ac:spMkLst>
            <pc:docMk/>
            <pc:sldMk cId="2892515726" sldId="269"/>
            <ac:spMk id="3" creationId="{B092683F-1B7E-4184-2007-6C145521CF33}"/>
          </ac:spMkLst>
        </pc:spChg>
      </pc:sldChg>
      <pc:sldChg chg="modSp mod">
        <pc:chgData name="Steve Berger" userId="72dba00e-8ab7-4bdb-8486-f71d844f41ae" providerId="ADAL" clId="{E20CF846-281A-42D2-AC81-6775B1423963}" dt="2023-06-28T11:06:53.128" v="431" actId="20577"/>
        <pc:sldMkLst>
          <pc:docMk/>
          <pc:sldMk cId="3056465499" sldId="270"/>
        </pc:sldMkLst>
        <pc:spChg chg="mod">
          <ac:chgData name="Steve Berger" userId="72dba00e-8ab7-4bdb-8486-f71d844f41ae" providerId="ADAL" clId="{E20CF846-281A-42D2-AC81-6775B1423963}" dt="2023-06-28T11:06:53.128" v="431" actId="20577"/>
          <ac:spMkLst>
            <pc:docMk/>
            <pc:sldMk cId="3056465499" sldId="270"/>
            <ac:spMk id="3" creationId="{B6987A97-BB1F-CC99-86C7-A9987F348EE9}"/>
          </ac:spMkLst>
        </pc:spChg>
      </pc:sldChg>
      <pc:sldChg chg="del">
        <pc:chgData name="Steve Berger" userId="72dba00e-8ab7-4bdb-8486-f71d844f41ae" providerId="ADAL" clId="{E20CF846-281A-42D2-AC81-6775B1423963}" dt="2023-06-28T11:53:08.456" v="511" actId="47"/>
        <pc:sldMkLst>
          <pc:docMk/>
          <pc:sldMk cId="4174818100" sldId="273"/>
        </pc:sldMkLst>
      </pc:sldChg>
      <pc:sldChg chg="del">
        <pc:chgData name="Steve Berger" userId="72dba00e-8ab7-4bdb-8486-f71d844f41ae" providerId="ADAL" clId="{E20CF846-281A-42D2-AC81-6775B1423963}" dt="2023-06-28T11:53:09.586" v="512" actId="47"/>
        <pc:sldMkLst>
          <pc:docMk/>
          <pc:sldMk cId="1057580659" sldId="274"/>
        </pc:sldMkLst>
      </pc:sldChg>
      <pc:sldChg chg="del">
        <pc:chgData name="Steve Berger" userId="72dba00e-8ab7-4bdb-8486-f71d844f41ae" providerId="ADAL" clId="{E20CF846-281A-42D2-AC81-6775B1423963}" dt="2023-06-28T11:53:10.848" v="513" actId="47"/>
        <pc:sldMkLst>
          <pc:docMk/>
          <pc:sldMk cId="2840605008" sldId="275"/>
        </pc:sldMkLst>
      </pc:sldChg>
      <pc:sldChg chg="del">
        <pc:chgData name="Steve Berger" userId="72dba00e-8ab7-4bdb-8486-f71d844f41ae" providerId="ADAL" clId="{E20CF846-281A-42D2-AC81-6775B1423963}" dt="2023-06-28T11:53:03.918" v="508" actId="47"/>
        <pc:sldMkLst>
          <pc:docMk/>
          <pc:sldMk cId="3199035468" sldId="276"/>
        </pc:sldMkLst>
      </pc:sldChg>
      <pc:sldChg chg="del">
        <pc:chgData name="Steve Berger" userId="72dba00e-8ab7-4bdb-8486-f71d844f41ae" providerId="ADAL" clId="{E20CF846-281A-42D2-AC81-6775B1423963}" dt="2023-06-28T11:53:05.482" v="509" actId="47"/>
        <pc:sldMkLst>
          <pc:docMk/>
          <pc:sldMk cId="1850198662" sldId="277"/>
        </pc:sldMkLst>
      </pc:sldChg>
      <pc:sldChg chg="del">
        <pc:chgData name="Steve Berger" userId="72dba00e-8ab7-4bdb-8486-f71d844f41ae" providerId="ADAL" clId="{E20CF846-281A-42D2-AC81-6775B1423963}" dt="2023-06-28T11:53:06.942" v="510" actId="47"/>
        <pc:sldMkLst>
          <pc:docMk/>
          <pc:sldMk cId="3707684434" sldId="278"/>
        </pc:sldMkLst>
      </pc:sldChg>
      <pc:sldChg chg="del">
        <pc:chgData name="Steve Berger" userId="72dba00e-8ab7-4bdb-8486-f71d844f41ae" providerId="ADAL" clId="{E20CF846-281A-42D2-AC81-6775B1423963}" dt="2023-06-28T11:53:12.120" v="514" actId="47"/>
        <pc:sldMkLst>
          <pc:docMk/>
          <pc:sldMk cId="1694722654" sldId="279"/>
        </pc:sldMkLst>
      </pc:sldChg>
      <pc:sldChg chg="del">
        <pc:chgData name="Steve Berger" userId="72dba00e-8ab7-4bdb-8486-f71d844f41ae" providerId="ADAL" clId="{E20CF846-281A-42D2-AC81-6775B1423963}" dt="2023-06-28T11:53:13.232" v="515" actId="47"/>
        <pc:sldMkLst>
          <pc:docMk/>
          <pc:sldMk cId="2732932309" sldId="280"/>
        </pc:sldMkLst>
      </pc:sldChg>
      <pc:sldChg chg="addSp modSp mod ord">
        <pc:chgData name="Steve Berger" userId="72dba00e-8ab7-4bdb-8486-f71d844f41ae" providerId="ADAL" clId="{E20CF846-281A-42D2-AC81-6775B1423963}" dt="2023-06-28T11:45:43.768" v="477" actId="20577"/>
        <pc:sldMkLst>
          <pc:docMk/>
          <pc:sldMk cId="3882340278" sldId="282"/>
        </pc:sldMkLst>
        <pc:spChg chg="add mod">
          <ac:chgData name="Steve Berger" userId="72dba00e-8ab7-4bdb-8486-f71d844f41ae" providerId="ADAL" clId="{E20CF846-281A-42D2-AC81-6775B1423963}" dt="2023-06-28T11:45:43.768" v="477" actId="20577"/>
          <ac:spMkLst>
            <pc:docMk/>
            <pc:sldMk cId="3882340278" sldId="282"/>
            <ac:spMk id="3" creationId="{76836A47-8A35-E362-DB04-2757829935B9}"/>
          </ac:spMkLst>
        </pc:spChg>
      </pc:sldChg>
      <pc:sldChg chg="del">
        <pc:chgData name="Steve Berger" userId="72dba00e-8ab7-4bdb-8486-f71d844f41ae" providerId="ADAL" clId="{E20CF846-281A-42D2-AC81-6775B1423963}" dt="2023-06-28T11:53:14.650" v="516" actId="47"/>
        <pc:sldMkLst>
          <pc:docMk/>
          <pc:sldMk cId="3732423004" sldId="283"/>
        </pc:sldMkLst>
      </pc:sldChg>
      <pc:sldChg chg="ord">
        <pc:chgData name="Steve Berger" userId="72dba00e-8ab7-4bdb-8486-f71d844f41ae" providerId="ADAL" clId="{E20CF846-281A-42D2-AC81-6775B1423963}" dt="2023-06-28T11:43:19.501" v="433"/>
        <pc:sldMkLst>
          <pc:docMk/>
          <pc:sldMk cId="2888143740" sldId="285"/>
        </pc:sldMkLst>
      </pc:sldChg>
      <pc:sldChg chg="ord">
        <pc:chgData name="Steve Berger" userId="72dba00e-8ab7-4bdb-8486-f71d844f41ae" providerId="ADAL" clId="{E20CF846-281A-42D2-AC81-6775B1423963}" dt="2023-06-28T11:43:30.612" v="435"/>
        <pc:sldMkLst>
          <pc:docMk/>
          <pc:sldMk cId="1441661734" sldId="286"/>
        </pc:sldMkLst>
      </pc:sldChg>
      <pc:sldChg chg="new del">
        <pc:chgData name="Steve Berger" userId="72dba00e-8ab7-4bdb-8486-f71d844f41ae" providerId="ADAL" clId="{E20CF846-281A-42D2-AC81-6775B1423963}" dt="2023-06-28T11:44:24.413" v="438" actId="47"/>
        <pc:sldMkLst>
          <pc:docMk/>
          <pc:sldMk cId="3928102501" sldId="287"/>
        </pc:sldMkLst>
      </pc:sldChg>
      <pc:sldChg chg="addSp modSp add mod">
        <pc:chgData name="Steve Berger" userId="72dba00e-8ab7-4bdb-8486-f71d844f41ae" providerId="ADAL" clId="{E20CF846-281A-42D2-AC81-6775B1423963}" dt="2023-06-28T11:44:55.577" v="440"/>
        <pc:sldMkLst>
          <pc:docMk/>
          <pc:sldMk cId="4078995779" sldId="292"/>
        </pc:sldMkLst>
        <pc:spChg chg="add mod">
          <ac:chgData name="Steve Berger" userId="72dba00e-8ab7-4bdb-8486-f71d844f41ae" providerId="ADAL" clId="{E20CF846-281A-42D2-AC81-6775B1423963}" dt="2023-06-28T11:44:55.577" v="440"/>
          <ac:spMkLst>
            <pc:docMk/>
            <pc:sldMk cId="4078995779" sldId="292"/>
            <ac:spMk id="4" creationId="{29730107-3725-9024-2EDD-83808D2269CE}"/>
          </ac:spMkLst>
        </pc:spChg>
      </pc:sldChg>
      <pc:sldChg chg="new del">
        <pc:chgData name="Steve Berger" userId="72dba00e-8ab7-4bdb-8486-f71d844f41ae" providerId="ADAL" clId="{E20CF846-281A-42D2-AC81-6775B1423963}" dt="2023-06-28T11:48:41.843" v="488" actId="2696"/>
        <pc:sldMkLst>
          <pc:docMk/>
          <pc:sldMk cId="2624451586" sldId="293"/>
        </pc:sldMkLst>
      </pc:sldChg>
      <pc:sldChg chg="new del">
        <pc:chgData name="Steve Berger" userId="72dba00e-8ab7-4bdb-8486-f71d844f41ae" providerId="ADAL" clId="{E20CF846-281A-42D2-AC81-6775B1423963}" dt="2023-06-28T11:46:37.932" v="479" actId="2696"/>
        <pc:sldMkLst>
          <pc:docMk/>
          <pc:sldMk cId="2966778258" sldId="293"/>
        </pc:sldMkLst>
      </pc:sldChg>
      <pc:sldChg chg="addSp delSp modSp mod">
        <pc:chgData name="Steve Berger" userId="72dba00e-8ab7-4bdb-8486-f71d844f41ae" providerId="ADAL" clId="{E20CF846-281A-42D2-AC81-6775B1423963}" dt="2023-06-28T11:48:34.114" v="487" actId="14100"/>
        <pc:sldMkLst>
          <pc:docMk/>
          <pc:sldMk cId="3390943272" sldId="294"/>
        </pc:sldMkLst>
        <pc:spChg chg="add del mod">
          <ac:chgData name="Steve Berger" userId="72dba00e-8ab7-4bdb-8486-f71d844f41ae" providerId="ADAL" clId="{E20CF846-281A-42D2-AC81-6775B1423963}" dt="2023-06-28T11:47:43.343" v="483"/>
          <ac:spMkLst>
            <pc:docMk/>
            <pc:sldMk cId="3390943272" sldId="294"/>
            <ac:spMk id="3" creationId="{41CE62BE-89F7-7CF5-9669-6BDC7E8ED974}"/>
          </ac:spMkLst>
        </pc:spChg>
        <pc:spChg chg="add mod">
          <ac:chgData name="Steve Berger" userId="72dba00e-8ab7-4bdb-8486-f71d844f41ae" providerId="ADAL" clId="{E20CF846-281A-42D2-AC81-6775B1423963}" dt="2023-06-28T11:48:34.114" v="487" actId="14100"/>
          <ac:spMkLst>
            <pc:docMk/>
            <pc:sldMk cId="3390943272" sldId="294"/>
            <ac:spMk id="4" creationId="{9B0B8E3E-765B-A0E7-236C-6515285203B4}"/>
          </ac:spMkLst>
        </pc:spChg>
      </pc:sldChg>
      <pc:sldChg chg="addSp delSp modSp mod">
        <pc:chgData name="Steve Berger" userId="72dba00e-8ab7-4bdb-8486-f71d844f41ae" providerId="ADAL" clId="{E20CF846-281A-42D2-AC81-6775B1423963}" dt="2023-06-28T11:50:49.273" v="505" actId="14100"/>
        <pc:sldMkLst>
          <pc:docMk/>
          <pc:sldMk cId="56666366" sldId="296"/>
        </pc:sldMkLst>
        <pc:spChg chg="add del mod">
          <ac:chgData name="Steve Berger" userId="72dba00e-8ab7-4bdb-8486-f71d844f41ae" providerId="ADAL" clId="{E20CF846-281A-42D2-AC81-6775B1423963}" dt="2023-06-28T11:49:26.391" v="492"/>
          <ac:spMkLst>
            <pc:docMk/>
            <pc:sldMk cId="56666366" sldId="296"/>
            <ac:spMk id="2" creationId="{863AD461-0305-C1EE-2447-858C6134D069}"/>
          </ac:spMkLst>
        </pc:spChg>
        <pc:spChg chg="add del mod">
          <ac:chgData name="Steve Berger" userId="72dba00e-8ab7-4bdb-8486-f71d844f41ae" providerId="ADAL" clId="{E20CF846-281A-42D2-AC81-6775B1423963}" dt="2023-06-28T11:49:56.253" v="496"/>
          <ac:spMkLst>
            <pc:docMk/>
            <pc:sldMk cId="56666366" sldId="296"/>
            <ac:spMk id="5" creationId="{57FA9A1F-8A94-0EA8-CE96-8DE8D170C466}"/>
          </ac:spMkLst>
        </pc:spChg>
        <pc:spChg chg="add del mod">
          <ac:chgData name="Steve Berger" userId="72dba00e-8ab7-4bdb-8486-f71d844f41ae" providerId="ADAL" clId="{E20CF846-281A-42D2-AC81-6775B1423963}" dt="2023-06-28T11:50:18.569" v="501"/>
          <ac:spMkLst>
            <pc:docMk/>
            <pc:sldMk cId="56666366" sldId="296"/>
            <ac:spMk id="7" creationId="{B16F6E9E-728A-CB9B-D1B5-6B9DC084EEFE}"/>
          </ac:spMkLst>
        </pc:spChg>
        <pc:spChg chg="add mod">
          <ac:chgData name="Steve Berger" userId="72dba00e-8ab7-4bdb-8486-f71d844f41ae" providerId="ADAL" clId="{E20CF846-281A-42D2-AC81-6775B1423963}" dt="2023-06-28T11:50:49.273" v="505" actId="14100"/>
          <ac:spMkLst>
            <pc:docMk/>
            <pc:sldMk cId="56666366" sldId="296"/>
            <ac:spMk id="8" creationId="{B4035D3B-8558-AF26-25F2-9DE2285CE00F}"/>
          </ac:spMkLst>
        </pc:spChg>
      </pc:sldChg>
      <pc:sldChg chg="add del">
        <pc:chgData name="Steve Berger" userId="72dba00e-8ab7-4bdb-8486-f71d844f41ae" providerId="ADAL" clId="{E20CF846-281A-42D2-AC81-6775B1423963}" dt="2023-06-28T11:50:05.915" v="498" actId="2696"/>
        <pc:sldMkLst>
          <pc:docMk/>
          <pc:sldMk cId="4140862794" sldId="297"/>
        </pc:sldMkLst>
      </pc:sldChg>
      <pc:sldChg chg="addSp modSp mod">
        <pc:chgData name="Steve Berger" userId="72dba00e-8ab7-4bdb-8486-f71d844f41ae" providerId="ADAL" clId="{E20CF846-281A-42D2-AC81-6775B1423963}" dt="2023-06-28T11:52:38.843" v="507"/>
        <pc:sldMkLst>
          <pc:docMk/>
          <pc:sldMk cId="4287336638" sldId="297"/>
        </pc:sldMkLst>
        <pc:spChg chg="add mod">
          <ac:chgData name="Steve Berger" userId="72dba00e-8ab7-4bdb-8486-f71d844f41ae" providerId="ADAL" clId="{E20CF846-281A-42D2-AC81-6775B1423963}" dt="2023-06-28T11:52:38.843" v="507"/>
          <ac:spMkLst>
            <pc:docMk/>
            <pc:sldMk cId="4287336638" sldId="297"/>
            <ac:spMk id="4" creationId="{FC697782-11A7-BD51-D688-DEFAB8D2D66E}"/>
          </ac:spMkLst>
        </pc:spChg>
      </pc:sldChg>
      <pc:sldChg chg="add del">
        <pc:chgData name="Steve Berger" userId="72dba00e-8ab7-4bdb-8486-f71d844f41ae" providerId="ADAL" clId="{E20CF846-281A-42D2-AC81-6775B1423963}" dt="2023-06-28T11:50:02.979" v="497" actId="2696"/>
        <pc:sldMkLst>
          <pc:docMk/>
          <pc:sldMk cId="2559110523" sldId="298"/>
        </pc:sldMkLst>
      </pc:sldChg>
    </pc:docChg>
  </pc:docChgLst>
  <pc:docChgLst>
    <pc:chgData name="Heidi Pearlson" userId="2f2ed38f-c0ab-4e41-bde5-1b5e3b04031e" providerId="ADAL" clId="{9D6A26EC-6DD0-4464-93BC-C32A298FCCD1}"/>
    <pc:docChg chg="custSel addSld delSld modSld sldOrd">
      <pc:chgData name="Heidi Pearlson" userId="2f2ed38f-c0ab-4e41-bde5-1b5e3b04031e" providerId="ADAL" clId="{9D6A26EC-6DD0-4464-93BC-C32A298FCCD1}" dt="2023-06-28T02:07:11.341" v="6904" actId="14100"/>
      <pc:docMkLst>
        <pc:docMk/>
      </pc:docMkLst>
      <pc:sldChg chg="modSp mod">
        <pc:chgData name="Heidi Pearlson" userId="2f2ed38f-c0ab-4e41-bde5-1b5e3b04031e" providerId="ADAL" clId="{9D6A26EC-6DD0-4464-93BC-C32A298FCCD1}" dt="2023-06-26T17:21:13.419" v="3344" actId="113"/>
        <pc:sldMkLst>
          <pc:docMk/>
          <pc:sldMk cId="2659364323" sldId="256"/>
        </pc:sldMkLst>
        <pc:spChg chg="mod">
          <ac:chgData name="Heidi Pearlson" userId="2f2ed38f-c0ab-4e41-bde5-1b5e3b04031e" providerId="ADAL" clId="{9D6A26EC-6DD0-4464-93BC-C32A298FCCD1}" dt="2023-06-26T17:21:13.419" v="3344" actId="113"/>
          <ac:spMkLst>
            <pc:docMk/>
            <pc:sldMk cId="2659364323" sldId="256"/>
            <ac:spMk id="2" creationId="{EAEE6B5A-28DA-EB22-2568-8CAEBCB99BE7}"/>
          </ac:spMkLst>
        </pc:spChg>
      </pc:sldChg>
      <pc:sldChg chg="del">
        <pc:chgData name="Heidi Pearlson" userId="2f2ed38f-c0ab-4e41-bde5-1b5e3b04031e" providerId="ADAL" clId="{9D6A26EC-6DD0-4464-93BC-C32A298FCCD1}" dt="2023-06-26T17:52:12.456" v="4672" actId="47"/>
        <pc:sldMkLst>
          <pc:docMk/>
          <pc:sldMk cId="142656053" sldId="261"/>
        </pc:sldMkLst>
      </pc:sldChg>
      <pc:sldChg chg="new del">
        <pc:chgData name="Heidi Pearlson" userId="2f2ed38f-c0ab-4e41-bde5-1b5e3b04031e" providerId="ADAL" clId="{9D6A26EC-6DD0-4464-93BC-C32A298FCCD1}" dt="2023-06-26T17:52:13.622" v="4673" actId="47"/>
        <pc:sldMkLst>
          <pc:docMk/>
          <pc:sldMk cId="2828323753" sldId="262"/>
        </pc:sldMkLst>
      </pc:sldChg>
      <pc:sldChg chg="modSp new mod ord">
        <pc:chgData name="Heidi Pearlson" userId="2f2ed38f-c0ab-4e41-bde5-1b5e3b04031e" providerId="ADAL" clId="{9D6A26EC-6DD0-4464-93BC-C32A298FCCD1}" dt="2023-06-26T17:21:32.343" v="3348" actId="27636"/>
        <pc:sldMkLst>
          <pc:docMk/>
          <pc:sldMk cId="2693746179" sldId="263"/>
        </pc:sldMkLst>
        <pc:spChg chg="mod">
          <ac:chgData name="Heidi Pearlson" userId="2f2ed38f-c0ab-4e41-bde5-1b5e3b04031e" providerId="ADAL" clId="{9D6A26EC-6DD0-4464-93BC-C32A298FCCD1}" dt="2023-06-26T17:21:32.343" v="3348" actId="27636"/>
          <ac:spMkLst>
            <pc:docMk/>
            <pc:sldMk cId="2693746179" sldId="263"/>
            <ac:spMk id="2" creationId="{BD04EBE0-56FF-54A8-A5BA-E9FC14514035}"/>
          </ac:spMkLst>
        </pc:spChg>
        <pc:spChg chg="mod">
          <ac:chgData name="Heidi Pearlson" userId="2f2ed38f-c0ab-4e41-bde5-1b5e3b04031e" providerId="ADAL" clId="{9D6A26EC-6DD0-4464-93BC-C32A298FCCD1}" dt="2023-06-26T16:42:04.832" v="432" actId="20577"/>
          <ac:spMkLst>
            <pc:docMk/>
            <pc:sldMk cId="2693746179" sldId="263"/>
            <ac:spMk id="3" creationId="{49004E71-AC29-217D-BA99-76A46F3886B2}"/>
          </ac:spMkLst>
        </pc:spChg>
      </pc:sldChg>
      <pc:sldChg chg="addSp modSp new mod">
        <pc:chgData name="Heidi Pearlson" userId="2f2ed38f-c0ab-4e41-bde5-1b5e3b04031e" providerId="ADAL" clId="{9D6A26EC-6DD0-4464-93BC-C32A298FCCD1}" dt="2023-06-26T17:21:50.359" v="3352" actId="14100"/>
        <pc:sldMkLst>
          <pc:docMk/>
          <pc:sldMk cId="2828116372" sldId="264"/>
        </pc:sldMkLst>
        <pc:spChg chg="mod">
          <ac:chgData name="Heidi Pearlson" userId="2f2ed38f-c0ab-4e41-bde5-1b5e3b04031e" providerId="ADAL" clId="{9D6A26EC-6DD0-4464-93BC-C32A298FCCD1}" dt="2023-06-26T17:21:46.751" v="3351" actId="14100"/>
          <ac:spMkLst>
            <pc:docMk/>
            <pc:sldMk cId="2828116372" sldId="264"/>
            <ac:spMk id="2" creationId="{C8A3360A-A11C-D46E-70EB-44A925924EBA}"/>
          </ac:spMkLst>
        </pc:spChg>
        <pc:spChg chg="mod">
          <ac:chgData name="Heidi Pearlson" userId="2f2ed38f-c0ab-4e41-bde5-1b5e3b04031e" providerId="ADAL" clId="{9D6A26EC-6DD0-4464-93BC-C32A298FCCD1}" dt="2023-06-26T17:21:50.359" v="3352" actId="14100"/>
          <ac:spMkLst>
            <pc:docMk/>
            <pc:sldMk cId="2828116372" sldId="264"/>
            <ac:spMk id="3" creationId="{32578098-A79A-2FC4-1475-945788AD9883}"/>
          </ac:spMkLst>
        </pc:spChg>
        <pc:spChg chg="add mod">
          <ac:chgData name="Heidi Pearlson" userId="2f2ed38f-c0ab-4e41-bde5-1b5e3b04031e" providerId="ADAL" clId="{9D6A26EC-6DD0-4464-93BC-C32A298FCCD1}" dt="2023-06-26T16:51:37.875" v="1047" actId="207"/>
          <ac:spMkLst>
            <pc:docMk/>
            <pc:sldMk cId="2828116372" sldId="264"/>
            <ac:spMk id="4" creationId="{1EE0FCDC-B512-6C7C-AF58-E9C1443C5DCB}"/>
          </ac:spMkLst>
        </pc:spChg>
      </pc:sldChg>
      <pc:sldChg chg="modSp new mod">
        <pc:chgData name="Heidi Pearlson" userId="2f2ed38f-c0ab-4e41-bde5-1b5e3b04031e" providerId="ADAL" clId="{9D6A26EC-6DD0-4464-93BC-C32A298FCCD1}" dt="2023-06-26T17:09:29.380" v="2021" actId="255"/>
        <pc:sldMkLst>
          <pc:docMk/>
          <pc:sldMk cId="3989721156" sldId="265"/>
        </pc:sldMkLst>
        <pc:spChg chg="mod">
          <ac:chgData name="Heidi Pearlson" userId="2f2ed38f-c0ab-4e41-bde5-1b5e3b04031e" providerId="ADAL" clId="{9D6A26EC-6DD0-4464-93BC-C32A298FCCD1}" dt="2023-06-26T17:09:13.056" v="2019" actId="14100"/>
          <ac:spMkLst>
            <pc:docMk/>
            <pc:sldMk cId="3989721156" sldId="265"/>
            <ac:spMk id="2" creationId="{22216746-EF10-98D8-E4C6-24A6F6867323}"/>
          </ac:spMkLst>
        </pc:spChg>
        <pc:spChg chg="mod">
          <ac:chgData name="Heidi Pearlson" userId="2f2ed38f-c0ab-4e41-bde5-1b5e3b04031e" providerId="ADAL" clId="{9D6A26EC-6DD0-4464-93BC-C32A298FCCD1}" dt="2023-06-26T17:09:29.380" v="2021" actId="255"/>
          <ac:spMkLst>
            <pc:docMk/>
            <pc:sldMk cId="3989721156" sldId="265"/>
            <ac:spMk id="3" creationId="{17219E6D-160A-6711-8DAD-D6170AA04B35}"/>
          </ac:spMkLst>
        </pc:spChg>
      </pc:sldChg>
      <pc:sldChg chg="modSp new mod">
        <pc:chgData name="Heidi Pearlson" userId="2f2ed38f-c0ab-4e41-bde5-1b5e3b04031e" providerId="ADAL" clId="{9D6A26EC-6DD0-4464-93BC-C32A298FCCD1}" dt="2023-06-26T17:09:54.822" v="2025" actId="255"/>
        <pc:sldMkLst>
          <pc:docMk/>
          <pc:sldMk cId="1046493310" sldId="266"/>
        </pc:sldMkLst>
        <pc:spChg chg="mod">
          <ac:chgData name="Heidi Pearlson" userId="2f2ed38f-c0ab-4e41-bde5-1b5e3b04031e" providerId="ADAL" clId="{9D6A26EC-6DD0-4464-93BC-C32A298FCCD1}" dt="2023-06-26T17:09:39.033" v="2022" actId="14100"/>
          <ac:spMkLst>
            <pc:docMk/>
            <pc:sldMk cId="1046493310" sldId="266"/>
            <ac:spMk id="2" creationId="{0765B6BD-9557-49B9-AC97-2B7CB55D43A0}"/>
          </ac:spMkLst>
        </pc:spChg>
        <pc:spChg chg="mod">
          <ac:chgData name="Heidi Pearlson" userId="2f2ed38f-c0ab-4e41-bde5-1b5e3b04031e" providerId="ADAL" clId="{9D6A26EC-6DD0-4464-93BC-C32A298FCCD1}" dt="2023-06-26T17:09:54.822" v="2025" actId="255"/>
          <ac:spMkLst>
            <pc:docMk/>
            <pc:sldMk cId="1046493310" sldId="266"/>
            <ac:spMk id="3" creationId="{DC87020A-F555-3CB9-093D-17CFCF3A08B0}"/>
          </ac:spMkLst>
        </pc:spChg>
      </pc:sldChg>
      <pc:sldChg chg="modSp new mod">
        <pc:chgData name="Heidi Pearlson" userId="2f2ed38f-c0ab-4e41-bde5-1b5e3b04031e" providerId="ADAL" clId="{9D6A26EC-6DD0-4464-93BC-C32A298FCCD1}" dt="2023-06-26T17:21:06.051" v="3343" actId="113"/>
        <pc:sldMkLst>
          <pc:docMk/>
          <pc:sldMk cId="1419154861" sldId="267"/>
        </pc:sldMkLst>
        <pc:spChg chg="mod">
          <ac:chgData name="Heidi Pearlson" userId="2f2ed38f-c0ab-4e41-bde5-1b5e3b04031e" providerId="ADAL" clId="{9D6A26EC-6DD0-4464-93BC-C32A298FCCD1}" dt="2023-06-26T17:21:06.051" v="3343" actId="113"/>
          <ac:spMkLst>
            <pc:docMk/>
            <pc:sldMk cId="1419154861" sldId="267"/>
            <ac:spMk id="2" creationId="{9AF2B9CB-1176-F4FB-0FC9-E61203BA18CF}"/>
          </ac:spMkLst>
        </pc:spChg>
        <pc:spChg chg="mod">
          <ac:chgData name="Heidi Pearlson" userId="2f2ed38f-c0ab-4e41-bde5-1b5e3b04031e" providerId="ADAL" clId="{9D6A26EC-6DD0-4464-93BC-C32A298FCCD1}" dt="2023-06-26T17:20:33.602" v="3342" actId="27636"/>
          <ac:spMkLst>
            <pc:docMk/>
            <pc:sldMk cId="1419154861" sldId="267"/>
            <ac:spMk id="3" creationId="{3F26960A-960D-334E-1F54-087C59BA68E0}"/>
          </ac:spMkLst>
        </pc:spChg>
      </pc:sldChg>
      <pc:sldChg chg="modSp new mod">
        <pc:chgData name="Heidi Pearlson" userId="2f2ed38f-c0ab-4e41-bde5-1b5e3b04031e" providerId="ADAL" clId="{9D6A26EC-6DD0-4464-93BC-C32A298FCCD1}" dt="2023-06-26T17:25:53.161" v="3869" actId="20577"/>
        <pc:sldMkLst>
          <pc:docMk/>
          <pc:sldMk cId="4003876158" sldId="268"/>
        </pc:sldMkLst>
        <pc:spChg chg="mod">
          <ac:chgData name="Heidi Pearlson" userId="2f2ed38f-c0ab-4e41-bde5-1b5e3b04031e" providerId="ADAL" clId="{9D6A26EC-6DD0-4464-93BC-C32A298FCCD1}" dt="2023-06-26T17:25:53.161" v="3869" actId="20577"/>
          <ac:spMkLst>
            <pc:docMk/>
            <pc:sldMk cId="4003876158" sldId="268"/>
            <ac:spMk id="2" creationId="{0A7B68A4-0A35-1752-1601-2B172B57D2C0}"/>
          </ac:spMkLst>
        </pc:spChg>
        <pc:spChg chg="mod">
          <ac:chgData name="Heidi Pearlson" userId="2f2ed38f-c0ab-4e41-bde5-1b5e3b04031e" providerId="ADAL" clId="{9D6A26EC-6DD0-4464-93BC-C32A298FCCD1}" dt="2023-06-26T17:25:39.675" v="3859" actId="20577"/>
          <ac:spMkLst>
            <pc:docMk/>
            <pc:sldMk cId="4003876158" sldId="268"/>
            <ac:spMk id="3" creationId="{2D7582B2-9980-9D5B-AF30-48B6BB13D471}"/>
          </ac:spMkLst>
        </pc:spChg>
      </pc:sldChg>
      <pc:sldChg chg="modSp new mod">
        <pc:chgData name="Heidi Pearlson" userId="2f2ed38f-c0ab-4e41-bde5-1b5e3b04031e" providerId="ADAL" clId="{9D6A26EC-6DD0-4464-93BC-C32A298FCCD1}" dt="2023-06-26T17:51:55.214" v="4671" actId="20577"/>
        <pc:sldMkLst>
          <pc:docMk/>
          <pc:sldMk cId="2892515726" sldId="269"/>
        </pc:sldMkLst>
        <pc:spChg chg="mod">
          <ac:chgData name="Heidi Pearlson" userId="2f2ed38f-c0ab-4e41-bde5-1b5e3b04031e" providerId="ADAL" clId="{9D6A26EC-6DD0-4464-93BC-C32A298FCCD1}" dt="2023-06-26T17:40:33.223" v="3956" actId="255"/>
          <ac:spMkLst>
            <pc:docMk/>
            <pc:sldMk cId="2892515726" sldId="269"/>
            <ac:spMk id="2" creationId="{8A0E8426-3A5D-C1D3-823E-4EA436DE972B}"/>
          </ac:spMkLst>
        </pc:spChg>
        <pc:spChg chg="mod">
          <ac:chgData name="Heidi Pearlson" userId="2f2ed38f-c0ab-4e41-bde5-1b5e3b04031e" providerId="ADAL" clId="{9D6A26EC-6DD0-4464-93BC-C32A298FCCD1}" dt="2023-06-26T17:51:55.214" v="4671" actId="20577"/>
          <ac:spMkLst>
            <pc:docMk/>
            <pc:sldMk cId="2892515726" sldId="269"/>
            <ac:spMk id="3" creationId="{B092683F-1B7E-4184-2007-6C145521CF33}"/>
          </ac:spMkLst>
        </pc:spChg>
      </pc:sldChg>
      <pc:sldChg chg="modSp new mod">
        <pc:chgData name="Heidi Pearlson" userId="2f2ed38f-c0ab-4e41-bde5-1b5e3b04031e" providerId="ADAL" clId="{9D6A26EC-6DD0-4464-93BC-C32A298FCCD1}" dt="2023-06-26T18:05:54.872" v="5452" actId="5793"/>
        <pc:sldMkLst>
          <pc:docMk/>
          <pc:sldMk cId="3056465499" sldId="270"/>
        </pc:sldMkLst>
        <pc:spChg chg="mod">
          <ac:chgData name="Heidi Pearlson" userId="2f2ed38f-c0ab-4e41-bde5-1b5e3b04031e" providerId="ADAL" clId="{9D6A26EC-6DD0-4464-93BC-C32A298FCCD1}" dt="2023-06-26T17:58:06.206" v="4769" actId="113"/>
          <ac:spMkLst>
            <pc:docMk/>
            <pc:sldMk cId="3056465499" sldId="270"/>
            <ac:spMk id="2" creationId="{8D3DAF54-D098-0D67-4FF7-72FCFD378380}"/>
          </ac:spMkLst>
        </pc:spChg>
        <pc:spChg chg="mod">
          <ac:chgData name="Heidi Pearlson" userId="2f2ed38f-c0ab-4e41-bde5-1b5e3b04031e" providerId="ADAL" clId="{9D6A26EC-6DD0-4464-93BC-C32A298FCCD1}" dt="2023-06-26T18:05:54.872" v="5452" actId="5793"/>
          <ac:spMkLst>
            <pc:docMk/>
            <pc:sldMk cId="3056465499" sldId="270"/>
            <ac:spMk id="3" creationId="{B6987A97-BB1F-CC99-86C7-A9987F348EE9}"/>
          </ac:spMkLst>
        </pc:spChg>
      </pc:sldChg>
      <pc:sldChg chg="modSp new mod">
        <pc:chgData name="Heidi Pearlson" userId="2f2ed38f-c0ab-4e41-bde5-1b5e3b04031e" providerId="ADAL" clId="{9D6A26EC-6DD0-4464-93BC-C32A298FCCD1}" dt="2023-06-26T19:04:22.181" v="6217" actId="20577"/>
        <pc:sldMkLst>
          <pc:docMk/>
          <pc:sldMk cId="4229525197" sldId="271"/>
        </pc:sldMkLst>
        <pc:spChg chg="mod">
          <ac:chgData name="Heidi Pearlson" userId="2f2ed38f-c0ab-4e41-bde5-1b5e3b04031e" providerId="ADAL" clId="{9D6A26EC-6DD0-4464-93BC-C32A298FCCD1}" dt="2023-06-26T18:52:15.585" v="5522" actId="14100"/>
          <ac:spMkLst>
            <pc:docMk/>
            <pc:sldMk cId="4229525197" sldId="271"/>
            <ac:spMk id="2" creationId="{414E7CC8-F680-A799-1B62-87606CE94862}"/>
          </ac:spMkLst>
        </pc:spChg>
        <pc:spChg chg="mod">
          <ac:chgData name="Heidi Pearlson" userId="2f2ed38f-c0ab-4e41-bde5-1b5e3b04031e" providerId="ADAL" clId="{9D6A26EC-6DD0-4464-93BC-C32A298FCCD1}" dt="2023-06-26T19:04:22.181" v="6217" actId="20577"/>
          <ac:spMkLst>
            <pc:docMk/>
            <pc:sldMk cId="4229525197" sldId="271"/>
            <ac:spMk id="3" creationId="{2F1A32FE-3BAC-3B8B-9570-A1791B20AE4A}"/>
          </ac:spMkLst>
        </pc:spChg>
      </pc:sldChg>
      <pc:sldChg chg="modSp new mod">
        <pc:chgData name="Heidi Pearlson" userId="2f2ed38f-c0ab-4e41-bde5-1b5e3b04031e" providerId="ADAL" clId="{9D6A26EC-6DD0-4464-93BC-C32A298FCCD1}" dt="2023-06-26T19:13:18.755" v="6479" actId="12"/>
        <pc:sldMkLst>
          <pc:docMk/>
          <pc:sldMk cId="2056579517" sldId="272"/>
        </pc:sldMkLst>
        <pc:spChg chg="mod">
          <ac:chgData name="Heidi Pearlson" userId="2f2ed38f-c0ab-4e41-bde5-1b5e3b04031e" providerId="ADAL" clId="{9D6A26EC-6DD0-4464-93BC-C32A298FCCD1}" dt="2023-06-26T19:05:18.033" v="6268" actId="27636"/>
          <ac:spMkLst>
            <pc:docMk/>
            <pc:sldMk cId="2056579517" sldId="272"/>
            <ac:spMk id="2" creationId="{9AD7B47E-206A-3CEA-33AC-3729C251678E}"/>
          </ac:spMkLst>
        </pc:spChg>
        <pc:spChg chg="mod">
          <ac:chgData name="Heidi Pearlson" userId="2f2ed38f-c0ab-4e41-bde5-1b5e3b04031e" providerId="ADAL" clId="{9D6A26EC-6DD0-4464-93BC-C32A298FCCD1}" dt="2023-06-26T19:13:18.755" v="6479" actId="12"/>
          <ac:spMkLst>
            <pc:docMk/>
            <pc:sldMk cId="2056579517" sldId="272"/>
            <ac:spMk id="3" creationId="{D317BD64-0126-E0C3-CC69-E72F221532C5}"/>
          </ac:spMkLst>
        </pc:spChg>
      </pc:sldChg>
      <pc:sldChg chg="addSp delSp modSp new mod modClrScheme chgLayout">
        <pc:chgData name="Heidi Pearlson" userId="2f2ed38f-c0ab-4e41-bde5-1b5e3b04031e" providerId="ADAL" clId="{9D6A26EC-6DD0-4464-93BC-C32A298FCCD1}" dt="2023-06-28T02:03:34.621" v="6879" actId="14100"/>
        <pc:sldMkLst>
          <pc:docMk/>
          <pc:sldMk cId="4174818100" sldId="273"/>
        </pc:sldMkLst>
        <pc:spChg chg="del">
          <ac:chgData name="Heidi Pearlson" userId="2f2ed38f-c0ab-4e41-bde5-1b5e3b04031e" providerId="ADAL" clId="{9D6A26EC-6DD0-4464-93BC-C32A298FCCD1}" dt="2023-06-28T02:02:10.265" v="6865" actId="700"/>
          <ac:spMkLst>
            <pc:docMk/>
            <pc:sldMk cId="4174818100" sldId="273"/>
            <ac:spMk id="2" creationId="{B1808942-ED0B-5FAF-C091-47C2FB506965}"/>
          </ac:spMkLst>
        </pc:spChg>
        <pc:spChg chg="del">
          <ac:chgData name="Heidi Pearlson" userId="2f2ed38f-c0ab-4e41-bde5-1b5e3b04031e" providerId="ADAL" clId="{9D6A26EC-6DD0-4464-93BC-C32A298FCCD1}" dt="2023-06-28T02:02:10.265" v="6865" actId="700"/>
          <ac:spMkLst>
            <pc:docMk/>
            <pc:sldMk cId="4174818100" sldId="273"/>
            <ac:spMk id="3" creationId="{4D70D759-719B-6E77-F43B-F854C9E587E6}"/>
          </ac:spMkLst>
        </pc:spChg>
        <pc:spChg chg="add mod">
          <ac:chgData name="Heidi Pearlson" userId="2f2ed38f-c0ab-4e41-bde5-1b5e3b04031e" providerId="ADAL" clId="{9D6A26EC-6DD0-4464-93BC-C32A298FCCD1}" dt="2023-06-28T02:03:25.301" v="6878" actId="14100"/>
          <ac:spMkLst>
            <pc:docMk/>
            <pc:sldMk cId="4174818100" sldId="273"/>
            <ac:spMk id="4" creationId="{98D72BD4-F562-DA95-3209-CF43C90FE109}"/>
          </ac:spMkLst>
        </pc:spChg>
        <pc:picChg chg="add mod">
          <ac:chgData name="Heidi Pearlson" userId="2f2ed38f-c0ab-4e41-bde5-1b5e3b04031e" providerId="ADAL" clId="{9D6A26EC-6DD0-4464-93BC-C32A298FCCD1}" dt="2023-06-28T02:03:34.621" v="6879" actId="14100"/>
          <ac:picMkLst>
            <pc:docMk/>
            <pc:sldMk cId="4174818100" sldId="273"/>
            <ac:picMk id="1026" creationId="{3617A715-65B3-46F1-0806-18A3E50295C0}"/>
          </ac:picMkLst>
        </pc:picChg>
      </pc:sldChg>
      <pc:sldChg chg="addSp delSp modSp new mod modClrScheme chgLayout">
        <pc:chgData name="Heidi Pearlson" userId="2f2ed38f-c0ab-4e41-bde5-1b5e3b04031e" providerId="ADAL" clId="{9D6A26EC-6DD0-4464-93BC-C32A298FCCD1}" dt="2023-06-28T02:04:13.924" v="6884" actId="14100"/>
        <pc:sldMkLst>
          <pc:docMk/>
          <pc:sldMk cId="1057580659" sldId="274"/>
        </pc:sldMkLst>
        <pc:spChg chg="del">
          <ac:chgData name="Heidi Pearlson" userId="2f2ed38f-c0ab-4e41-bde5-1b5e3b04031e" providerId="ADAL" clId="{9D6A26EC-6DD0-4464-93BC-C32A298FCCD1}" dt="2023-06-28T02:04:07.417" v="6883" actId="700"/>
          <ac:spMkLst>
            <pc:docMk/>
            <pc:sldMk cId="1057580659" sldId="274"/>
            <ac:spMk id="2" creationId="{10458AD6-D987-5461-F4A0-5FE3C1EFB62D}"/>
          </ac:spMkLst>
        </pc:spChg>
        <pc:spChg chg="del">
          <ac:chgData name="Heidi Pearlson" userId="2f2ed38f-c0ab-4e41-bde5-1b5e3b04031e" providerId="ADAL" clId="{9D6A26EC-6DD0-4464-93BC-C32A298FCCD1}" dt="2023-06-28T02:04:07.417" v="6883" actId="700"/>
          <ac:spMkLst>
            <pc:docMk/>
            <pc:sldMk cId="1057580659" sldId="274"/>
            <ac:spMk id="3" creationId="{C4096E0C-F275-CC2D-2A28-14448A30BA37}"/>
          </ac:spMkLst>
        </pc:spChg>
        <pc:spChg chg="add mod">
          <ac:chgData name="Heidi Pearlson" userId="2f2ed38f-c0ab-4e41-bde5-1b5e3b04031e" providerId="ADAL" clId="{9D6A26EC-6DD0-4464-93BC-C32A298FCCD1}" dt="2023-06-28T02:03:49.829" v="6881" actId="1076"/>
          <ac:spMkLst>
            <pc:docMk/>
            <pc:sldMk cId="1057580659" sldId="274"/>
            <ac:spMk id="4" creationId="{79163A3A-151F-ADBA-2951-30CDA687E902}"/>
          </ac:spMkLst>
        </pc:spChg>
        <pc:picChg chg="add mod">
          <ac:chgData name="Heidi Pearlson" userId="2f2ed38f-c0ab-4e41-bde5-1b5e3b04031e" providerId="ADAL" clId="{9D6A26EC-6DD0-4464-93BC-C32A298FCCD1}" dt="2023-06-28T02:04:13.924" v="6884" actId="14100"/>
          <ac:picMkLst>
            <pc:docMk/>
            <pc:sldMk cId="1057580659" sldId="274"/>
            <ac:picMk id="2050" creationId="{B5250118-2996-F3DF-E945-B0040E60DF26}"/>
          </ac:picMkLst>
        </pc:picChg>
      </pc:sldChg>
      <pc:sldChg chg="addSp delSp modSp new mod ord modClrScheme chgLayout">
        <pc:chgData name="Heidi Pearlson" userId="2f2ed38f-c0ab-4e41-bde5-1b5e3b04031e" providerId="ADAL" clId="{9D6A26EC-6DD0-4464-93BC-C32A298FCCD1}" dt="2023-06-28T02:05:29.588" v="6890" actId="14100"/>
        <pc:sldMkLst>
          <pc:docMk/>
          <pc:sldMk cId="2840605008" sldId="275"/>
        </pc:sldMkLst>
        <pc:spChg chg="del">
          <ac:chgData name="Heidi Pearlson" userId="2f2ed38f-c0ab-4e41-bde5-1b5e3b04031e" providerId="ADAL" clId="{9D6A26EC-6DD0-4464-93BC-C32A298FCCD1}" dt="2023-06-28T02:04:50.843" v="6886" actId="700"/>
          <ac:spMkLst>
            <pc:docMk/>
            <pc:sldMk cId="2840605008" sldId="275"/>
            <ac:spMk id="2" creationId="{FB0428D7-E91E-B1E6-26E6-1F0A612527EC}"/>
          </ac:spMkLst>
        </pc:spChg>
        <pc:spChg chg="del">
          <ac:chgData name="Heidi Pearlson" userId="2f2ed38f-c0ab-4e41-bde5-1b5e3b04031e" providerId="ADAL" clId="{9D6A26EC-6DD0-4464-93BC-C32A298FCCD1}" dt="2023-06-28T02:04:50.843" v="6886" actId="700"/>
          <ac:spMkLst>
            <pc:docMk/>
            <pc:sldMk cId="2840605008" sldId="275"/>
            <ac:spMk id="3" creationId="{10AC18F3-EFDB-818B-2241-DED10CE617DD}"/>
          </ac:spMkLst>
        </pc:spChg>
        <pc:spChg chg="add mod">
          <ac:chgData name="Heidi Pearlson" userId="2f2ed38f-c0ab-4e41-bde5-1b5e3b04031e" providerId="ADAL" clId="{9D6A26EC-6DD0-4464-93BC-C32A298FCCD1}" dt="2023-06-28T02:05:23.341" v="6889" actId="14100"/>
          <ac:spMkLst>
            <pc:docMk/>
            <pc:sldMk cId="2840605008" sldId="275"/>
            <ac:spMk id="4" creationId="{1A9429C5-A58A-5769-2739-65D5D3150EF9}"/>
          </ac:spMkLst>
        </pc:spChg>
        <pc:picChg chg="add mod">
          <ac:chgData name="Heidi Pearlson" userId="2f2ed38f-c0ab-4e41-bde5-1b5e3b04031e" providerId="ADAL" clId="{9D6A26EC-6DD0-4464-93BC-C32A298FCCD1}" dt="2023-06-28T02:05:29.588" v="6890" actId="14100"/>
          <ac:picMkLst>
            <pc:docMk/>
            <pc:sldMk cId="2840605008" sldId="275"/>
            <ac:picMk id="3074" creationId="{A19E230E-B9B0-0E0B-4410-CC76BBD1FA05}"/>
          </ac:picMkLst>
        </pc:picChg>
      </pc:sldChg>
      <pc:sldChg chg="addSp delSp modSp new mod modClrScheme chgLayout">
        <pc:chgData name="Heidi Pearlson" userId="2f2ed38f-c0ab-4e41-bde5-1b5e3b04031e" providerId="ADAL" clId="{9D6A26EC-6DD0-4464-93BC-C32A298FCCD1}" dt="2023-06-28T01:58:32.104" v="6823" actId="255"/>
        <pc:sldMkLst>
          <pc:docMk/>
          <pc:sldMk cId="3199035468" sldId="276"/>
        </pc:sldMkLst>
        <pc:spChg chg="del">
          <ac:chgData name="Heidi Pearlson" userId="2f2ed38f-c0ab-4e41-bde5-1b5e3b04031e" providerId="ADAL" clId="{9D6A26EC-6DD0-4464-93BC-C32A298FCCD1}" dt="2023-06-28T01:57:29.603" v="6810" actId="700"/>
          <ac:spMkLst>
            <pc:docMk/>
            <pc:sldMk cId="3199035468" sldId="276"/>
            <ac:spMk id="2" creationId="{45F47BD5-CCC2-7F55-0D4C-FAD49A915FA7}"/>
          </ac:spMkLst>
        </pc:spChg>
        <pc:spChg chg="del">
          <ac:chgData name="Heidi Pearlson" userId="2f2ed38f-c0ab-4e41-bde5-1b5e3b04031e" providerId="ADAL" clId="{9D6A26EC-6DD0-4464-93BC-C32A298FCCD1}" dt="2023-06-28T01:57:29.603" v="6810" actId="700"/>
          <ac:spMkLst>
            <pc:docMk/>
            <pc:sldMk cId="3199035468" sldId="276"/>
            <ac:spMk id="3" creationId="{AB327916-13F4-14A4-E876-FECE6F538B65}"/>
          </ac:spMkLst>
        </pc:spChg>
        <pc:spChg chg="add mod">
          <ac:chgData name="Heidi Pearlson" userId="2f2ed38f-c0ab-4e41-bde5-1b5e3b04031e" providerId="ADAL" clId="{9D6A26EC-6DD0-4464-93BC-C32A298FCCD1}" dt="2023-06-28T01:58:32.104" v="6823" actId="255"/>
          <ac:spMkLst>
            <pc:docMk/>
            <pc:sldMk cId="3199035468" sldId="276"/>
            <ac:spMk id="4" creationId="{3C025A92-A7A8-A664-FEA5-308436767360}"/>
          </ac:spMkLst>
        </pc:spChg>
        <pc:picChg chg="add mod">
          <ac:chgData name="Heidi Pearlson" userId="2f2ed38f-c0ab-4e41-bde5-1b5e3b04031e" providerId="ADAL" clId="{9D6A26EC-6DD0-4464-93BC-C32A298FCCD1}" dt="2023-06-28T01:58:05.469" v="6819" actId="14100"/>
          <ac:picMkLst>
            <pc:docMk/>
            <pc:sldMk cId="3199035468" sldId="276"/>
            <ac:picMk id="4098" creationId="{E367A089-2689-01A1-DCDF-5F1D4623F750}"/>
          </ac:picMkLst>
        </pc:picChg>
      </pc:sldChg>
      <pc:sldChg chg="addSp delSp modSp new mod modClrScheme chgLayout">
        <pc:chgData name="Heidi Pearlson" userId="2f2ed38f-c0ab-4e41-bde5-1b5e3b04031e" providerId="ADAL" clId="{9D6A26EC-6DD0-4464-93BC-C32A298FCCD1}" dt="2023-06-28T01:59:48.781" v="6835" actId="14100"/>
        <pc:sldMkLst>
          <pc:docMk/>
          <pc:sldMk cId="1850198662" sldId="277"/>
        </pc:sldMkLst>
        <pc:spChg chg="del">
          <ac:chgData name="Heidi Pearlson" userId="2f2ed38f-c0ab-4e41-bde5-1b5e3b04031e" providerId="ADAL" clId="{9D6A26EC-6DD0-4464-93BC-C32A298FCCD1}" dt="2023-06-28T01:59:07.507" v="6827" actId="700"/>
          <ac:spMkLst>
            <pc:docMk/>
            <pc:sldMk cId="1850198662" sldId="277"/>
            <ac:spMk id="2" creationId="{2BC0F0B8-04C3-F047-275E-20422C67100D}"/>
          </ac:spMkLst>
        </pc:spChg>
        <pc:spChg chg="del">
          <ac:chgData name="Heidi Pearlson" userId="2f2ed38f-c0ab-4e41-bde5-1b5e3b04031e" providerId="ADAL" clId="{9D6A26EC-6DD0-4464-93BC-C32A298FCCD1}" dt="2023-06-28T01:59:07.507" v="6827" actId="700"/>
          <ac:spMkLst>
            <pc:docMk/>
            <pc:sldMk cId="1850198662" sldId="277"/>
            <ac:spMk id="3" creationId="{30DE21BB-CBDE-1D8C-DED4-86B219D15CD6}"/>
          </ac:spMkLst>
        </pc:spChg>
        <pc:spChg chg="add mod">
          <ac:chgData name="Heidi Pearlson" userId="2f2ed38f-c0ab-4e41-bde5-1b5e3b04031e" providerId="ADAL" clId="{9D6A26EC-6DD0-4464-93BC-C32A298FCCD1}" dt="2023-06-28T01:59:48.781" v="6835" actId="14100"/>
          <ac:spMkLst>
            <pc:docMk/>
            <pc:sldMk cId="1850198662" sldId="277"/>
            <ac:spMk id="4" creationId="{FD2FFEF9-BD56-5AE0-9D8B-3630A0BBBBF1}"/>
          </ac:spMkLst>
        </pc:spChg>
        <pc:picChg chg="add mod">
          <ac:chgData name="Heidi Pearlson" userId="2f2ed38f-c0ab-4e41-bde5-1b5e3b04031e" providerId="ADAL" clId="{9D6A26EC-6DD0-4464-93BC-C32A298FCCD1}" dt="2023-06-28T01:59:17.012" v="6830" actId="14100"/>
          <ac:picMkLst>
            <pc:docMk/>
            <pc:sldMk cId="1850198662" sldId="277"/>
            <ac:picMk id="5122" creationId="{34330789-33AA-91E7-F691-06068B498746}"/>
          </ac:picMkLst>
        </pc:picChg>
      </pc:sldChg>
      <pc:sldChg chg="addSp delSp modSp new mod modClrScheme chgLayout">
        <pc:chgData name="Heidi Pearlson" userId="2f2ed38f-c0ab-4e41-bde5-1b5e3b04031e" providerId="ADAL" clId="{9D6A26EC-6DD0-4464-93BC-C32A298FCCD1}" dt="2023-06-28T02:01:44.342" v="6863" actId="14100"/>
        <pc:sldMkLst>
          <pc:docMk/>
          <pc:sldMk cId="3707684434" sldId="278"/>
        </pc:sldMkLst>
        <pc:spChg chg="del">
          <ac:chgData name="Heidi Pearlson" userId="2f2ed38f-c0ab-4e41-bde5-1b5e3b04031e" providerId="ADAL" clId="{9D6A26EC-6DD0-4464-93BC-C32A298FCCD1}" dt="2023-06-28T02:00:12.002" v="6838" actId="700"/>
          <ac:spMkLst>
            <pc:docMk/>
            <pc:sldMk cId="3707684434" sldId="278"/>
            <ac:spMk id="2" creationId="{35DA4F77-E650-E630-B2E6-57A5D11EDA5F}"/>
          </ac:spMkLst>
        </pc:spChg>
        <pc:spChg chg="del">
          <ac:chgData name="Heidi Pearlson" userId="2f2ed38f-c0ab-4e41-bde5-1b5e3b04031e" providerId="ADAL" clId="{9D6A26EC-6DD0-4464-93BC-C32A298FCCD1}" dt="2023-06-28T02:00:12.002" v="6838" actId="700"/>
          <ac:spMkLst>
            <pc:docMk/>
            <pc:sldMk cId="3707684434" sldId="278"/>
            <ac:spMk id="3" creationId="{9568A7F0-6A5C-9004-80CD-A32A4CCE4DE6}"/>
          </ac:spMkLst>
        </pc:spChg>
        <pc:spChg chg="add mod">
          <ac:chgData name="Heidi Pearlson" userId="2f2ed38f-c0ab-4e41-bde5-1b5e3b04031e" providerId="ADAL" clId="{9D6A26EC-6DD0-4464-93BC-C32A298FCCD1}" dt="2023-06-28T02:01:44.342" v="6863" actId="14100"/>
          <ac:spMkLst>
            <pc:docMk/>
            <pc:sldMk cId="3707684434" sldId="278"/>
            <ac:spMk id="4" creationId="{AE3064F0-D5AD-ED8B-1C2D-6FA4E939820A}"/>
          </ac:spMkLst>
        </pc:spChg>
        <pc:picChg chg="add mod">
          <ac:chgData name="Heidi Pearlson" userId="2f2ed38f-c0ab-4e41-bde5-1b5e3b04031e" providerId="ADAL" clId="{9D6A26EC-6DD0-4464-93BC-C32A298FCCD1}" dt="2023-06-28T02:00:40.717" v="6849" actId="14100"/>
          <ac:picMkLst>
            <pc:docMk/>
            <pc:sldMk cId="3707684434" sldId="278"/>
            <ac:picMk id="6146" creationId="{7FFF90E3-1E65-5776-FAE0-5B82F81AE9EC}"/>
          </ac:picMkLst>
        </pc:picChg>
      </pc:sldChg>
      <pc:sldChg chg="addSp delSp modSp new mod modClrScheme chgLayout">
        <pc:chgData name="Heidi Pearlson" userId="2f2ed38f-c0ab-4e41-bde5-1b5e3b04031e" providerId="ADAL" clId="{9D6A26EC-6DD0-4464-93BC-C32A298FCCD1}" dt="2023-06-28T02:06:06.784" v="6895" actId="14100"/>
        <pc:sldMkLst>
          <pc:docMk/>
          <pc:sldMk cId="1694722654" sldId="279"/>
        </pc:sldMkLst>
        <pc:spChg chg="del">
          <ac:chgData name="Heidi Pearlson" userId="2f2ed38f-c0ab-4e41-bde5-1b5e3b04031e" providerId="ADAL" clId="{9D6A26EC-6DD0-4464-93BC-C32A298FCCD1}" dt="2023-06-28T02:05:51.520" v="6893" actId="700"/>
          <ac:spMkLst>
            <pc:docMk/>
            <pc:sldMk cId="1694722654" sldId="279"/>
            <ac:spMk id="2" creationId="{28B3871A-0482-519D-A423-4382119F7E02}"/>
          </ac:spMkLst>
        </pc:spChg>
        <pc:spChg chg="del">
          <ac:chgData name="Heidi Pearlson" userId="2f2ed38f-c0ab-4e41-bde5-1b5e3b04031e" providerId="ADAL" clId="{9D6A26EC-6DD0-4464-93BC-C32A298FCCD1}" dt="2023-06-28T02:05:51.520" v="6893" actId="700"/>
          <ac:spMkLst>
            <pc:docMk/>
            <pc:sldMk cId="1694722654" sldId="279"/>
            <ac:spMk id="3" creationId="{605F048E-1B2E-CDD3-4D9E-6834B178F313}"/>
          </ac:spMkLst>
        </pc:spChg>
        <pc:spChg chg="add mod">
          <ac:chgData name="Heidi Pearlson" userId="2f2ed38f-c0ab-4e41-bde5-1b5e3b04031e" providerId="ADAL" clId="{9D6A26EC-6DD0-4464-93BC-C32A298FCCD1}" dt="2023-06-28T02:06:06.784" v="6895" actId="14100"/>
          <ac:spMkLst>
            <pc:docMk/>
            <pc:sldMk cId="1694722654" sldId="279"/>
            <ac:spMk id="4" creationId="{CD90ADB3-E7F1-2BBD-C146-DD597F3884B0}"/>
          </ac:spMkLst>
        </pc:spChg>
        <pc:picChg chg="add mod">
          <ac:chgData name="Heidi Pearlson" userId="2f2ed38f-c0ab-4e41-bde5-1b5e3b04031e" providerId="ADAL" clId="{9D6A26EC-6DD0-4464-93BC-C32A298FCCD1}" dt="2023-06-28T02:05:47.365" v="6892" actId="14100"/>
          <ac:picMkLst>
            <pc:docMk/>
            <pc:sldMk cId="1694722654" sldId="279"/>
            <ac:picMk id="7170" creationId="{2B416EA1-554E-A64A-D1E5-1A750CC8EB59}"/>
          </ac:picMkLst>
        </pc:picChg>
      </pc:sldChg>
      <pc:sldChg chg="addSp delSp modSp new mod modClrScheme chgLayout">
        <pc:chgData name="Heidi Pearlson" userId="2f2ed38f-c0ab-4e41-bde5-1b5e3b04031e" providerId="ADAL" clId="{9D6A26EC-6DD0-4464-93BC-C32A298FCCD1}" dt="2023-06-28T02:07:11.341" v="6904" actId="14100"/>
        <pc:sldMkLst>
          <pc:docMk/>
          <pc:sldMk cId="2732932309" sldId="280"/>
        </pc:sldMkLst>
        <pc:spChg chg="del">
          <ac:chgData name="Heidi Pearlson" userId="2f2ed38f-c0ab-4e41-bde5-1b5e3b04031e" providerId="ADAL" clId="{9D6A26EC-6DD0-4464-93BC-C32A298FCCD1}" dt="2023-06-28T02:06:34.459" v="6897" actId="700"/>
          <ac:spMkLst>
            <pc:docMk/>
            <pc:sldMk cId="2732932309" sldId="280"/>
            <ac:spMk id="2" creationId="{3A4D3BEB-29D4-782A-94A7-59BBDDC21D49}"/>
          </ac:spMkLst>
        </pc:spChg>
        <pc:spChg chg="del">
          <ac:chgData name="Heidi Pearlson" userId="2f2ed38f-c0ab-4e41-bde5-1b5e3b04031e" providerId="ADAL" clId="{9D6A26EC-6DD0-4464-93BC-C32A298FCCD1}" dt="2023-06-28T02:06:34.459" v="6897" actId="700"/>
          <ac:spMkLst>
            <pc:docMk/>
            <pc:sldMk cId="2732932309" sldId="280"/>
            <ac:spMk id="3" creationId="{7F0AE540-3E04-363E-277B-0BB56ADF2DC1}"/>
          </ac:spMkLst>
        </pc:spChg>
        <pc:spChg chg="add mod">
          <ac:chgData name="Heidi Pearlson" userId="2f2ed38f-c0ab-4e41-bde5-1b5e3b04031e" providerId="ADAL" clId="{9D6A26EC-6DD0-4464-93BC-C32A298FCCD1}" dt="2023-06-28T02:07:11.341" v="6904" actId="14100"/>
          <ac:spMkLst>
            <pc:docMk/>
            <pc:sldMk cId="2732932309" sldId="280"/>
            <ac:spMk id="4" creationId="{6894C703-BA8A-8024-2308-F7D0B2A5E109}"/>
          </ac:spMkLst>
        </pc:spChg>
        <pc:picChg chg="add mod">
          <ac:chgData name="Heidi Pearlson" userId="2f2ed38f-c0ab-4e41-bde5-1b5e3b04031e" providerId="ADAL" clId="{9D6A26EC-6DD0-4464-93BC-C32A298FCCD1}" dt="2023-06-28T02:07:01.973" v="6902" actId="14100"/>
          <ac:picMkLst>
            <pc:docMk/>
            <pc:sldMk cId="2732932309" sldId="280"/>
            <ac:picMk id="8194" creationId="{46167096-0084-91B8-D542-574A814F1064}"/>
          </ac:picMkLst>
        </pc:picChg>
      </pc:sldChg>
      <pc:sldChg chg="new del">
        <pc:chgData name="Heidi Pearlson" userId="2f2ed38f-c0ab-4e41-bde5-1b5e3b04031e" providerId="ADAL" clId="{9D6A26EC-6DD0-4464-93BC-C32A298FCCD1}" dt="2023-06-26T21:07:40.702" v="6508" actId="2696"/>
        <pc:sldMkLst>
          <pc:docMk/>
          <pc:sldMk cId="963951793" sldId="281"/>
        </pc:sldMkLst>
      </pc:sldChg>
      <pc:sldChg chg="modSp new del mod ord">
        <pc:chgData name="Heidi Pearlson" userId="2f2ed38f-c0ab-4e41-bde5-1b5e3b04031e" providerId="ADAL" clId="{9D6A26EC-6DD0-4464-93BC-C32A298FCCD1}" dt="2023-06-26T21:07:27.291" v="6505" actId="2696"/>
        <pc:sldMkLst>
          <pc:docMk/>
          <pc:sldMk cId="3692192702" sldId="281"/>
        </pc:sldMkLst>
        <pc:spChg chg="mod">
          <ac:chgData name="Heidi Pearlson" userId="2f2ed38f-c0ab-4e41-bde5-1b5e3b04031e" providerId="ADAL" clId="{9D6A26EC-6DD0-4464-93BC-C32A298FCCD1}" dt="2023-06-26T21:07:15.093" v="6504" actId="27636"/>
          <ac:spMkLst>
            <pc:docMk/>
            <pc:sldMk cId="3692192702" sldId="281"/>
            <ac:spMk id="2" creationId="{10D9AA27-E88E-E65E-5A9F-F95B6A19EDDD}"/>
          </ac:spMkLst>
        </pc:spChg>
      </pc:sldChg>
      <pc:sldChg chg="addSp modSp new mod">
        <pc:chgData name="Heidi Pearlson" userId="2f2ed38f-c0ab-4e41-bde5-1b5e3b04031e" providerId="ADAL" clId="{9D6A26EC-6DD0-4464-93BC-C32A298FCCD1}" dt="2023-06-26T21:11:49.809" v="6517" actId="14100"/>
        <pc:sldMkLst>
          <pc:docMk/>
          <pc:sldMk cId="3882340278" sldId="282"/>
        </pc:sldMkLst>
        <pc:graphicFrameChg chg="add mod">
          <ac:chgData name="Heidi Pearlson" userId="2f2ed38f-c0ab-4e41-bde5-1b5e3b04031e" providerId="ADAL" clId="{9D6A26EC-6DD0-4464-93BC-C32A298FCCD1}" dt="2023-06-26T21:11:49.809" v="6517" actId="14100"/>
          <ac:graphicFrameMkLst>
            <pc:docMk/>
            <pc:sldMk cId="3882340278" sldId="282"/>
            <ac:graphicFrameMk id="2" creationId="{3B6FFECC-0FFB-9AE4-48C1-155DF70EE6C3}"/>
          </ac:graphicFrameMkLst>
        </pc:graphicFrameChg>
      </pc:sldChg>
      <pc:sldChg chg="addSp modSp new mod">
        <pc:chgData name="Heidi Pearlson" userId="2f2ed38f-c0ab-4e41-bde5-1b5e3b04031e" providerId="ADAL" clId="{9D6A26EC-6DD0-4464-93BC-C32A298FCCD1}" dt="2023-06-26T21:12:56.103" v="6523" actId="14100"/>
        <pc:sldMkLst>
          <pc:docMk/>
          <pc:sldMk cId="3732423004" sldId="283"/>
        </pc:sldMkLst>
        <pc:graphicFrameChg chg="add mod">
          <ac:chgData name="Heidi Pearlson" userId="2f2ed38f-c0ab-4e41-bde5-1b5e3b04031e" providerId="ADAL" clId="{9D6A26EC-6DD0-4464-93BC-C32A298FCCD1}" dt="2023-06-26T21:12:56.103" v="6523" actId="14100"/>
          <ac:graphicFrameMkLst>
            <pc:docMk/>
            <pc:sldMk cId="3732423004" sldId="283"/>
            <ac:graphicFrameMk id="2" creationId="{41016607-D947-4E7A-4B2F-F3E4113C233F}"/>
          </ac:graphicFrameMkLst>
        </pc:graphicFrameChg>
      </pc:sldChg>
      <pc:sldChg chg="addSp modSp new del mod modClrScheme chgLayout">
        <pc:chgData name="Heidi Pearlson" userId="2f2ed38f-c0ab-4e41-bde5-1b5e3b04031e" providerId="ADAL" clId="{9D6A26EC-6DD0-4464-93BC-C32A298FCCD1}" dt="2023-06-28T01:28:11.642" v="6624" actId="47"/>
        <pc:sldMkLst>
          <pc:docMk/>
          <pc:sldMk cId="184424073" sldId="284"/>
        </pc:sldMkLst>
        <pc:spChg chg="add mod ord">
          <ac:chgData name="Heidi Pearlson" userId="2f2ed38f-c0ab-4e41-bde5-1b5e3b04031e" providerId="ADAL" clId="{9D6A26EC-6DD0-4464-93BC-C32A298FCCD1}" dt="2023-06-28T01:22:44.761" v="6593" actId="20577"/>
          <ac:spMkLst>
            <pc:docMk/>
            <pc:sldMk cId="184424073" sldId="284"/>
            <ac:spMk id="2" creationId="{07CEF37D-CC81-567E-7870-E344D1EFE6DD}"/>
          </ac:spMkLst>
        </pc:spChg>
        <pc:picChg chg="add mod">
          <ac:chgData name="Heidi Pearlson" userId="2f2ed38f-c0ab-4e41-bde5-1b5e3b04031e" providerId="ADAL" clId="{9D6A26EC-6DD0-4464-93BC-C32A298FCCD1}" dt="2023-06-28T01:21:57.984" v="6537" actId="14100"/>
          <ac:picMkLst>
            <pc:docMk/>
            <pc:sldMk cId="184424073" sldId="284"/>
            <ac:picMk id="1026" creationId="{BF4B8206-2691-7722-0023-65BDDC5603EE}"/>
          </ac:picMkLst>
        </pc:picChg>
      </pc:sldChg>
      <pc:sldChg chg="addSp modSp new mod modClrScheme chgLayout">
        <pc:chgData name="Heidi Pearlson" userId="2f2ed38f-c0ab-4e41-bde5-1b5e3b04031e" providerId="ADAL" clId="{9D6A26EC-6DD0-4464-93BC-C32A298FCCD1}" dt="2023-06-28T01:30:32.223" v="6655" actId="14100"/>
        <pc:sldMkLst>
          <pc:docMk/>
          <pc:sldMk cId="2888143740" sldId="285"/>
        </pc:sldMkLst>
        <pc:spChg chg="add mod ord">
          <ac:chgData name="Heidi Pearlson" userId="2f2ed38f-c0ab-4e41-bde5-1b5e3b04031e" providerId="ADAL" clId="{9D6A26EC-6DD0-4464-93BC-C32A298FCCD1}" dt="2023-06-28T01:27:54.311" v="6623" actId="27636"/>
          <ac:spMkLst>
            <pc:docMk/>
            <pc:sldMk cId="2888143740" sldId="285"/>
            <ac:spMk id="2" creationId="{11F98B48-A87C-1563-FF5F-D8928E61D9DA}"/>
          </ac:spMkLst>
        </pc:spChg>
        <pc:spChg chg="add mod">
          <ac:chgData name="Heidi Pearlson" userId="2f2ed38f-c0ab-4e41-bde5-1b5e3b04031e" providerId="ADAL" clId="{9D6A26EC-6DD0-4464-93BC-C32A298FCCD1}" dt="2023-06-28T01:30:32.223" v="6655" actId="14100"/>
          <ac:spMkLst>
            <pc:docMk/>
            <pc:sldMk cId="2888143740" sldId="285"/>
            <ac:spMk id="3" creationId="{D73B10F4-044A-7EC3-7234-08FEB3D67C7B}"/>
          </ac:spMkLst>
        </pc:spChg>
        <pc:picChg chg="add mod">
          <ac:chgData name="Heidi Pearlson" userId="2f2ed38f-c0ab-4e41-bde5-1b5e3b04031e" providerId="ADAL" clId="{9D6A26EC-6DD0-4464-93BC-C32A298FCCD1}" dt="2023-06-28T01:27:32.815" v="6615" actId="14100"/>
          <ac:picMkLst>
            <pc:docMk/>
            <pc:sldMk cId="2888143740" sldId="285"/>
            <ac:picMk id="2050" creationId="{1BA0F727-CD91-BED9-7723-8F2284D3C39A}"/>
          </ac:picMkLst>
        </pc:picChg>
      </pc:sldChg>
      <pc:sldChg chg="addSp delSp modSp new mod chgLayout">
        <pc:chgData name="Heidi Pearlson" userId="2f2ed38f-c0ab-4e41-bde5-1b5e3b04031e" providerId="ADAL" clId="{9D6A26EC-6DD0-4464-93BC-C32A298FCCD1}" dt="2023-06-28T01:33:38.888" v="6700" actId="14100"/>
        <pc:sldMkLst>
          <pc:docMk/>
          <pc:sldMk cId="1441661734" sldId="286"/>
        </pc:sldMkLst>
        <pc:spChg chg="del">
          <ac:chgData name="Heidi Pearlson" userId="2f2ed38f-c0ab-4e41-bde5-1b5e3b04031e" providerId="ADAL" clId="{9D6A26EC-6DD0-4464-93BC-C32A298FCCD1}" dt="2023-06-28T01:29:41.171" v="6626" actId="700"/>
          <ac:spMkLst>
            <pc:docMk/>
            <pc:sldMk cId="1441661734" sldId="286"/>
            <ac:spMk id="2" creationId="{18A0761F-80F4-04FE-1D93-D0540FFCA399}"/>
          </ac:spMkLst>
        </pc:spChg>
        <pc:spChg chg="add del mod ord">
          <ac:chgData name="Heidi Pearlson" userId="2f2ed38f-c0ab-4e41-bde5-1b5e3b04031e" providerId="ADAL" clId="{9D6A26EC-6DD0-4464-93BC-C32A298FCCD1}" dt="2023-06-28T01:30:42.147" v="6656" actId="700"/>
          <ac:spMkLst>
            <pc:docMk/>
            <pc:sldMk cId="1441661734" sldId="286"/>
            <ac:spMk id="3" creationId="{AC146875-CB1A-58DA-609B-7B2AA35F3541}"/>
          </ac:spMkLst>
        </pc:spChg>
        <pc:spChg chg="add mod ord">
          <ac:chgData name="Heidi Pearlson" userId="2f2ed38f-c0ab-4e41-bde5-1b5e3b04031e" providerId="ADAL" clId="{9D6A26EC-6DD0-4464-93BC-C32A298FCCD1}" dt="2023-06-28T01:31:48.905" v="6669"/>
          <ac:spMkLst>
            <pc:docMk/>
            <pc:sldMk cId="1441661734" sldId="286"/>
            <ac:spMk id="4" creationId="{4FACD2F5-E8A9-D7EC-55BC-E487F226CA6A}"/>
          </ac:spMkLst>
        </pc:spChg>
        <pc:spChg chg="add mod">
          <ac:chgData name="Heidi Pearlson" userId="2f2ed38f-c0ab-4e41-bde5-1b5e3b04031e" providerId="ADAL" clId="{9D6A26EC-6DD0-4464-93BC-C32A298FCCD1}" dt="2023-06-28T01:33:38.888" v="6700" actId="14100"/>
          <ac:spMkLst>
            <pc:docMk/>
            <pc:sldMk cId="1441661734" sldId="286"/>
            <ac:spMk id="5" creationId="{FFAC4B4A-F3D0-AB4D-7E11-CCCB8F0F2194}"/>
          </ac:spMkLst>
        </pc:spChg>
        <pc:picChg chg="add mod">
          <ac:chgData name="Heidi Pearlson" userId="2f2ed38f-c0ab-4e41-bde5-1b5e3b04031e" providerId="ADAL" clId="{9D6A26EC-6DD0-4464-93BC-C32A298FCCD1}" dt="2023-06-28T01:33:31.327" v="6698" actId="1076"/>
          <ac:picMkLst>
            <pc:docMk/>
            <pc:sldMk cId="1441661734" sldId="286"/>
            <ac:picMk id="3074" creationId="{ED17B3B4-8069-CC04-3453-D741605C8FA6}"/>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i="0" u="none" strike="noStrike" baseline="0">
                <a:solidFill>
                  <a:srgbClr val="000000"/>
                </a:solidFill>
                <a:latin typeface="Arial"/>
                <a:ea typeface="Arial"/>
                <a:cs typeface="Arial"/>
              </a:defRPr>
            </a:pPr>
            <a:r>
              <a:rPr lang="en-US" sz="1600" b="1" i="0" strike="noStrike">
                <a:solidFill>
                  <a:srgbClr val="000000"/>
                </a:solidFill>
                <a:latin typeface="Arial"/>
                <a:cs typeface="Arial"/>
              </a:rPr>
              <a:t>Vaccine</a:t>
            </a:r>
            <a:r>
              <a:rPr lang="en-US" sz="1600" b="1" i="0" strike="noStrike" baseline="0">
                <a:solidFill>
                  <a:srgbClr val="000000"/>
                </a:solidFill>
                <a:latin typeface="Arial"/>
                <a:cs typeface="Arial"/>
              </a:rPr>
              <a:t> Stock Composite</a:t>
            </a:r>
            <a:endParaRPr lang="en-US" sz="1600" b="1" i="0" strike="noStrike">
              <a:solidFill>
                <a:srgbClr val="000000"/>
              </a:solidFill>
              <a:latin typeface="Arial"/>
              <a:cs typeface="Arial"/>
            </a:endParaRPr>
          </a:p>
          <a:p>
            <a:pPr>
              <a:defRPr sz="1000" b="0" i="0" u="none" strike="noStrike" baseline="0">
                <a:solidFill>
                  <a:srgbClr val="000000"/>
                </a:solidFill>
                <a:latin typeface="Arial"/>
                <a:ea typeface="Arial"/>
                <a:cs typeface="Arial"/>
              </a:defRPr>
            </a:pPr>
            <a:r>
              <a:rPr lang="en-US" sz="1200" b="1" i="0" strike="noStrike">
                <a:solidFill>
                  <a:srgbClr val="000000"/>
                </a:solidFill>
                <a:latin typeface="Arial"/>
                <a:cs typeface="Arial"/>
              </a:rPr>
              <a:t>2021-2023</a:t>
            </a:r>
            <a:endParaRPr lang="en-US" sz="1200" b="0" i="0" strike="noStrike">
              <a:solidFill>
                <a:srgbClr val="000000"/>
              </a:solidFill>
              <a:latin typeface="Arial"/>
              <a:cs typeface="Arial"/>
            </a:endParaRPr>
          </a:p>
          <a:p>
            <a:pPr>
              <a:defRPr sz="1000" b="0" i="0" u="none" strike="noStrike" baseline="0">
                <a:solidFill>
                  <a:srgbClr val="000000"/>
                </a:solidFill>
                <a:latin typeface="Arial"/>
                <a:ea typeface="Arial"/>
                <a:cs typeface="Arial"/>
              </a:defRPr>
            </a:pPr>
            <a:endParaRPr lang="en-US" sz="1000" b="0" i="0" strike="noStrike">
              <a:solidFill>
                <a:srgbClr val="000000"/>
              </a:solidFill>
              <a:latin typeface="Arial"/>
              <a:cs typeface="Arial"/>
            </a:endParaRPr>
          </a:p>
        </c:rich>
      </c:tx>
      <c:layout>
        <c:manualLayout>
          <c:xMode val="edge"/>
          <c:yMode val="edge"/>
          <c:x val="0.31611998278649439"/>
          <c:y val="2.8355429930233079E-4"/>
        </c:manualLayout>
      </c:layout>
      <c:overlay val="0"/>
      <c:spPr>
        <a:noFill/>
        <a:ln w="25400">
          <a:noFill/>
        </a:ln>
      </c:spPr>
    </c:title>
    <c:autoTitleDeleted val="0"/>
    <c:plotArea>
      <c:layout>
        <c:manualLayout>
          <c:layoutTarget val="inner"/>
          <c:xMode val="edge"/>
          <c:yMode val="edge"/>
          <c:x val="0.10135637772014096"/>
          <c:y val="0.12670143586445834"/>
          <c:w val="0.81074743057413245"/>
          <c:h val="0.73735062410949725"/>
        </c:manualLayout>
      </c:layout>
      <c:barChart>
        <c:barDir val="col"/>
        <c:grouping val="clustered"/>
        <c:varyColors val="0"/>
        <c:ser>
          <c:idx val="1"/>
          <c:order val="1"/>
          <c:tx>
            <c:v>Vaccine Stock Volume Composite</c:v>
          </c:tx>
          <c:spPr>
            <a:solidFill>
              <a:srgbClr val="FF00FF"/>
            </a:solidFill>
            <a:ln w="25400">
              <a:solidFill>
                <a:srgbClr val="FF00FF"/>
              </a:solidFill>
              <a:prstDash val="solid"/>
            </a:ln>
          </c:spPr>
          <c:invertIfNegative val="0"/>
          <c:cat>
            <c:numRef>
              <c:f>Data!$A$2513:$A$2642</c:f>
              <c:numCache>
                <c:formatCode>[$-409]d\-mmm\-yy;@</c:formatCode>
                <c:ptCount val="130"/>
                <c:pt idx="0">
                  <c:v>44197</c:v>
                </c:pt>
                <c:pt idx="1">
                  <c:v>44204</c:v>
                </c:pt>
                <c:pt idx="2">
                  <c:v>44211</c:v>
                </c:pt>
                <c:pt idx="3">
                  <c:v>44218</c:v>
                </c:pt>
                <c:pt idx="4">
                  <c:v>44225</c:v>
                </c:pt>
                <c:pt idx="5">
                  <c:v>44232</c:v>
                </c:pt>
                <c:pt idx="6">
                  <c:v>44239</c:v>
                </c:pt>
                <c:pt idx="7">
                  <c:v>44246</c:v>
                </c:pt>
                <c:pt idx="8">
                  <c:v>44253</c:v>
                </c:pt>
                <c:pt idx="9">
                  <c:v>44260</c:v>
                </c:pt>
                <c:pt idx="10">
                  <c:v>44267</c:v>
                </c:pt>
                <c:pt idx="11">
                  <c:v>44274</c:v>
                </c:pt>
                <c:pt idx="12">
                  <c:v>44281</c:v>
                </c:pt>
                <c:pt idx="13">
                  <c:v>44288</c:v>
                </c:pt>
                <c:pt idx="14">
                  <c:v>44295</c:v>
                </c:pt>
                <c:pt idx="15">
                  <c:v>44302</c:v>
                </c:pt>
                <c:pt idx="16">
                  <c:v>44309</c:v>
                </c:pt>
                <c:pt idx="17">
                  <c:v>44316</c:v>
                </c:pt>
                <c:pt idx="18">
                  <c:v>44323</c:v>
                </c:pt>
                <c:pt idx="19">
                  <c:v>44330</c:v>
                </c:pt>
                <c:pt idx="20">
                  <c:v>44337</c:v>
                </c:pt>
                <c:pt idx="21">
                  <c:v>44344</c:v>
                </c:pt>
                <c:pt idx="22">
                  <c:v>44351</c:v>
                </c:pt>
                <c:pt idx="23">
                  <c:v>44358</c:v>
                </c:pt>
                <c:pt idx="24">
                  <c:v>44365</c:v>
                </c:pt>
                <c:pt idx="25">
                  <c:v>44372</c:v>
                </c:pt>
                <c:pt idx="26">
                  <c:v>44379</c:v>
                </c:pt>
                <c:pt idx="27">
                  <c:v>44386</c:v>
                </c:pt>
                <c:pt idx="28">
                  <c:v>44393</c:v>
                </c:pt>
                <c:pt idx="29">
                  <c:v>44400</c:v>
                </c:pt>
                <c:pt idx="30">
                  <c:v>44407</c:v>
                </c:pt>
                <c:pt idx="31">
                  <c:v>44414</c:v>
                </c:pt>
                <c:pt idx="32">
                  <c:v>44421</c:v>
                </c:pt>
                <c:pt idx="33">
                  <c:v>44428</c:v>
                </c:pt>
                <c:pt idx="34">
                  <c:v>44435</c:v>
                </c:pt>
                <c:pt idx="35">
                  <c:v>44442</c:v>
                </c:pt>
                <c:pt idx="36">
                  <c:v>44449</c:v>
                </c:pt>
                <c:pt idx="37">
                  <c:v>44456</c:v>
                </c:pt>
                <c:pt idx="38">
                  <c:v>44463</c:v>
                </c:pt>
                <c:pt idx="39">
                  <c:v>44470</c:v>
                </c:pt>
                <c:pt idx="40">
                  <c:v>44477</c:v>
                </c:pt>
                <c:pt idx="41">
                  <c:v>44484</c:v>
                </c:pt>
                <c:pt idx="42">
                  <c:v>44491</c:v>
                </c:pt>
                <c:pt idx="43">
                  <c:v>44498</c:v>
                </c:pt>
                <c:pt idx="44">
                  <c:v>44505</c:v>
                </c:pt>
                <c:pt idx="45">
                  <c:v>44512</c:v>
                </c:pt>
                <c:pt idx="46">
                  <c:v>44519</c:v>
                </c:pt>
                <c:pt idx="47">
                  <c:v>44526</c:v>
                </c:pt>
                <c:pt idx="48">
                  <c:v>44533</c:v>
                </c:pt>
                <c:pt idx="49">
                  <c:v>44540</c:v>
                </c:pt>
                <c:pt idx="50">
                  <c:v>44547</c:v>
                </c:pt>
                <c:pt idx="51">
                  <c:v>44554</c:v>
                </c:pt>
                <c:pt idx="52">
                  <c:v>44561</c:v>
                </c:pt>
                <c:pt idx="53">
                  <c:v>44568</c:v>
                </c:pt>
                <c:pt idx="54">
                  <c:v>44575</c:v>
                </c:pt>
                <c:pt idx="55">
                  <c:v>44582</c:v>
                </c:pt>
                <c:pt idx="56">
                  <c:v>44589</c:v>
                </c:pt>
                <c:pt idx="57">
                  <c:v>44596</c:v>
                </c:pt>
                <c:pt idx="58">
                  <c:v>44603</c:v>
                </c:pt>
                <c:pt idx="59">
                  <c:v>44610</c:v>
                </c:pt>
                <c:pt idx="60">
                  <c:v>44617</c:v>
                </c:pt>
                <c:pt idx="61">
                  <c:v>44624</c:v>
                </c:pt>
                <c:pt idx="62">
                  <c:v>44631</c:v>
                </c:pt>
                <c:pt idx="63">
                  <c:v>44638</c:v>
                </c:pt>
                <c:pt idx="64">
                  <c:v>44645</c:v>
                </c:pt>
                <c:pt idx="65">
                  <c:v>44652</c:v>
                </c:pt>
                <c:pt idx="66">
                  <c:v>44659</c:v>
                </c:pt>
                <c:pt idx="67">
                  <c:v>44666</c:v>
                </c:pt>
                <c:pt idx="68">
                  <c:v>44673</c:v>
                </c:pt>
                <c:pt idx="69">
                  <c:v>44680</c:v>
                </c:pt>
                <c:pt idx="70">
                  <c:v>44687</c:v>
                </c:pt>
                <c:pt idx="71">
                  <c:v>44694</c:v>
                </c:pt>
                <c:pt idx="72">
                  <c:v>44701</c:v>
                </c:pt>
                <c:pt idx="73">
                  <c:v>44708</c:v>
                </c:pt>
                <c:pt idx="74">
                  <c:v>44715</c:v>
                </c:pt>
                <c:pt idx="75">
                  <c:v>44722</c:v>
                </c:pt>
                <c:pt idx="76">
                  <c:v>44729</c:v>
                </c:pt>
                <c:pt idx="77">
                  <c:v>44736</c:v>
                </c:pt>
                <c:pt idx="78">
                  <c:v>44743</c:v>
                </c:pt>
                <c:pt idx="79">
                  <c:v>44750</c:v>
                </c:pt>
                <c:pt idx="80">
                  <c:v>44757</c:v>
                </c:pt>
                <c:pt idx="81">
                  <c:v>44764</c:v>
                </c:pt>
                <c:pt idx="82">
                  <c:v>44771</c:v>
                </c:pt>
                <c:pt idx="83">
                  <c:v>44778</c:v>
                </c:pt>
                <c:pt idx="84">
                  <c:v>44785</c:v>
                </c:pt>
                <c:pt idx="85">
                  <c:v>44792</c:v>
                </c:pt>
                <c:pt idx="86">
                  <c:v>44799</c:v>
                </c:pt>
                <c:pt idx="87">
                  <c:v>44806</c:v>
                </c:pt>
                <c:pt idx="88">
                  <c:v>44813</c:v>
                </c:pt>
                <c:pt idx="89">
                  <c:v>44820</c:v>
                </c:pt>
                <c:pt idx="90">
                  <c:v>44827</c:v>
                </c:pt>
                <c:pt idx="91">
                  <c:v>44834</c:v>
                </c:pt>
                <c:pt idx="92">
                  <c:v>44841</c:v>
                </c:pt>
                <c:pt idx="93">
                  <c:v>44848</c:v>
                </c:pt>
                <c:pt idx="94">
                  <c:v>44855</c:v>
                </c:pt>
                <c:pt idx="95">
                  <c:v>44862</c:v>
                </c:pt>
                <c:pt idx="96">
                  <c:v>44869</c:v>
                </c:pt>
                <c:pt idx="97">
                  <c:v>44876</c:v>
                </c:pt>
                <c:pt idx="98">
                  <c:v>44883</c:v>
                </c:pt>
                <c:pt idx="99">
                  <c:v>44890</c:v>
                </c:pt>
                <c:pt idx="100">
                  <c:v>44897</c:v>
                </c:pt>
                <c:pt idx="101">
                  <c:v>44904</c:v>
                </c:pt>
                <c:pt idx="102">
                  <c:v>44911</c:v>
                </c:pt>
                <c:pt idx="103">
                  <c:v>44918</c:v>
                </c:pt>
                <c:pt idx="104">
                  <c:v>44925</c:v>
                </c:pt>
                <c:pt idx="105">
                  <c:v>44932</c:v>
                </c:pt>
                <c:pt idx="106">
                  <c:v>44939</c:v>
                </c:pt>
                <c:pt idx="107">
                  <c:v>44946</c:v>
                </c:pt>
                <c:pt idx="108">
                  <c:v>44953</c:v>
                </c:pt>
                <c:pt idx="109">
                  <c:v>44960</c:v>
                </c:pt>
                <c:pt idx="110">
                  <c:v>44967</c:v>
                </c:pt>
                <c:pt idx="111">
                  <c:v>44974</c:v>
                </c:pt>
                <c:pt idx="112">
                  <c:v>44981</c:v>
                </c:pt>
                <c:pt idx="113">
                  <c:v>44988</c:v>
                </c:pt>
                <c:pt idx="114">
                  <c:v>44995</c:v>
                </c:pt>
                <c:pt idx="115">
                  <c:v>45002</c:v>
                </c:pt>
                <c:pt idx="116">
                  <c:v>45009</c:v>
                </c:pt>
                <c:pt idx="117">
                  <c:v>45016</c:v>
                </c:pt>
                <c:pt idx="118">
                  <c:v>45023</c:v>
                </c:pt>
                <c:pt idx="119">
                  <c:v>45030</c:v>
                </c:pt>
                <c:pt idx="120">
                  <c:v>45037</c:v>
                </c:pt>
                <c:pt idx="121">
                  <c:v>45044</c:v>
                </c:pt>
                <c:pt idx="122">
                  <c:v>45051</c:v>
                </c:pt>
                <c:pt idx="123">
                  <c:v>45058</c:v>
                </c:pt>
                <c:pt idx="124">
                  <c:v>45065</c:v>
                </c:pt>
                <c:pt idx="125">
                  <c:v>45072</c:v>
                </c:pt>
                <c:pt idx="126">
                  <c:v>45079</c:v>
                </c:pt>
                <c:pt idx="127">
                  <c:v>45086</c:v>
                </c:pt>
                <c:pt idx="128">
                  <c:v>45093</c:v>
                </c:pt>
                <c:pt idx="129">
                  <c:v>45100</c:v>
                </c:pt>
              </c:numCache>
            </c:numRef>
          </c:cat>
          <c:val>
            <c:numRef>
              <c:f>Data!$NX$2513:$NX$2642</c:f>
              <c:numCache>
                <c:formatCode>General</c:formatCode>
                <c:ptCount val="130"/>
                <c:pt idx="2" formatCode="#,##0_);[Red]\(#,##0\)">
                  <c:v>0</c:v>
                </c:pt>
                <c:pt idx="5" formatCode="#,##0_);[Red]\(#,##0\)">
                  <c:v>83</c:v>
                </c:pt>
                <c:pt idx="6" formatCode="#,##0_);[Red]\(#,##0\)">
                  <c:v>0</c:v>
                </c:pt>
                <c:pt idx="7" formatCode="#,##0_);[Red]\(#,##0\)">
                  <c:v>0</c:v>
                </c:pt>
                <c:pt idx="8" formatCode="#,##0_);[Red]\(#,##0\)">
                  <c:v>18</c:v>
                </c:pt>
                <c:pt idx="9" formatCode="#,##0_);[Red]\(#,##0\)">
                  <c:v>0</c:v>
                </c:pt>
                <c:pt idx="10" formatCode="#,##0_);[Red]\(#,##0\)">
                  <c:v>0</c:v>
                </c:pt>
                <c:pt idx="11" formatCode="#,##0_);[Red]\(#,##0\)">
                  <c:v>0</c:v>
                </c:pt>
                <c:pt idx="12" formatCode="#,##0_);[Red]\(#,##0\)">
                  <c:v>0</c:v>
                </c:pt>
                <c:pt idx="13" formatCode="#,##0_);[Red]\(#,##0\)">
                  <c:v>0</c:v>
                </c:pt>
                <c:pt idx="14" formatCode="#,##0_);[Red]\(#,##0\)">
                  <c:v>0</c:v>
                </c:pt>
                <c:pt idx="15" formatCode="#,##0_);[Red]\(#,##0\)">
                  <c:v>0</c:v>
                </c:pt>
                <c:pt idx="16" formatCode="#,##0_);[Red]\(#,##0\)">
                  <c:v>37</c:v>
                </c:pt>
                <c:pt idx="17" formatCode="#,##0_);[Red]\(#,##0\)">
                  <c:v>32</c:v>
                </c:pt>
                <c:pt idx="18" formatCode="#,##0_);[Red]\(#,##0\)">
                  <c:v>94</c:v>
                </c:pt>
                <c:pt idx="19" formatCode="#,##0_);[Red]\(#,##0\)">
                  <c:v>0</c:v>
                </c:pt>
                <c:pt idx="20" formatCode="#,##0_);[Red]\(#,##0\)">
                  <c:v>0</c:v>
                </c:pt>
                <c:pt idx="21" formatCode="#,##0_);[Red]\(#,##0\)">
                  <c:v>21</c:v>
                </c:pt>
                <c:pt idx="22" formatCode="#,##0_);[Red]\(#,##0\)">
                  <c:v>32</c:v>
                </c:pt>
                <c:pt idx="23" formatCode="#,##0_);[Red]\(#,##0\)">
                  <c:v>36</c:v>
                </c:pt>
                <c:pt idx="24" formatCode="#,##0_);[Red]\(#,##0\)">
                  <c:v>18</c:v>
                </c:pt>
                <c:pt idx="25" formatCode="#,##0_);[Red]\(#,##0\)">
                  <c:v>31</c:v>
                </c:pt>
                <c:pt idx="26" formatCode="#,##0_);[Red]\(#,##0\)">
                  <c:v>28</c:v>
                </c:pt>
                <c:pt idx="27" formatCode="#,##0_);[Red]\(#,##0\)">
                  <c:v>22</c:v>
                </c:pt>
                <c:pt idx="28" formatCode="#,##0_);[Red]\(#,##0\)">
                  <c:v>42</c:v>
                </c:pt>
                <c:pt idx="29" formatCode="#,##0_);[Red]\(#,##0\)">
                  <c:v>95</c:v>
                </c:pt>
                <c:pt idx="30" formatCode="#,##0_);[Red]\(#,##0\)">
                  <c:v>79</c:v>
                </c:pt>
                <c:pt idx="31" formatCode="#,##0_);[Red]\(#,##0\)">
                  <c:v>138</c:v>
                </c:pt>
                <c:pt idx="32" formatCode="#,##0_);[Red]\(#,##0\)">
                  <c:v>126</c:v>
                </c:pt>
                <c:pt idx="33" formatCode="#,##0_);[Red]\(#,##0\)">
                  <c:v>114</c:v>
                </c:pt>
                <c:pt idx="34" formatCode="#,##0_);[Red]\(#,##0\)">
                  <c:v>65</c:v>
                </c:pt>
                <c:pt idx="35" formatCode="#,##0_);[Red]\(#,##0\)">
                  <c:v>42</c:v>
                </c:pt>
                <c:pt idx="36" formatCode="#,##0_);[Red]\(#,##0\)">
                  <c:v>46</c:v>
                </c:pt>
                <c:pt idx="37" formatCode="#,##0_);[Red]\(#,##0\)">
                  <c:v>67</c:v>
                </c:pt>
                <c:pt idx="38" formatCode="#,##0_);[Red]\(#,##0\)">
                  <c:v>43</c:v>
                </c:pt>
                <c:pt idx="39" formatCode="#,##0_);[Red]\(#,##0\)">
                  <c:v>55</c:v>
                </c:pt>
                <c:pt idx="40" formatCode="#,##0_);[Red]\(#,##0\)">
                  <c:v>43</c:v>
                </c:pt>
                <c:pt idx="41" formatCode="#,##0_);[Red]\(#,##0\)">
                  <c:v>41</c:v>
                </c:pt>
                <c:pt idx="42" formatCode="#,##0_);[Red]\(#,##0\)">
                  <c:v>34</c:v>
                </c:pt>
                <c:pt idx="43" formatCode="#,##0_);[Red]\(#,##0\)">
                  <c:v>28</c:v>
                </c:pt>
                <c:pt idx="44" formatCode="#,##0_);[Red]\(#,##0\)">
                  <c:v>42</c:v>
                </c:pt>
                <c:pt idx="45" formatCode="#,##0_);[Red]\(#,##0\)">
                  <c:v>63</c:v>
                </c:pt>
                <c:pt idx="46" formatCode="#,##0_);[Red]\(#,##0\)">
                  <c:v>56</c:v>
                </c:pt>
                <c:pt idx="47" formatCode="#,##0_);[Red]\(#,##0\)">
                  <c:v>91</c:v>
                </c:pt>
                <c:pt idx="48" formatCode="#,##0_);[Red]\(#,##0\)">
                  <c:v>77</c:v>
                </c:pt>
                <c:pt idx="49" formatCode="#,##0_);[Red]\(#,##0\)">
                  <c:v>73</c:v>
                </c:pt>
                <c:pt idx="50" formatCode="#,##0_);[Red]\(#,##0\)">
                  <c:v>73</c:v>
                </c:pt>
                <c:pt idx="51" formatCode="#,##0_);[Red]\(#,##0\)">
                  <c:v>109</c:v>
                </c:pt>
                <c:pt idx="52" formatCode="#,##0_);[Red]\(#,##0\)">
                  <c:v>106</c:v>
                </c:pt>
                <c:pt idx="53" formatCode="#,##0_);[Red]\(#,##0\)">
                  <c:v>51</c:v>
                </c:pt>
                <c:pt idx="54" formatCode="#,##0_);[Red]\(#,##0\)">
                  <c:v>37</c:v>
                </c:pt>
                <c:pt idx="55" formatCode="#,##0_);[Red]\(#,##0\)">
                  <c:v>37</c:v>
                </c:pt>
                <c:pt idx="56" formatCode="#,##0_);[Red]\(#,##0\)">
                  <c:v>22</c:v>
                </c:pt>
                <c:pt idx="57" formatCode="#,##0_);[Red]\(#,##0\)">
                  <c:v>15</c:v>
                </c:pt>
                <c:pt idx="58" formatCode="#,##0_);[Red]\(#,##0\)">
                  <c:v>27</c:v>
                </c:pt>
                <c:pt idx="59" formatCode="#,##0_);[Red]\(#,##0\)">
                  <c:v>5</c:v>
                </c:pt>
                <c:pt idx="64" formatCode="#,##0_);[Red]\(#,##0\)">
                  <c:v>25</c:v>
                </c:pt>
                <c:pt idx="65" formatCode="#,##0_);[Red]\(#,##0\)">
                  <c:v>18</c:v>
                </c:pt>
                <c:pt idx="66" formatCode="#,##0_);[Red]\(#,##0\)">
                  <c:v>21</c:v>
                </c:pt>
                <c:pt idx="67" formatCode="#,##0_);[Red]\(#,##0\)">
                  <c:v>0</c:v>
                </c:pt>
                <c:pt idx="69" formatCode="#,##0_);[Red]\(#,##0\)">
                  <c:v>0</c:v>
                </c:pt>
                <c:pt idx="70" formatCode="#,##0_);[Red]\(#,##0\)">
                  <c:v>19</c:v>
                </c:pt>
                <c:pt idx="71" formatCode="#,##0_);[Red]\(#,##0\)">
                  <c:v>11</c:v>
                </c:pt>
                <c:pt idx="73" formatCode="#,##0_);[Red]\(#,##0\)">
                  <c:v>22</c:v>
                </c:pt>
                <c:pt idx="74" formatCode="#,##0_);[Red]\(#,##0\)">
                  <c:v>31</c:v>
                </c:pt>
                <c:pt idx="75" formatCode="#,##0_);[Red]\(#,##0\)">
                  <c:v>0</c:v>
                </c:pt>
                <c:pt idx="76" formatCode="#,##0_);[Red]\(#,##0\)">
                  <c:v>0</c:v>
                </c:pt>
                <c:pt idx="77" formatCode="#,##0_);[Red]\(#,##0\)">
                  <c:v>0</c:v>
                </c:pt>
                <c:pt idx="79" formatCode="#,##0_);[Red]\(#,##0\)">
                  <c:v>45</c:v>
                </c:pt>
                <c:pt idx="80" formatCode="#,##0_);[Red]\(#,##0\)">
                  <c:v>25</c:v>
                </c:pt>
                <c:pt idx="81" formatCode="#,##0_);[Red]\(#,##0\)">
                  <c:v>0</c:v>
                </c:pt>
                <c:pt idx="82" formatCode="#,##0_);[Red]\(#,##0\)">
                  <c:v>20</c:v>
                </c:pt>
                <c:pt idx="83" formatCode="#,##0_);[Red]\(#,##0\)">
                  <c:v>21</c:v>
                </c:pt>
                <c:pt idx="84" formatCode="#,##0_);[Red]\(#,##0\)">
                  <c:v>21</c:v>
                </c:pt>
                <c:pt idx="85" formatCode="#,##0_);[Red]\(#,##0\)">
                  <c:v>2</c:v>
                </c:pt>
                <c:pt idx="86" formatCode="#,##0_);[Red]\(#,##0\)">
                  <c:v>0</c:v>
                </c:pt>
                <c:pt idx="87" formatCode="#,##0_);[Red]\(#,##0\)">
                  <c:v>0</c:v>
                </c:pt>
                <c:pt idx="88" formatCode="#,##0_);[Red]\(#,##0\)">
                  <c:v>0</c:v>
                </c:pt>
                <c:pt idx="89" formatCode="#,##0_);[Red]\(#,##0\)">
                  <c:v>0</c:v>
                </c:pt>
                <c:pt idx="90" formatCode="#,##0_);[Red]\(#,##0\)">
                  <c:v>0</c:v>
                </c:pt>
                <c:pt idx="91" formatCode="#,##0_);[Red]\(#,##0\)">
                  <c:v>0</c:v>
                </c:pt>
                <c:pt idx="92" formatCode="#,##0_);[Red]\(#,##0\)">
                  <c:v>14</c:v>
                </c:pt>
                <c:pt idx="93" formatCode="#,##0_);[Red]\(#,##0\)">
                  <c:v>0</c:v>
                </c:pt>
                <c:pt idx="94" formatCode="#,##0_);[Red]\(#,##0\)">
                  <c:v>0</c:v>
                </c:pt>
                <c:pt idx="95" formatCode="#,##0_);[Red]\(#,##0\)">
                  <c:v>18</c:v>
                </c:pt>
                <c:pt idx="96" formatCode="#,##0_);[Red]\(#,##0\)">
                  <c:v>22</c:v>
                </c:pt>
                <c:pt idx="97" formatCode="#,##0_);[Red]\(#,##0\)">
                  <c:v>0</c:v>
                </c:pt>
                <c:pt idx="98" formatCode="#,##0_);[Red]\(#,##0\)">
                  <c:v>0</c:v>
                </c:pt>
                <c:pt idx="99" formatCode="#,##0_);[Red]\(#,##0\)">
                  <c:v>0</c:v>
                </c:pt>
                <c:pt idx="100" formatCode="#,##0_);[Red]\(#,##0\)">
                  <c:v>17</c:v>
                </c:pt>
                <c:pt idx="101" formatCode="#,##0_);[Red]\(#,##0\)">
                  <c:v>20</c:v>
                </c:pt>
                <c:pt idx="102" formatCode="#,##0_);[Red]\(#,##0\)">
                  <c:v>69</c:v>
                </c:pt>
                <c:pt idx="103" formatCode="#,##0_);[Red]\(#,##0\)">
                  <c:v>37</c:v>
                </c:pt>
                <c:pt idx="104" formatCode="#,##0_);[Red]\(#,##0\)">
                  <c:v>31</c:v>
                </c:pt>
                <c:pt idx="105" formatCode="#,##0_);[Red]\(#,##0\)">
                  <c:v>20</c:v>
                </c:pt>
                <c:pt idx="106" formatCode="#,##0_);[Red]\(#,##0\)">
                  <c:v>24</c:v>
                </c:pt>
                <c:pt idx="107" formatCode="#,##0_);[Red]\(#,##0\)">
                  <c:v>17</c:v>
                </c:pt>
                <c:pt idx="108" formatCode="#,##0_);[Red]\(#,##0\)">
                  <c:v>18</c:v>
                </c:pt>
                <c:pt idx="109" formatCode="#,##0_);[Red]\(#,##0\)">
                  <c:v>27</c:v>
                </c:pt>
                <c:pt idx="110" formatCode="#,##0_);[Red]\(#,##0\)">
                  <c:v>0</c:v>
                </c:pt>
                <c:pt idx="111" formatCode="#,##0_);[Red]\(#,##0\)">
                  <c:v>0</c:v>
                </c:pt>
                <c:pt idx="112" formatCode="#,##0_);[Red]\(#,##0\)">
                  <c:v>0</c:v>
                </c:pt>
                <c:pt idx="113" formatCode="#,##0_);[Red]\(#,##0\)">
                  <c:v>0</c:v>
                </c:pt>
                <c:pt idx="114" formatCode="#,##0_);[Red]\(#,##0\)">
                  <c:v>0</c:v>
                </c:pt>
                <c:pt idx="115" formatCode="#,##0_);[Red]\(#,##0\)">
                  <c:v>0</c:v>
                </c:pt>
                <c:pt idx="116" formatCode="#,##0_);[Red]\(#,##0\)">
                  <c:v>0</c:v>
                </c:pt>
                <c:pt idx="117" formatCode="#,##0_);[Red]\(#,##0\)">
                  <c:v>0</c:v>
                </c:pt>
                <c:pt idx="118" formatCode="#,##0_);[Red]\(#,##0\)">
                  <c:v>18</c:v>
                </c:pt>
                <c:pt idx="119" formatCode="#,##0_);[Red]\(#,##0\)">
                  <c:v>0</c:v>
                </c:pt>
                <c:pt idx="120" formatCode="#,##0_);[Red]\(#,##0\)">
                  <c:v>0</c:v>
                </c:pt>
                <c:pt idx="121" formatCode="#,##0_);[Red]\(#,##0\)">
                  <c:v>0</c:v>
                </c:pt>
                <c:pt idx="122" formatCode="#,##0_);[Red]\(#,##0\)">
                  <c:v>20</c:v>
                </c:pt>
                <c:pt idx="123" formatCode="#,##0_);[Red]\(#,##0\)">
                  <c:v>0</c:v>
                </c:pt>
                <c:pt idx="124" formatCode="#,##0_);[Red]\(#,##0\)">
                  <c:v>0</c:v>
                </c:pt>
                <c:pt idx="125" formatCode="#,##0_);[Red]\(#,##0\)">
                  <c:v>30</c:v>
                </c:pt>
                <c:pt idx="126" formatCode="#,##0_);[Red]\(#,##0\)">
                  <c:v>0</c:v>
                </c:pt>
                <c:pt idx="127" formatCode="#,##0_);[Red]\(#,##0\)">
                  <c:v>0</c:v>
                </c:pt>
                <c:pt idx="128" formatCode="#,##0_);[Red]\(#,##0\)">
                  <c:v>0</c:v>
                </c:pt>
              </c:numCache>
            </c:numRef>
          </c:val>
          <c:extLst>
            <c:ext xmlns:c16="http://schemas.microsoft.com/office/drawing/2014/chart" uri="{C3380CC4-5D6E-409C-BE32-E72D297353CC}">
              <c16:uniqueId val="{00000000-03BA-4604-9EFC-B864DAA16937}"/>
            </c:ext>
          </c:extLst>
        </c:ser>
        <c:dLbls>
          <c:showLegendKey val="0"/>
          <c:showVal val="0"/>
          <c:showCatName val="0"/>
          <c:showSerName val="0"/>
          <c:showPercent val="0"/>
          <c:showBubbleSize val="0"/>
        </c:dLbls>
        <c:gapWidth val="150"/>
        <c:axId val="154588672"/>
        <c:axId val="154600192"/>
      </c:barChart>
      <c:lineChart>
        <c:grouping val="standard"/>
        <c:varyColors val="0"/>
        <c:ser>
          <c:idx val="0"/>
          <c:order val="0"/>
          <c:tx>
            <c:v>MNRA, PFE, BNTX Performance, %</c:v>
          </c:tx>
          <c:spPr>
            <a:ln w="34925">
              <a:solidFill>
                <a:srgbClr val="0000FF"/>
              </a:solidFill>
              <a:prstDash val="solid"/>
            </a:ln>
          </c:spPr>
          <c:marker>
            <c:symbol val="none"/>
          </c:marker>
          <c:cat>
            <c:numRef>
              <c:f>Data!$A$2513:$A$2642</c:f>
              <c:numCache>
                <c:formatCode>[$-409]d\-mmm\-yy;@</c:formatCode>
                <c:ptCount val="130"/>
                <c:pt idx="0">
                  <c:v>44197</c:v>
                </c:pt>
                <c:pt idx="1">
                  <c:v>44204</c:v>
                </c:pt>
                <c:pt idx="2">
                  <c:v>44211</c:v>
                </c:pt>
                <c:pt idx="3">
                  <c:v>44218</c:v>
                </c:pt>
                <c:pt idx="4">
                  <c:v>44225</c:v>
                </c:pt>
                <c:pt idx="5">
                  <c:v>44232</c:v>
                </c:pt>
                <c:pt idx="6">
                  <c:v>44239</c:v>
                </c:pt>
                <c:pt idx="7">
                  <c:v>44246</c:v>
                </c:pt>
                <c:pt idx="8">
                  <c:v>44253</c:v>
                </c:pt>
                <c:pt idx="9">
                  <c:v>44260</c:v>
                </c:pt>
                <c:pt idx="10">
                  <c:v>44267</c:v>
                </c:pt>
                <c:pt idx="11">
                  <c:v>44274</c:v>
                </c:pt>
                <c:pt idx="12">
                  <c:v>44281</c:v>
                </c:pt>
                <c:pt idx="13">
                  <c:v>44288</c:v>
                </c:pt>
                <c:pt idx="14">
                  <c:v>44295</c:v>
                </c:pt>
                <c:pt idx="15">
                  <c:v>44302</c:v>
                </c:pt>
                <c:pt idx="16">
                  <c:v>44309</c:v>
                </c:pt>
                <c:pt idx="17">
                  <c:v>44316</c:v>
                </c:pt>
                <c:pt idx="18">
                  <c:v>44323</c:v>
                </c:pt>
                <c:pt idx="19">
                  <c:v>44330</c:v>
                </c:pt>
                <c:pt idx="20">
                  <c:v>44337</c:v>
                </c:pt>
                <c:pt idx="21">
                  <c:v>44344</c:v>
                </c:pt>
                <c:pt idx="22">
                  <c:v>44351</c:v>
                </c:pt>
                <c:pt idx="23">
                  <c:v>44358</c:v>
                </c:pt>
                <c:pt idx="24">
                  <c:v>44365</c:v>
                </c:pt>
                <c:pt idx="25">
                  <c:v>44372</c:v>
                </c:pt>
                <c:pt idx="26">
                  <c:v>44379</c:v>
                </c:pt>
                <c:pt idx="27">
                  <c:v>44386</c:v>
                </c:pt>
                <c:pt idx="28">
                  <c:v>44393</c:v>
                </c:pt>
                <c:pt idx="29">
                  <c:v>44400</c:v>
                </c:pt>
                <c:pt idx="30">
                  <c:v>44407</c:v>
                </c:pt>
                <c:pt idx="31">
                  <c:v>44414</c:v>
                </c:pt>
                <c:pt idx="32">
                  <c:v>44421</c:v>
                </c:pt>
                <c:pt idx="33">
                  <c:v>44428</c:v>
                </c:pt>
                <c:pt idx="34">
                  <c:v>44435</c:v>
                </c:pt>
                <c:pt idx="35">
                  <c:v>44442</c:v>
                </c:pt>
                <c:pt idx="36">
                  <c:v>44449</c:v>
                </c:pt>
                <c:pt idx="37">
                  <c:v>44456</c:v>
                </c:pt>
                <c:pt idx="38">
                  <c:v>44463</c:v>
                </c:pt>
                <c:pt idx="39">
                  <c:v>44470</c:v>
                </c:pt>
                <c:pt idx="40">
                  <c:v>44477</c:v>
                </c:pt>
                <c:pt idx="41">
                  <c:v>44484</c:v>
                </c:pt>
                <c:pt idx="42">
                  <c:v>44491</c:v>
                </c:pt>
                <c:pt idx="43">
                  <c:v>44498</c:v>
                </c:pt>
                <c:pt idx="44">
                  <c:v>44505</c:v>
                </c:pt>
                <c:pt idx="45">
                  <c:v>44512</c:v>
                </c:pt>
                <c:pt idx="46">
                  <c:v>44519</c:v>
                </c:pt>
                <c:pt idx="47">
                  <c:v>44526</c:v>
                </c:pt>
                <c:pt idx="48">
                  <c:v>44533</c:v>
                </c:pt>
                <c:pt idx="49">
                  <c:v>44540</c:v>
                </c:pt>
                <c:pt idx="50">
                  <c:v>44547</c:v>
                </c:pt>
                <c:pt idx="51">
                  <c:v>44554</c:v>
                </c:pt>
                <c:pt idx="52">
                  <c:v>44561</c:v>
                </c:pt>
                <c:pt idx="53">
                  <c:v>44568</c:v>
                </c:pt>
                <c:pt idx="54">
                  <c:v>44575</c:v>
                </c:pt>
                <c:pt idx="55">
                  <c:v>44582</c:v>
                </c:pt>
                <c:pt idx="56">
                  <c:v>44589</c:v>
                </c:pt>
                <c:pt idx="57">
                  <c:v>44596</c:v>
                </c:pt>
                <c:pt idx="58">
                  <c:v>44603</c:v>
                </c:pt>
                <c:pt idx="59">
                  <c:v>44610</c:v>
                </c:pt>
                <c:pt idx="60">
                  <c:v>44617</c:v>
                </c:pt>
                <c:pt idx="61">
                  <c:v>44624</c:v>
                </c:pt>
                <c:pt idx="62">
                  <c:v>44631</c:v>
                </c:pt>
                <c:pt idx="63">
                  <c:v>44638</c:v>
                </c:pt>
                <c:pt idx="64">
                  <c:v>44645</c:v>
                </c:pt>
                <c:pt idx="65">
                  <c:v>44652</c:v>
                </c:pt>
                <c:pt idx="66">
                  <c:v>44659</c:v>
                </c:pt>
                <c:pt idx="67">
                  <c:v>44666</c:v>
                </c:pt>
                <c:pt idx="68">
                  <c:v>44673</c:v>
                </c:pt>
                <c:pt idx="69">
                  <c:v>44680</c:v>
                </c:pt>
                <c:pt idx="70">
                  <c:v>44687</c:v>
                </c:pt>
                <c:pt idx="71">
                  <c:v>44694</c:v>
                </c:pt>
                <c:pt idx="72">
                  <c:v>44701</c:v>
                </c:pt>
                <c:pt idx="73">
                  <c:v>44708</c:v>
                </c:pt>
                <c:pt idx="74">
                  <c:v>44715</c:v>
                </c:pt>
                <c:pt idx="75">
                  <c:v>44722</c:v>
                </c:pt>
                <c:pt idx="76">
                  <c:v>44729</c:v>
                </c:pt>
                <c:pt idx="77">
                  <c:v>44736</c:v>
                </c:pt>
                <c:pt idx="78">
                  <c:v>44743</c:v>
                </c:pt>
                <c:pt idx="79">
                  <c:v>44750</c:v>
                </c:pt>
                <c:pt idx="80">
                  <c:v>44757</c:v>
                </c:pt>
                <c:pt idx="81">
                  <c:v>44764</c:v>
                </c:pt>
                <c:pt idx="82">
                  <c:v>44771</c:v>
                </c:pt>
                <c:pt idx="83">
                  <c:v>44778</c:v>
                </c:pt>
                <c:pt idx="84">
                  <c:v>44785</c:v>
                </c:pt>
                <c:pt idx="85">
                  <c:v>44792</c:v>
                </c:pt>
                <c:pt idx="86">
                  <c:v>44799</c:v>
                </c:pt>
                <c:pt idx="87">
                  <c:v>44806</c:v>
                </c:pt>
                <c:pt idx="88">
                  <c:v>44813</c:v>
                </c:pt>
                <c:pt idx="89">
                  <c:v>44820</c:v>
                </c:pt>
                <c:pt idx="90">
                  <c:v>44827</c:v>
                </c:pt>
                <c:pt idx="91">
                  <c:v>44834</c:v>
                </c:pt>
                <c:pt idx="92">
                  <c:v>44841</c:v>
                </c:pt>
                <c:pt idx="93">
                  <c:v>44848</c:v>
                </c:pt>
                <c:pt idx="94">
                  <c:v>44855</c:v>
                </c:pt>
                <c:pt idx="95">
                  <c:v>44862</c:v>
                </c:pt>
                <c:pt idx="96">
                  <c:v>44869</c:v>
                </c:pt>
                <c:pt idx="97">
                  <c:v>44876</c:v>
                </c:pt>
                <c:pt idx="98">
                  <c:v>44883</c:v>
                </c:pt>
                <c:pt idx="99">
                  <c:v>44890</c:v>
                </c:pt>
                <c:pt idx="100">
                  <c:v>44897</c:v>
                </c:pt>
                <c:pt idx="101">
                  <c:v>44904</c:v>
                </c:pt>
                <c:pt idx="102">
                  <c:v>44911</c:v>
                </c:pt>
                <c:pt idx="103">
                  <c:v>44918</c:v>
                </c:pt>
                <c:pt idx="104">
                  <c:v>44925</c:v>
                </c:pt>
                <c:pt idx="105">
                  <c:v>44932</c:v>
                </c:pt>
                <c:pt idx="106">
                  <c:v>44939</c:v>
                </c:pt>
                <c:pt idx="107">
                  <c:v>44946</c:v>
                </c:pt>
                <c:pt idx="108">
                  <c:v>44953</c:v>
                </c:pt>
                <c:pt idx="109">
                  <c:v>44960</c:v>
                </c:pt>
                <c:pt idx="110">
                  <c:v>44967</c:v>
                </c:pt>
                <c:pt idx="111">
                  <c:v>44974</c:v>
                </c:pt>
                <c:pt idx="112">
                  <c:v>44981</c:v>
                </c:pt>
                <c:pt idx="113">
                  <c:v>44988</c:v>
                </c:pt>
                <c:pt idx="114">
                  <c:v>44995</c:v>
                </c:pt>
                <c:pt idx="115">
                  <c:v>45002</c:v>
                </c:pt>
                <c:pt idx="116">
                  <c:v>45009</c:v>
                </c:pt>
                <c:pt idx="117">
                  <c:v>45016</c:v>
                </c:pt>
                <c:pt idx="118">
                  <c:v>45023</c:v>
                </c:pt>
                <c:pt idx="119">
                  <c:v>45030</c:v>
                </c:pt>
                <c:pt idx="120">
                  <c:v>45037</c:v>
                </c:pt>
                <c:pt idx="121">
                  <c:v>45044</c:v>
                </c:pt>
                <c:pt idx="122">
                  <c:v>45051</c:v>
                </c:pt>
                <c:pt idx="123">
                  <c:v>45058</c:v>
                </c:pt>
                <c:pt idx="124">
                  <c:v>45065</c:v>
                </c:pt>
                <c:pt idx="125">
                  <c:v>45072</c:v>
                </c:pt>
                <c:pt idx="126">
                  <c:v>45079</c:v>
                </c:pt>
                <c:pt idx="127">
                  <c:v>45086</c:v>
                </c:pt>
                <c:pt idx="128">
                  <c:v>45093</c:v>
                </c:pt>
                <c:pt idx="129">
                  <c:v>45100</c:v>
                </c:pt>
              </c:numCache>
            </c:numRef>
          </c:cat>
          <c:val>
            <c:numRef>
              <c:f>Data!$NT$2513:$NT$2642</c:f>
              <c:numCache>
                <c:formatCode>0.0%</c:formatCode>
                <c:ptCount val="130"/>
                <c:pt idx="0">
                  <c:v>0</c:v>
                </c:pt>
                <c:pt idx="1">
                  <c:v>0.10647581785059852</c:v>
                </c:pt>
                <c:pt idx="2">
                  <c:v>0.16141166442756461</c:v>
                </c:pt>
                <c:pt idx="3">
                  <c:v>0.19243413452547475</c:v>
                </c:pt>
                <c:pt idx="4">
                  <c:v>0.35576083996684033</c:v>
                </c:pt>
                <c:pt idx="5">
                  <c:v>0.35928983654445895</c:v>
                </c:pt>
                <c:pt idx="6">
                  <c:v>0.3813681784578089</c:v>
                </c:pt>
                <c:pt idx="7">
                  <c:v>0.34246987063457562</c:v>
                </c:pt>
                <c:pt idx="8">
                  <c:v>0.24304372379170655</c:v>
                </c:pt>
                <c:pt idx="9">
                  <c:v>0.12655826556701757</c:v>
                </c:pt>
                <c:pt idx="10">
                  <c:v>0.17580416723644551</c:v>
                </c:pt>
                <c:pt idx="11">
                  <c:v>0.2203076768402811</c:v>
                </c:pt>
                <c:pt idx="12">
                  <c:v>0.14508025699779839</c:v>
                </c:pt>
                <c:pt idx="13">
                  <c:v>0.21725518326404805</c:v>
                </c:pt>
                <c:pt idx="14">
                  <c:v>0.28049385986704695</c:v>
                </c:pt>
                <c:pt idx="15">
                  <c:v>0.51391939139711795</c:v>
                </c:pt>
                <c:pt idx="16">
                  <c:v>0.61148166735528209</c:v>
                </c:pt>
                <c:pt idx="17">
                  <c:v>0.69043046784528317</c:v>
                </c:pt>
                <c:pt idx="18">
                  <c:v>0.6301670576827415</c:v>
                </c:pt>
                <c:pt idx="19">
                  <c:v>0.66555005756287511</c:v>
                </c:pt>
                <c:pt idx="20">
                  <c:v>0.67707930752723555</c:v>
                </c:pt>
                <c:pt idx="21">
                  <c:v>0.77518404970918342</c:v>
                </c:pt>
                <c:pt idx="22">
                  <c:v>0.96594983033312964</c:v>
                </c:pt>
                <c:pt idx="23">
                  <c:v>1.0372906494872611</c:v>
                </c:pt>
                <c:pt idx="24">
                  <c:v>0.85558194223944017</c:v>
                </c:pt>
                <c:pt idx="25">
                  <c:v>0.99529458077671296</c:v>
                </c:pt>
                <c:pt idx="26">
                  <c:v>1.0232891388521719</c:v>
                </c:pt>
                <c:pt idx="27">
                  <c:v>0.99046104697626758</c:v>
                </c:pt>
                <c:pt idx="28">
                  <c:v>1.2257798025517799</c:v>
                </c:pt>
                <c:pt idx="29">
                  <c:v>1.6433762191399968</c:v>
                </c:pt>
                <c:pt idx="30">
                  <c:v>1.8585163658401356</c:v>
                </c:pt>
                <c:pt idx="31">
                  <c:v>2.3188445130356317</c:v>
                </c:pt>
                <c:pt idx="32">
                  <c:v>2.2255380864872123</c:v>
                </c:pt>
                <c:pt idx="33">
                  <c:v>2.0889062999401085</c:v>
                </c:pt>
                <c:pt idx="34">
                  <c:v>2.1073556620989824</c:v>
                </c:pt>
                <c:pt idx="35">
                  <c:v>2.1206731308590334</c:v>
                </c:pt>
                <c:pt idx="36">
                  <c:v>2.2745109927956064</c:v>
                </c:pt>
                <c:pt idx="37">
                  <c:v>2.2382890008510343</c:v>
                </c:pt>
                <c:pt idx="38">
                  <c:v>2.1339424097186419</c:v>
                </c:pt>
                <c:pt idx="39">
                  <c:v>1.5189020735310541</c:v>
                </c:pt>
                <c:pt idx="40">
                  <c:v>1.3629690913351249</c:v>
                </c:pt>
                <c:pt idx="41">
                  <c:v>1.4229303583523016</c:v>
                </c:pt>
                <c:pt idx="42">
                  <c:v>1.5708554752571089</c:v>
                </c:pt>
                <c:pt idx="43">
                  <c:v>1.6372729238788437</c:v>
                </c:pt>
                <c:pt idx="44">
                  <c:v>1.0821902201342903</c:v>
                </c:pt>
                <c:pt idx="45">
                  <c:v>1.1617392461545657</c:v>
                </c:pt>
                <c:pt idx="46">
                  <c:v>1.4864458963776734</c:v>
                </c:pt>
                <c:pt idx="47">
                  <c:v>1.9637145683252646</c:v>
                </c:pt>
                <c:pt idx="48">
                  <c:v>1.8769498549084875</c:v>
                </c:pt>
                <c:pt idx="49">
                  <c:v>1.3518007843244375</c:v>
                </c:pt>
                <c:pt idx="50">
                  <c:v>1.6539237426957929</c:v>
                </c:pt>
                <c:pt idx="51">
                  <c:v>1.3731689955420692</c:v>
                </c:pt>
                <c:pt idx="52">
                  <c:v>1.3992421268099438</c:v>
                </c:pt>
                <c:pt idx="53">
                  <c:v>1.0531466989256744</c:v>
                </c:pt>
                <c:pt idx="54">
                  <c:v>0.95227340231664426</c:v>
                </c:pt>
                <c:pt idx="55">
                  <c:v>0.5919011042804726</c:v>
                </c:pt>
                <c:pt idx="56">
                  <c:v>0.66412189526125309</c:v>
                </c:pt>
                <c:pt idx="57">
                  <c:v>0.72204998494100592</c:v>
                </c:pt>
                <c:pt idx="58">
                  <c:v>0.67357440845006755</c:v>
                </c:pt>
                <c:pt idx="59">
                  <c:v>0.5462017129326131</c:v>
                </c:pt>
                <c:pt idx="60">
                  <c:v>0.53086048099338456</c:v>
                </c:pt>
                <c:pt idx="61">
                  <c:v>0.43311856880723543</c:v>
                </c:pt>
                <c:pt idx="62">
                  <c:v>0.45080516278012001</c:v>
                </c:pt>
                <c:pt idx="63">
                  <c:v>0.77789214648135729</c:v>
                </c:pt>
                <c:pt idx="64">
                  <c:v>0.66608627192503445</c:v>
                </c:pt>
                <c:pt idx="65">
                  <c:v>0.76146706629289651</c:v>
                </c:pt>
                <c:pt idx="66">
                  <c:v>0.70897516372323677</c:v>
                </c:pt>
                <c:pt idx="67">
                  <c:v>0.72581571391025845</c:v>
                </c:pt>
                <c:pt idx="68">
                  <c:v>0.47681353400514764</c:v>
                </c:pt>
                <c:pt idx="69">
                  <c:v>0.44068515054023999</c:v>
                </c:pt>
                <c:pt idx="70">
                  <c:v>0.42970935008608468</c:v>
                </c:pt>
                <c:pt idx="71">
                  <c:v>0.54157467825130656</c:v>
                </c:pt>
                <c:pt idx="72">
                  <c:v>0.57637979380075277</c:v>
                </c:pt>
                <c:pt idx="73">
                  <c:v>0.6420180597003794</c:v>
                </c:pt>
                <c:pt idx="74">
                  <c:v>0.56419037965183438</c:v>
                </c:pt>
                <c:pt idx="75">
                  <c:v>0.44630599654132436</c:v>
                </c:pt>
                <c:pt idx="76">
                  <c:v>0.34155378135635472</c:v>
                </c:pt>
                <c:pt idx="77">
                  <c:v>0.47558365948789999</c:v>
                </c:pt>
                <c:pt idx="78">
                  <c:v>0.5961542503634587</c:v>
                </c:pt>
                <c:pt idx="79">
                  <c:v>0.73943757206689986</c:v>
                </c:pt>
                <c:pt idx="80">
                  <c:v>0.66130817100454775</c:v>
                </c:pt>
                <c:pt idx="81">
                  <c:v>0.64054892209753078</c:v>
                </c:pt>
                <c:pt idx="82">
                  <c:v>0.65625156585635236</c:v>
                </c:pt>
                <c:pt idx="83">
                  <c:v>0.79104941521322514</c:v>
                </c:pt>
                <c:pt idx="84">
                  <c:v>0.65562446656284079</c:v>
                </c:pt>
                <c:pt idx="85">
                  <c:v>0.51608224737194686</c:v>
                </c:pt>
                <c:pt idx="86">
                  <c:v>0.4432368800378495</c:v>
                </c:pt>
                <c:pt idx="87">
                  <c:v>0.46073290006277645</c:v>
                </c:pt>
                <c:pt idx="88">
                  <c:v>0.50425704541702021</c:v>
                </c:pt>
                <c:pt idx="89">
                  <c:v>0.45232250059078444</c:v>
                </c:pt>
                <c:pt idx="90">
                  <c:v>0.31848624052929142</c:v>
                </c:pt>
                <c:pt idx="91">
                  <c:v>0.32509153575410538</c:v>
                </c:pt>
                <c:pt idx="92">
                  <c:v>0.31477055986061625</c:v>
                </c:pt>
                <c:pt idx="93">
                  <c:v>0.37022106629965795</c:v>
                </c:pt>
                <c:pt idx="94">
                  <c:v>0.35474977040455508</c:v>
                </c:pt>
                <c:pt idx="95">
                  <c:v>0.47405168440263479</c:v>
                </c:pt>
                <c:pt idx="96">
                  <c:v>0.56401127912826332</c:v>
                </c:pt>
                <c:pt idx="97">
                  <c:v>0.60907926975080495</c:v>
                </c:pt>
                <c:pt idx="98">
                  <c:v>0.69651277306754988</c:v>
                </c:pt>
                <c:pt idx="99">
                  <c:v>0.64164062215095907</c:v>
                </c:pt>
                <c:pt idx="100">
                  <c:v>0.73690460545726422</c:v>
                </c:pt>
                <c:pt idx="101">
                  <c:v>0.73057585304316619</c:v>
                </c:pt>
                <c:pt idx="102">
                  <c:v>0.79877837317909839</c:v>
                </c:pt>
                <c:pt idx="103">
                  <c:v>0.82409051257549037</c:v>
                </c:pt>
                <c:pt idx="104">
                  <c:v>0.65136543282298931</c:v>
                </c:pt>
                <c:pt idx="105">
                  <c:v>0.65026531999440984</c:v>
                </c:pt>
                <c:pt idx="106">
                  <c:v>0.63902821928221953</c:v>
                </c:pt>
                <c:pt idx="107">
                  <c:v>0.61129263850159421</c:v>
                </c:pt>
                <c:pt idx="108">
                  <c:v>0.58812379367731449</c:v>
                </c:pt>
                <c:pt idx="109">
                  <c:v>0.53265601047638611</c:v>
                </c:pt>
                <c:pt idx="110">
                  <c:v>0.51610996847702773</c:v>
                </c:pt>
                <c:pt idx="111">
                  <c:v>0.48967453621553297</c:v>
                </c:pt>
                <c:pt idx="112">
                  <c:v>0.36750705373980747</c:v>
                </c:pt>
                <c:pt idx="113">
                  <c:v>0.36425913997848408</c:v>
                </c:pt>
                <c:pt idx="114">
                  <c:v>0.31907966174999647</c:v>
                </c:pt>
                <c:pt idx="115">
                  <c:v>0.37189094408712037</c:v>
                </c:pt>
                <c:pt idx="116">
                  <c:v>0.37137292558459706</c:v>
                </c:pt>
                <c:pt idx="117">
                  <c:v>0.36885761412430207</c:v>
                </c:pt>
                <c:pt idx="118">
                  <c:v>0.407866161854751</c:v>
                </c:pt>
                <c:pt idx="119">
                  <c:v>0.40443344661843766</c:v>
                </c:pt>
                <c:pt idx="120">
                  <c:v>0.29717748165465357</c:v>
                </c:pt>
                <c:pt idx="121">
                  <c:v>0.24330670361638296</c:v>
                </c:pt>
                <c:pt idx="122">
                  <c:v>0.22916898826718538</c:v>
                </c:pt>
                <c:pt idx="123">
                  <c:v>0.18110578776259004</c:v>
                </c:pt>
                <c:pt idx="124">
                  <c:v>0.17120124388749955</c:v>
                </c:pt>
                <c:pt idx="125">
                  <c:v>0.17364698663819467</c:v>
                </c:pt>
                <c:pt idx="126">
                  <c:v>0.20592975175496334</c:v>
                </c:pt>
                <c:pt idx="127">
                  <c:v>0.19290062876042402</c:v>
                </c:pt>
                <c:pt idx="128">
                  <c:v>0.23371793257253257</c:v>
                </c:pt>
              </c:numCache>
            </c:numRef>
          </c:val>
          <c:smooth val="0"/>
          <c:extLst>
            <c:ext xmlns:c16="http://schemas.microsoft.com/office/drawing/2014/chart" uri="{C3380CC4-5D6E-409C-BE32-E72D297353CC}">
              <c16:uniqueId val="{00000001-03BA-4604-9EFC-B864DAA16937}"/>
            </c:ext>
          </c:extLst>
        </c:ser>
        <c:dLbls>
          <c:showLegendKey val="0"/>
          <c:showVal val="0"/>
          <c:showCatName val="0"/>
          <c:showSerName val="0"/>
          <c:showPercent val="0"/>
          <c:showBubbleSize val="0"/>
        </c:dLbls>
        <c:marker val="1"/>
        <c:smooth val="0"/>
        <c:axId val="154014080"/>
        <c:axId val="154038272"/>
      </c:lineChart>
      <c:catAx>
        <c:axId val="154014080"/>
        <c:scaling>
          <c:orientation val="minMax"/>
        </c:scaling>
        <c:delete val="0"/>
        <c:axPos val="b"/>
        <c:majorGridlines>
          <c:spPr>
            <a:ln w="3175">
              <a:solidFill>
                <a:srgbClr val="000000"/>
              </a:solidFill>
              <a:prstDash val="solid"/>
            </a:ln>
          </c:spPr>
        </c:majorGridlines>
        <c:numFmt formatCode="[$-409]d\-mmm\-yy;@" sourceLinked="0"/>
        <c:majorTickMark val="in"/>
        <c:minorTickMark val="none"/>
        <c:tickLblPos val="low"/>
        <c:spPr>
          <a:ln w="3175">
            <a:solidFill>
              <a:srgbClr val="008000"/>
            </a:solidFill>
            <a:prstDash val="solid"/>
          </a:ln>
        </c:spPr>
        <c:txPr>
          <a:bodyPr rot="0" vert="horz"/>
          <a:lstStyle/>
          <a:p>
            <a:pPr>
              <a:defRPr sz="900" b="1" i="0" u="none" strike="noStrike" baseline="0">
                <a:solidFill>
                  <a:srgbClr val="000000"/>
                </a:solidFill>
                <a:latin typeface="Arial"/>
                <a:ea typeface="Arial"/>
                <a:cs typeface="Arial"/>
              </a:defRPr>
            </a:pPr>
            <a:endParaRPr lang="en-US"/>
          </a:p>
        </c:txPr>
        <c:crossAx val="154038272"/>
        <c:crossesAt val="0"/>
        <c:auto val="0"/>
        <c:lblAlgn val="ctr"/>
        <c:lblOffset val="100"/>
        <c:tickLblSkip val="52"/>
        <c:tickMarkSkip val="52"/>
        <c:noMultiLvlLbl val="0"/>
      </c:catAx>
      <c:valAx>
        <c:axId val="154038272"/>
        <c:scaling>
          <c:orientation val="minMax"/>
          <c:max val="2.5"/>
          <c:min val="0"/>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sz="1000"/>
                  <a:t>Performance</a:t>
                </a:r>
              </a:p>
            </c:rich>
          </c:tx>
          <c:layout>
            <c:manualLayout>
              <c:xMode val="edge"/>
              <c:yMode val="edge"/>
              <c:x val="4.0696759286182283E-3"/>
              <c:y val="0.4161345536936088"/>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900" b="1" i="0" u="none" strike="noStrike" baseline="0">
                <a:solidFill>
                  <a:srgbClr val="000000"/>
                </a:solidFill>
                <a:latin typeface="Arial"/>
                <a:ea typeface="Arial"/>
                <a:cs typeface="Arial"/>
              </a:defRPr>
            </a:pPr>
            <a:endParaRPr lang="en-US"/>
          </a:p>
        </c:txPr>
        <c:crossAx val="154014080"/>
        <c:crosses val="autoZero"/>
        <c:crossBetween val="between"/>
        <c:majorUnit val="0.5"/>
        <c:minorUnit val="0.5"/>
      </c:valAx>
      <c:catAx>
        <c:axId val="154588672"/>
        <c:scaling>
          <c:orientation val="minMax"/>
        </c:scaling>
        <c:delete val="1"/>
        <c:axPos val="b"/>
        <c:numFmt formatCode="[$-409]d\-mmm\-yy;@" sourceLinked="1"/>
        <c:majorTickMark val="out"/>
        <c:minorTickMark val="none"/>
        <c:tickLblPos val="none"/>
        <c:crossAx val="154600192"/>
        <c:crossesAt val="0"/>
        <c:auto val="0"/>
        <c:lblAlgn val="ctr"/>
        <c:lblOffset val="100"/>
        <c:noMultiLvlLbl val="0"/>
      </c:catAx>
      <c:valAx>
        <c:axId val="154600192"/>
        <c:scaling>
          <c:orientation val="minMax"/>
          <c:max val="250"/>
          <c:min val="0"/>
        </c:scaling>
        <c:delete val="0"/>
        <c:axPos val="r"/>
        <c:title>
          <c:tx>
            <c:rich>
              <a:bodyPr/>
              <a:lstStyle/>
              <a:p>
                <a:pPr>
                  <a:defRPr sz="1000" b="1" i="0" u="none" strike="noStrike" baseline="0">
                    <a:solidFill>
                      <a:srgbClr val="000000"/>
                    </a:solidFill>
                    <a:latin typeface="Arial"/>
                    <a:ea typeface="Arial"/>
                    <a:cs typeface="Arial"/>
                  </a:defRPr>
                </a:pPr>
                <a:r>
                  <a:rPr lang="en-US" sz="1000" baseline="0"/>
                  <a:t>Vaccine Stock Composite</a:t>
                </a:r>
                <a:endParaRPr lang="en-US" sz="1000"/>
              </a:p>
            </c:rich>
          </c:tx>
          <c:layout>
            <c:manualLayout>
              <c:xMode val="edge"/>
              <c:yMode val="edge"/>
              <c:x val="0.96523879862136874"/>
              <c:y val="0.3250407160643381"/>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900" b="1" i="0" u="none" strike="noStrike" baseline="0">
                <a:solidFill>
                  <a:srgbClr val="000000"/>
                </a:solidFill>
                <a:latin typeface="Arial"/>
                <a:ea typeface="Arial"/>
                <a:cs typeface="Arial"/>
              </a:defRPr>
            </a:pPr>
            <a:endParaRPr lang="en-US"/>
          </a:p>
        </c:txPr>
        <c:crossAx val="154588672"/>
        <c:crosses val="max"/>
        <c:crossBetween val="between"/>
        <c:majorUnit val="50"/>
        <c:minorUnit val="25"/>
      </c:valAx>
      <c:spPr>
        <a:solidFill>
          <a:srgbClr val="FFFFFF"/>
        </a:solidFill>
        <a:ln w="25400">
          <a:solidFill>
            <a:srgbClr val="000000"/>
          </a:solidFill>
          <a:prstDash val="solid"/>
        </a:ln>
      </c:spPr>
    </c:plotArea>
    <c:legend>
      <c:legendPos val="b"/>
      <c:layout>
        <c:manualLayout>
          <c:xMode val="edge"/>
          <c:yMode val="edge"/>
          <c:x val="0.13036687253088933"/>
          <c:y val="0.94616639477977149"/>
          <c:w val="0.74945804595695853"/>
          <c:h val="3.9531409532285074E-2"/>
        </c:manualLayout>
      </c:layout>
      <c:overlay val="0"/>
      <c:spPr>
        <a:solidFill>
          <a:srgbClr val="C0C0C0"/>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legend>
    <c:plotVisOnly val="0"/>
    <c:dispBlanksAs val="gap"/>
    <c:showDLblsOverMax val="0"/>
  </c:chart>
  <c:spPr>
    <a:solidFill>
      <a:srgbClr val="E4E4E4"/>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B9FB30-F9A4-4839-B0CB-CA3CE251DCC1}" type="datetimeFigureOut">
              <a:rPr lang="en-US" smtClean="0"/>
              <a:t>6/28/2023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F78CCB-129E-41FE-B975-FCD9B7505D30}" type="slidenum">
              <a:rPr lang="en-US" smtClean="0"/>
              <a:t>‹#›</a:t>
            </a:fld>
            <a:endParaRPr lang="en-US"/>
          </a:p>
        </p:txBody>
      </p:sp>
    </p:spTree>
    <p:extLst>
      <p:ext uri="{BB962C8B-B14F-4D97-AF65-F5344CB8AC3E}">
        <p14:creationId xmlns:p14="http://schemas.microsoft.com/office/powerpoint/2010/main" val="344420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3B9ED5D2-F20E-496D-BD0A-1C7F0970A41A}" type="slidenum">
              <a:rPr lang="en-US" smtClean="0"/>
              <a:t>14</a:t>
            </a:fld>
            <a:endParaRPr lang="en-US"/>
          </a:p>
        </p:txBody>
      </p:sp>
    </p:spTree>
    <p:extLst>
      <p:ext uri="{BB962C8B-B14F-4D97-AF65-F5344CB8AC3E}">
        <p14:creationId xmlns:p14="http://schemas.microsoft.com/office/powerpoint/2010/main" val="3437256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3B9ED5D2-F20E-496D-BD0A-1C7F0970A41A}" type="slidenum">
              <a:rPr lang="en-US" smtClean="0"/>
              <a:t>17</a:t>
            </a:fld>
            <a:endParaRPr lang="en-US"/>
          </a:p>
        </p:txBody>
      </p:sp>
    </p:spTree>
    <p:extLst>
      <p:ext uri="{BB962C8B-B14F-4D97-AF65-F5344CB8AC3E}">
        <p14:creationId xmlns:p14="http://schemas.microsoft.com/office/powerpoint/2010/main" val="3016164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3B9ED5D2-F20E-496D-BD0A-1C7F0970A41A}" type="slidenum">
              <a:rPr lang="en-US" smtClean="0"/>
              <a:t>18</a:t>
            </a:fld>
            <a:endParaRPr lang="en-US"/>
          </a:p>
        </p:txBody>
      </p:sp>
    </p:spTree>
    <p:extLst>
      <p:ext uri="{BB962C8B-B14F-4D97-AF65-F5344CB8AC3E}">
        <p14:creationId xmlns:p14="http://schemas.microsoft.com/office/powerpoint/2010/main" val="2650115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3B9ED5D2-F20E-496D-BD0A-1C7F0970A41A}" type="slidenum">
              <a:rPr lang="en-US" smtClean="0"/>
              <a:t>19</a:t>
            </a:fld>
            <a:endParaRPr lang="en-US"/>
          </a:p>
        </p:txBody>
      </p:sp>
    </p:spTree>
    <p:extLst>
      <p:ext uri="{BB962C8B-B14F-4D97-AF65-F5344CB8AC3E}">
        <p14:creationId xmlns:p14="http://schemas.microsoft.com/office/powerpoint/2010/main" val="3170369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EC7A7-E0FE-FA9A-1FD8-B603C83796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28B0C4-543C-F7DD-275C-32AF846280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B4B864-156E-C665-56B6-E125D688B84F}"/>
              </a:ext>
            </a:extLst>
          </p:cNvPr>
          <p:cNvSpPr>
            <a:spLocks noGrp="1"/>
          </p:cNvSpPr>
          <p:nvPr>
            <p:ph type="dt" sz="half" idx="10"/>
          </p:nvPr>
        </p:nvSpPr>
        <p:spPr/>
        <p:txBody>
          <a:bodyPr/>
          <a:lstStyle/>
          <a:p>
            <a:fld id="{449E8F24-0297-4AD4-A41B-46BCFD80026D}" type="datetimeFigureOut">
              <a:rPr lang="en-US" smtClean="0"/>
              <a:t>6/28/2023</a:t>
            </a:fld>
            <a:endParaRPr lang="en-US"/>
          </a:p>
        </p:txBody>
      </p:sp>
      <p:sp>
        <p:nvSpPr>
          <p:cNvPr id="5" name="Footer Placeholder 4">
            <a:extLst>
              <a:ext uri="{FF2B5EF4-FFF2-40B4-BE49-F238E27FC236}">
                <a16:creationId xmlns:a16="http://schemas.microsoft.com/office/drawing/2014/main" id="{7AA08A44-3B60-BC76-8488-1BA3D5F0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4023F-F5F1-0E0F-158D-5F04EB70BF1B}"/>
              </a:ext>
            </a:extLst>
          </p:cNvPr>
          <p:cNvSpPr>
            <a:spLocks noGrp="1"/>
          </p:cNvSpPr>
          <p:nvPr>
            <p:ph type="sldNum" sz="quarter" idx="12"/>
          </p:nvPr>
        </p:nvSpPr>
        <p:spPr/>
        <p:txBody>
          <a:bodyPr/>
          <a:lstStyle/>
          <a:p>
            <a:fld id="{9A6A3119-D2A3-493E-8F29-3215C92CA563}" type="slidenum">
              <a:rPr lang="en-US" smtClean="0"/>
              <a:t>‹#›</a:t>
            </a:fld>
            <a:endParaRPr lang="en-US"/>
          </a:p>
        </p:txBody>
      </p:sp>
    </p:spTree>
    <p:extLst>
      <p:ext uri="{BB962C8B-B14F-4D97-AF65-F5344CB8AC3E}">
        <p14:creationId xmlns:p14="http://schemas.microsoft.com/office/powerpoint/2010/main" val="1833417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CED99-30C7-9DBB-578E-4AD0954551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2E4CF4-3F78-9EF6-CC31-78A4E99CD4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10830-2EB9-15D4-8638-AA04BFFF2A51}"/>
              </a:ext>
            </a:extLst>
          </p:cNvPr>
          <p:cNvSpPr>
            <a:spLocks noGrp="1"/>
          </p:cNvSpPr>
          <p:nvPr>
            <p:ph type="dt" sz="half" idx="10"/>
          </p:nvPr>
        </p:nvSpPr>
        <p:spPr/>
        <p:txBody>
          <a:bodyPr/>
          <a:lstStyle/>
          <a:p>
            <a:fld id="{449E8F24-0297-4AD4-A41B-46BCFD80026D}" type="datetimeFigureOut">
              <a:rPr lang="en-US" smtClean="0"/>
              <a:t>6/28/2023</a:t>
            </a:fld>
            <a:endParaRPr lang="en-US"/>
          </a:p>
        </p:txBody>
      </p:sp>
      <p:sp>
        <p:nvSpPr>
          <p:cNvPr id="5" name="Footer Placeholder 4">
            <a:extLst>
              <a:ext uri="{FF2B5EF4-FFF2-40B4-BE49-F238E27FC236}">
                <a16:creationId xmlns:a16="http://schemas.microsoft.com/office/drawing/2014/main" id="{C52D9BB9-D2A7-B831-26DA-DFC0474A4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D93033-99B8-3C1C-3B42-63B88976E5DA}"/>
              </a:ext>
            </a:extLst>
          </p:cNvPr>
          <p:cNvSpPr>
            <a:spLocks noGrp="1"/>
          </p:cNvSpPr>
          <p:nvPr>
            <p:ph type="sldNum" sz="quarter" idx="12"/>
          </p:nvPr>
        </p:nvSpPr>
        <p:spPr/>
        <p:txBody>
          <a:bodyPr/>
          <a:lstStyle/>
          <a:p>
            <a:fld id="{9A6A3119-D2A3-493E-8F29-3215C92CA563}" type="slidenum">
              <a:rPr lang="en-US" smtClean="0"/>
              <a:t>‹#›</a:t>
            </a:fld>
            <a:endParaRPr lang="en-US"/>
          </a:p>
        </p:txBody>
      </p:sp>
    </p:spTree>
    <p:extLst>
      <p:ext uri="{BB962C8B-B14F-4D97-AF65-F5344CB8AC3E}">
        <p14:creationId xmlns:p14="http://schemas.microsoft.com/office/powerpoint/2010/main" val="1034474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D2B063-DCD4-8E90-FE78-5E26C30BB5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55E697-3ED9-45A2-BE2B-08810FF1C2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9C46A-0114-34A2-2578-2D2AC34C29AD}"/>
              </a:ext>
            </a:extLst>
          </p:cNvPr>
          <p:cNvSpPr>
            <a:spLocks noGrp="1"/>
          </p:cNvSpPr>
          <p:nvPr>
            <p:ph type="dt" sz="half" idx="10"/>
          </p:nvPr>
        </p:nvSpPr>
        <p:spPr/>
        <p:txBody>
          <a:bodyPr/>
          <a:lstStyle/>
          <a:p>
            <a:fld id="{449E8F24-0297-4AD4-A41B-46BCFD80026D}" type="datetimeFigureOut">
              <a:rPr lang="en-US" smtClean="0"/>
              <a:t>6/28/2023</a:t>
            </a:fld>
            <a:endParaRPr lang="en-US"/>
          </a:p>
        </p:txBody>
      </p:sp>
      <p:sp>
        <p:nvSpPr>
          <p:cNvPr id="5" name="Footer Placeholder 4">
            <a:extLst>
              <a:ext uri="{FF2B5EF4-FFF2-40B4-BE49-F238E27FC236}">
                <a16:creationId xmlns:a16="http://schemas.microsoft.com/office/drawing/2014/main" id="{FA1063D8-1AE8-618E-C32F-E72C27ED81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47189B-204D-4AFA-14AB-361A60232453}"/>
              </a:ext>
            </a:extLst>
          </p:cNvPr>
          <p:cNvSpPr>
            <a:spLocks noGrp="1"/>
          </p:cNvSpPr>
          <p:nvPr>
            <p:ph type="sldNum" sz="quarter" idx="12"/>
          </p:nvPr>
        </p:nvSpPr>
        <p:spPr/>
        <p:txBody>
          <a:bodyPr/>
          <a:lstStyle/>
          <a:p>
            <a:fld id="{9A6A3119-D2A3-493E-8F29-3215C92CA563}" type="slidenum">
              <a:rPr lang="en-US" smtClean="0"/>
              <a:t>‹#›</a:t>
            </a:fld>
            <a:endParaRPr lang="en-US"/>
          </a:p>
        </p:txBody>
      </p:sp>
    </p:spTree>
    <p:extLst>
      <p:ext uri="{BB962C8B-B14F-4D97-AF65-F5344CB8AC3E}">
        <p14:creationId xmlns:p14="http://schemas.microsoft.com/office/powerpoint/2010/main" val="4274567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DE37B-9677-1BC1-C5B7-2F6D6F63B6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45F11C-04AE-F2C9-1FFE-A01EA676EC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24FA9-1973-E78C-5871-29C69DF6F6E2}"/>
              </a:ext>
            </a:extLst>
          </p:cNvPr>
          <p:cNvSpPr>
            <a:spLocks noGrp="1"/>
          </p:cNvSpPr>
          <p:nvPr>
            <p:ph type="dt" sz="half" idx="10"/>
          </p:nvPr>
        </p:nvSpPr>
        <p:spPr/>
        <p:txBody>
          <a:bodyPr/>
          <a:lstStyle/>
          <a:p>
            <a:fld id="{449E8F24-0297-4AD4-A41B-46BCFD80026D}" type="datetimeFigureOut">
              <a:rPr lang="en-US" smtClean="0"/>
              <a:t>6/28/2023</a:t>
            </a:fld>
            <a:endParaRPr lang="en-US"/>
          </a:p>
        </p:txBody>
      </p:sp>
      <p:sp>
        <p:nvSpPr>
          <p:cNvPr id="5" name="Footer Placeholder 4">
            <a:extLst>
              <a:ext uri="{FF2B5EF4-FFF2-40B4-BE49-F238E27FC236}">
                <a16:creationId xmlns:a16="http://schemas.microsoft.com/office/drawing/2014/main" id="{09157C0C-468D-4F1D-B67F-C7B53C948B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84980D-B494-2C90-0813-C1C868D4B1BA}"/>
              </a:ext>
            </a:extLst>
          </p:cNvPr>
          <p:cNvSpPr>
            <a:spLocks noGrp="1"/>
          </p:cNvSpPr>
          <p:nvPr>
            <p:ph type="sldNum" sz="quarter" idx="12"/>
          </p:nvPr>
        </p:nvSpPr>
        <p:spPr/>
        <p:txBody>
          <a:bodyPr/>
          <a:lstStyle/>
          <a:p>
            <a:fld id="{9A6A3119-D2A3-493E-8F29-3215C92CA563}" type="slidenum">
              <a:rPr lang="en-US" smtClean="0"/>
              <a:t>‹#›</a:t>
            </a:fld>
            <a:endParaRPr lang="en-US"/>
          </a:p>
        </p:txBody>
      </p:sp>
    </p:spTree>
    <p:extLst>
      <p:ext uri="{BB962C8B-B14F-4D97-AF65-F5344CB8AC3E}">
        <p14:creationId xmlns:p14="http://schemas.microsoft.com/office/powerpoint/2010/main" val="3764899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83754-9C38-0FEC-FBFD-8DD9B281C8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AA408F-E37F-C0CB-CD02-E8B26DDD0C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AC097F-2C0F-5A57-D082-5D48108FEFF8}"/>
              </a:ext>
            </a:extLst>
          </p:cNvPr>
          <p:cNvSpPr>
            <a:spLocks noGrp="1"/>
          </p:cNvSpPr>
          <p:nvPr>
            <p:ph type="dt" sz="half" idx="10"/>
          </p:nvPr>
        </p:nvSpPr>
        <p:spPr/>
        <p:txBody>
          <a:bodyPr/>
          <a:lstStyle/>
          <a:p>
            <a:fld id="{449E8F24-0297-4AD4-A41B-46BCFD80026D}" type="datetimeFigureOut">
              <a:rPr lang="en-US" smtClean="0"/>
              <a:t>6/28/2023</a:t>
            </a:fld>
            <a:endParaRPr lang="en-US"/>
          </a:p>
        </p:txBody>
      </p:sp>
      <p:sp>
        <p:nvSpPr>
          <p:cNvPr id="5" name="Footer Placeholder 4">
            <a:extLst>
              <a:ext uri="{FF2B5EF4-FFF2-40B4-BE49-F238E27FC236}">
                <a16:creationId xmlns:a16="http://schemas.microsoft.com/office/drawing/2014/main" id="{DFD782DE-BD62-5E79-949F-B860F25E9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A0D40D-974F-4314-0403-902332338B3F}"/>
              </a:ext>
            </a:extLst>
          </p:cNvPr>
          <p:cNvSpPr>
            <a:spLocks noGrp="1"/>
          </p:cNvSpPr>
          <p:nvPr>
            <p:ph type="sldNum" sz="quarter" idx="12"/>
          </p:nvPr>
        </p:nvSpPr>
        <p:spPr/>
        <p:txBody>
          <a:bodyPr/>
          <a:lstStyle/>
          <a:p>
            <a:fld id="{9A6A3119-D2A3-493E-8F29-3215C92CA563}" type="slidenum">
              <a:rPr lang="en-US" smtClean="0"/>
              <a:t>‹#›</a:t>
            </a:fld>
            <a:endParaRPr lang="en-US"/>
          </a:p>
        </p:txBody>
      </p:sp>
    </p:spTree>
    <p:extLst>
      <p:ext uri="{BB962C8B-B14F-4D97-AF65-F5344CB8AC3E}">
        <p14:creationId xmlns:p14="http://schemas.microsoft.com/office/powerpoint/2010/main" val="40158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02FAC-47BF-582D-B8FC-E1734EBAA0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4049DD-96A3-D333-5450-E351EB62C5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7B1F8C-FD83-2333-7C8E-DD6F51870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918122-063A-36CF-79CC-CC4EAD119D81}"/>
              </a:ext>
            </a:extLst>
          </p:cNvPr>
          <p:cNvSpPr>
            <a:spLocks noGrp="1"/>
          </p:cNvSpPr>
          <p:nvPr>
            <p:ph type="dt" sz="half" idx="10"/>
          </p:nvPr>
        </p:nvSpPr>
        <p:spPr/>
        <p:txBody>
          <a:bodyPr/>
          <a:lstStyle/>
          <a:p>
            <a:fld id="{449E8F24-0297-4AD4-A41B-46BCFD80026D}" type="datetimeFigureOut">
              <a:rPr lang="en-US" smtClean="0"/>
              <a:t>6/28/2023</a:t>
            </a:fld>
            <a:endParaRPr lang="en-US"/>
          </a:p>
        </p:txBody>
      </p:sp>
      <p:sp>
        <p:nvSpPr>
          <p:cNvPr id="6" name="Footer Placeholder 5">
            <a:extLst>
              <a:ext uri="{FF2B5EF4-FFF2-40B4-BE49-F238E27FC236}">
                <a16:creationId xmlns:a16="http://schemas.microsoft.com/office/drawing/2014/main" id="{97FC3757-8A08-24E9-9FD5-B90B235F8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BB9EF4-208F-2C9E-FA48-49E8360F39FB}"/>
              </a:ext>
            </a:extLst>
          </p:cNvPr>
          <p:cNvSpPr>
            <a:spLocks noGrp="1"/>
          </p:cNvSpPr>
          <p:nvPr>
            <p:ph type="sldNum" sz="quarter" idx="12"/>
          </p:nvPr>
        </p:nvSpPr>
        <p:spPr/>
        <p:txBody>
          <a:bodyPr/>
          <a:lstStyle/>
          <a:p>
            <a:fld id="{9A6A3119-D2A3-493E-8F29-3215C92CA563}" type="slidenum">
              <a:rPr lang="en-US" smtClean="0"/>
              <a:t>‹#›</a:t>
            </a:fld>
            <a:endParaRPr lang="en-US"/>
          </a:p>
        </p:txBody>
      </p:sp>
    </p:spTree>
    <p:extLst>
      <p:ext uri="{BB962C8B-B14F-4D97-AF65-F5344CB8AC3E}">
        <p14:creationId xmlns:p14="http://schemas.microsoft.com/office/powerpoint/2010/main" val="3432846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1BF72-85DC-DEFB-2925-F70F985452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FB12B8-8C78-0795-D1FB-168B211991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902A0A-F886-2360-66AA-2EA0E0E0F4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9B8F2F-75B0-3EC4-D0CD-2996ED4292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F27D2A-B67B-6CF8-A80D-3DF239F085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20E7DC-3586-6EA5-F34B-A8FD58B06004}"/>
              </a:ext>
            </a:extLst>
          </p:cNvPr>
          <p:cNvSpPr>
            <a:spLocks noGrp="1"/>
          </p:cNvSpPr>
          <p:nvPr>
            <p:ph type="dt" sz="half" idx="10"/>
          </p:nvPr>
        </p:nvSpPr>
        <p:spPr/>
        <p:txBody>
          <a:bodyPr/>
          <a:lstStyle/>
          <a:p>
            <a:fld id="{449E8F24-0297-4AD4-A41B-46BCFD80026D}" type="datetimeFigureOut">
              <a:rPr lang="en-US" smtClean="0"/>
              <a:t>6/28/2023</a:t>
            </a:fld>
            <a:endParaRPr lang="en-US"/>
          </a:p>
        </p:txBody>
      </p:sp>
      <p:sp>
        <p:nvSpPr>
          <p:cNvPr id="8" name="Footer Placeholder 7">
            <a:extLst>
              <a:ext uri="{FF2B5EF4-FFF2-40B4-BE49-F238E27FC236}">
                <a16:creationId xmlns:a16="http://schemas.microsoft.com/office/drawing/2014/main" id="{74B36FD7-6A68-147E-7F9C-20194594FC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C57394-ABC0-22FB-B6F4-301D784E1D72}"/>
              </a:ext>
            </a:extLst>
          </p:cNvPr>
          <p:cNvSpPr>
            <a:spLocks noGrp="1"/>
          </p:cNvSpPr>
          <p:nvPr>
            <p:ph type="sldNum" sz="quarter" idx="12"/>
          </p:nvPr>
        </p:nvSpPr>
        <p:spPr/>
        <p:txBody>
          <a:bodyPr/>
          <a:lstStyle/>
          <a:p>
            <a:fld id="{9A6A3119-D2A3-493E-8F29-3215C92CA563}" type="slidenum">
              <a:rPr lang="en-US" smtClean="0"/>
              <a:t>‹#›</a:t>
            </a:fld>
            <a:endParaRPr lang="en-US"/>
          </a:p>
        </p:txBody>
      </p:sp>
    </p:spTree>
    <p:extLst>
      <p:ext uri="{BB962C8B-B14F-4D97-AF65-F5344CB8AC3E}">
        <p14:creationId xmlns:p14="http://schemas.microsoft.com/office/powerpoint/2010/main" val="3657918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F2870-357C-66A4-3BA9-36C9D4C4E4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B9A6A8-8FC2-155E-FC49-353B8EE69EFA}"/>
              </a:ext>
            </a:extLst>
          </p:cNvPr>
          <p:cNvSpPr>
            <a:spLocks noGrp="1"/>
          </p:cNvSpPr>
          <p:nvPr>
            <p:ph type="dt" sz="half" idx="10"/>
          </p:nvPr>
        </p:nvSpPr>
        <p:spPr/>
        <p:txBody>
          <a:bodyPr/>
          <a:lstStyle/>
          <a:p>
            <a:fld id="{449E8F24-0297-4AD4-A41B-46BCFD80026D}" type="datetimeFigureOut">
              <a:rPr lang="en-US" smtClean="0"/>
              <a:t>6/28/2023</a:t>
            </a:fld>
            <a:endParaRPr lang="en-US"/>
          </a:p>
        </p:txBody>
      </p:sp>
      <p:sp>
        <p:nvSpPr>
          <p:cNvPr id="4" name="Footer Placeholder 3">
            <a:extLst>
              <a:ext uri="{FF2B5EF4-FFF2-40B4-BE49-F238E27FC236}">
                <a16:creationId xmlns:a16="http://schemas.microsoft.com/office/drawing/2014/main" id="{2EA38BCE-B332-6B25-0DD8-F46CD652DD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CE0785-AC6C-F032-D6D8-70A41921BFB9}"/>
              </a:ext>
            </a:extLst>
          </p:cNvPr>
          <p:cNvSpPr>
            <a:spLocks noGrp="1"/>
          </p:cNvSpPr>
          <p:nvPr>
            <p:ph type="sldNum" sz="quarter" idx="12"/>
          </p:nvPr>
        </p:nvSpPr>
        <p:spPr/>
        <p:txBody>
          <a:bodyPr/>
          <a:lstStyle/>
          <a:p>
            <a:fld id="{9A6A3119-D2A3-493E-8F29-3215C92CA563}" type="slidenum">
              <a:rPr lang="en-US" smtClean="0"/>
              <a:t>‹#›</a:t>
            </a:fld>
            <a:endParaRPr lang="en-US"/>
          </a:p>
        </p:txBody>
      </p:sp>
    </p:spTree>
    <p:extLst>
      <p:ext uri="{BB962C8B-B14F-4D97-AF65-F5344CB8AC3E}">
        <p14:creationId xmlns:p14="http://schemas.microsoft.com/office/powerpoint/2010/main" val="1373916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EB7054-E96C-7695-6AA7-13D0E24A4FC0}"/>
              </a:ext>
            </a:extLst>
          </p:cNvPr>
          <p:cNvSpPr>
            <a:spLocks noGrp="1"/>
          </p:cNvSpPr>
          <p:nvPr>
            <p:ph type="dt" sz="half" idx="10"/>
          </p:nvPr>
        </p:nvSpPr>
        <p:spPr/>
        <p:txBody>
          <a:bodyPr/>
          <a:lstStyle/>
          <a:p>
            <a:fld id="{449E8F24-0297-4AD4-A41B-46BCFD80026D}" type="datetimeFigureOut">
              <a:rPr lang="en-US" smtClean="0"/>
              <a:t>6/28/2023</a:t>
            </a:fld>
            <a:endParaRPr lang="en-US"/>
          </a:p>
        </p:txBody>
      </p:sp>
      <p:sp>
        <p:nvSpPr>
          <p:cNvPr id="3" name="Footer Placeholder 2">
            <a:extLst>
              <a:ext uri="{FF2B5EF4-FFF2-40B4-BE49-F238E27FC236}">
                <a16:creationId xmlns:a16="http://schemas.microsoft.com/office/drawing/2014/main" id="{73FE5DF1-BCAA-8A47-590D-01B2505E99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252EE6-F4DD-EF94-A4B2-ECD9EDE12F25}"/>
              </a:ext>
            </a:extLst>
          </p:cNvPr>
          <p:cNvSpPr>
            <a:spLocks noGrp="1"/>
          </p:cNvSpPr>
          <p:nvPr>
            <p:ph type="sldNum" sz="quarter" idx="12"/>
          </p:nvPr>
        </p:nvSpPr>
        <p:spPr/>
        <p:txBody>
          <a:bodyPr/>
          <a:lstStyle/>
          <a:p>
            <a:fld id="{9A6A3119-D2A3-493E-8F29-3215C92CA563}" type="slidenum">
              <a:rPr lang="en-US" smtClean="0"/>
              <a:t>‹#›</a:t>
            </a:fld>
            <a:endParaRPr lang="en-US"/>
          </a:p>
        </p:txBody>
      </p:sp>
    </p:spTree>
    <p:extLst>
      <p:ext uri="{BB962C8B-B14F-4D97-AF65-F5344CB8AC3E}">
        <p14:creationId xmlns:p14="http://schemas.microsoft.com/office/powerpoint/2010/main" val="217096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4E388-BEDA-C8DB-B24C-80F8C4BD5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028326-1AE5-2327-6393-2479349A38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FE1243-E661-57BF-DC28-8B6FDB36B5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D0B05D-60B1-1CE7-D9F2-E96E39135F64}"/>
              </a:ext>
            </a:extLst>
          </p:cNvPr>
          <p:cNvSpPr>
            <a:spLocks noGrp="1"/>
          </p:cNvSpPr>
          <p:nvPr>
            <p:ph type="dt" sz="half" idx="10"/>
          </p:nvPr>
        </p:nvSpPr>
        <p:spPr/>
        <p:txBody>
          <a:bodyPr/>
          <a:lstStyle/>
          <a:p>
            <a:fld id="{449E8F24-0297-4AD4-A41B-46BCFD80026D}" type="datetimeFigureOut">
              <a:rPr lang="en-US" smtClean="0"/>
              <a:t>6/28/2023</a:t>
            </a:fld>
            <a:endParaRPr lang="en-US"/>
          </a:p>
        </p:txBody>
      </p:sp>
      <p:sp>
        <p:nvSpPr>
          <p:cNvPr id="6" name="Footer Placeholder 5">
            <a:extLst>
              <a:ext uri="{FF2B5EF4-FFF2-40B4-BE49-F238E27FC236}">
                <a16:creationId xmlns:a16="http://schemas.microsoft.com/office/drawing/2014/main" id="{A201EE06-375B-994A-E4D0-E194123262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37C9FA-EFC1-D6B9-AE49-178EAF6A005D}"/>
              </a:ext>
            </a:extLst>
          </p:cNvPr>
          <p:cNvSpPr>
            <a:spLocks noGrp="1"/>
          </p:cNvSpPr>
          <p:nvPr>
            <p:ph type="sldNum" sz="quarter" idx="12"/>
          </p:nvPr>
        </p:nvSpPr>
        <p:spPr/>
        <p:txBody>
          <a:bodyPr/>
          <a:lstStyle/>
          <a:p>
            <a:fld id="{9A6A3119-D2A3-493E-8F29-3215C92CA563}" type="slidenum">
              <a:rPr lang="en-US" smtClean="0"/>
              <a:t>‹#›</a:t>
            </a:fld>
            <a:endParaRPr lang="en-US"/>
          </a:p>
        </p:txBody>
      </p:sp>
    </p:spTree>
    <p:extLst>
      <p:ext uri="{BB962C8B-B14F-4D97-AF65-F5344CB8AC3E}">
        <p14:creationId xmlns:p14="http://schemas.microsoft.com/office/powerpoint/2010/main" val="1933291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C833D-CB64-EE06-C969-166EF4144F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7E748E-8609-50D3-7C5E-F4970C8981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E98627-35F8-E965-FF24-8DE831065C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EB24C4-4A46-2F37-CC4D-74384E5855C5}"/>
              </a:ext>
            </a:extLst>
          </p:cNvPr>
          <p:cNvSpPr>
            <a:spLocks noGrp="1"/>
          </p:cNvSpPr>
          <p:nvPr>
            <p:ph type="dt" sz="half" idx="10"/>
          </p:nvPr>
        </p:nvSpPr>
        <p:spPr/>
        <p:txBody>
          <a:bodyPr/>
          <a:lstStyle/>
          <a:p>
            <a:fld id="{449E8F24-0297-4AD4-A41B-46BCFD80026D}" type="datetimeFigureOut">
              <a:rPr lang="en-US" smtClean="0"/>
              <a:t>6/28/2023</a:t>
            </a:fld>
            <a:endParaRPr lang="en-US"/>
          </a:p>
        </p:txBody>
      </p:sp>
      <p:sp>
        <p:nvSpPr>
          <p:cNvPr id="6" name="Footer Placeholder 5">
            <a:extLst>
              <a:ext uri="{FF2B5EF4-FFF2-40B4-BE49-F238E27FC236}">
                <a16:creationId xmlns:a16="http://schemas.microsoft.com/office/drawing/2014/main" id="{7197B9FD-9653-1763-EC49-9C9E448A6F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3E3FA2-7BA5-0C77-E645-56933FB216C0}"/>
              </a:ext>
            </a:extLst>
          </p:cNvPr>
          <p:cNvSpPr>
            <a:spLocks noGrp="1"/>
          </p:cNvSpPr>
          <p:nvPr>
            <p:ph type="sldNum" sz="quarter" idx="12"/>
          </p:nvPr>
        </p:nvSpPr>
        <p:spPr/>
        <p:txBody>
          <a:bodyPr/>
          <a:lstStyle/>
          <a:p>
            <a:fld id="{9A6A3119-D2A3-493E-8F29-3215C92CA563}" type="slidenum">
              <a:rPr lang="en-US" smtClean="0"/>
              <a:t>‹#›</a:t>
            </a:fld>
            <a:endParaRPr lang="en-US"/>
          </a:p>
        </p:txBody>
      </p:sp>
    </p:spTree>
    <p:extLst>
      <p:ext uri="{BB962C8B-B14F-4D97-AF65-F5344CB8AC3E}">
        <p14:creationId xmlns:p14="http://schemas.microsoft.com/office/powerpoint/2010/main" val="108543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D90560-549B-68D7-46CF-E735DD482D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F994FD-8A78-8C70-76C3-88D7FC18D1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D703BD-491D-4959-C9B7-FB9967B639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9E8F24-0297-4AD4-A41B-46BCFD80026D}" type="datetimeFigureOut">
              <a:rPr lang="en-US" smtClean="0"/>
              <a:t>6/28/2023</a:t>
            </a:fld>
            <a:endParaRPr lang="en-US"/>
          </a:p>
        </p:txBody>
      </p:sp>
      <p:sp>
        <p:nvSpPr>
          <p:cNvPr id="5" name="Footer Placeholder 4">
            <a:extLst>
              <a:ext uri="{FF2B5EF4-FFF2-40B4-BE49-F238E27FC236}">
                <a16:creationId xmlns:a16="http://schemas.microsoft.com/office/drawing/2014/main" id="{08725F2D-1A9A-C9E0-07D0-94E051A83F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E7E4E5-2297-3AB4-837D-5B25DCC71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A3119-D2A3-493E-8F29-3215C92CA563}" type="slidenum">
              <a:rPr lang="en-US" smtClean="0"/>
              <a:t>‹#›</a:t>
            </a:fld>
            <a:endParaRPr lang="en-US"/>
          </a:p>
        </p:txBody>
      </p:sp>
    </p:spTree>
    <p:extLst>
      <p:ext uri="{BB962C8B-B14F-4D97-AF65-F5344CB8AC3E}">
        <p14:creationId xmlns:p14="http://schemas.microsoft.com/office/powerpoint/2010/main" val="593033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hyperlink" Target="https://icandecide.org/v-safe-data/" TargetMode="Externa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tif"/><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tif"/><Relationship Id="rId5" Type="http://schemas.openxmlformats.org/officeDocument/2006/relationships/image" Target="../media/image10.tif"/><Relationship Id="rId4" Type="http://schemas.openxmlformats.org/officeDocument/2006/relationships/image" Target="../media/image9.tif"/></Relationships>
</file>

<file path=ppt/slides/_rels/slide18.xml.rels><?xml version="1.0" encoding="UTF-8" standalone="yes"?>
<Relationships xmlns="http://schemas.openxmlformats.org/package/2006/relationships"><Relationship Id="rId3" Type="http://schemas.openxmlformats.org/officeDocument/2006/relationships/hyperlink" Target="https://www.cdc.gov/vaccines/schedules/images/schedule1983s.jpg"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www.cdc.gov/vaccines/schedules/downloads/child/0-18yrs-child-combined-schedule.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goodreads.com/work/quotes/1241712"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6B5A-28DA-EB22-2568-8CAEBCB99BE7}"/>
              </a:ext>
            </a:extLst>
          </p:cNvPr>
          <p:cNvSpPr>
            <a:spLocks noGrp="1"/>
          </p:cNvSpPr>
          <p:nvPr>
            <p:ph type="ctrTitle"/>
          </p:nvPr>
        </p:nvSpPr>
        <p:spPr>
          <a:xfrm>
            <a:off x="1524000" y="557939"/>
            <a:ext cx="9144000" cy="2952024"/>
          </a:xfrm>
        </p:spPr>
        <p:txBody>
          <a:bodyPr>
            <a:normAutofit fontScale="90000"/>
          </a:bodyPr>
          <a:lstStyle/>
          <a:p>
            <a:r>
              <a:rPr lang="en-US" b="1" dirty="0"/>
              <a:t>Mises University</a:t>
            </a:r>
            <a:br>
              <a:rPr lang="en-US" b="1" dirty="0"/>
            </a:br>
            <a:br>
              <a:rPr lang="en-US" b="1" dirty="0"/>
            </a:br>
            <a:r>
              <a:rPr lang="en-US" b="1" dirty="0"/>
              <a:t>An Austrian/Libertarian Critique of Covid 19 Vaccine (Mandates)</a:t>
            </a:r>
          </a:p>
        </p:txBody>
      </p:sp>
      <p:sp>
        <p:nvSpPr>
          <p:cNvPr id="3" name="Subtitle 2">
            <a:extLst>
              <a:ext uri="{FF2B5EF4-FFF2-40B4-BE49-F238E27FC236}">
                <a16:creationId xmlns:a16="http://schemas.microsoft.com/office/drawing/2014/main" id="{D9DAE199-FAF8-2D9D-EC02-67C8A5904BBF}"/>
              </a:ext>
            </a:extLst>
          </p:cNvPr>
          <p:cNvSpPr>
            <a:spLocks noGrp="1"/>
          </p:cNvSpPr>
          <p:nvPr>
            <p:ph type="subTitle" idx="1"/>
          </p:nvPr>
        </p:nvSpPr>
        <p:spPr/>
        <p:txBody>
          <a:bodyPr>
            <a:noAutofit/>
          </a:bodyPr>
          <a:lstStyle/>
          <a:p>
            <a:endParaRPr lang="en-US" sz="3200" dirty="0"/>
          </a:p>
          <a:p>
            <a:r>
              <a:rPr lang="en-US" sz="3200" dirty="0"/>
              <a:t>July 27, 2023</a:t>
            </a:r>
          </a:p>
          <a:p>
            <a:endParaRPr lang="en-US" sz="3200" dirty="0"/>
          </a:p>
          <a:p>
            <a:r>
              <a:rPr lang="en-US" sz="3200" dirty="0"/>
              <a:t>Steve Berger</a:t>
            </a:r>
          </a:p>
        </p:txBody>
      </p:sp>
    </p:spTree>
    <p:extLst>
      <p:ext uri="{BB962C8B-B14F-4D97-AF65-F5344CB8AC3E}">
        <p14:creationId xmlns:p14="http://schemas.microsoft.com/office/powerpoint/2010/main" val="2659364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2B9CB-1176-F4FB-0FC9-E61203BA18CF}"/>
              </a:ext>
            </a:extLst>
          </p:cNvPr>
          <p:cNvSpPr>
            <a:spLocks noGrp="1"/>
          </p:cNvSpPr>
          <p:nvPr>
            <p:ph type="title"/>
          </p:nvPr>
        </p:nvSpPr>
        <p:spPr>
          <a:xfrm>
            <a:off x="838200" y="365125"/>
            <a:ext cx="10515600" cy="532497"/>
          </a:xfrm>
        </p:spPr>
        <p:txBody>
          <a:bodyPr>
            <a:normAutofit fontScale="90000"/>
          </a:bodyPr>
          <a:lstStyle/>
          <a:p>
            <a:pPr algn="ctr"/>
            <a:r>
              <a:rPr lang="en-US" b="1" dirty="0"/>
              <a:t>COVID TEAM AUTHORITY</a:t>
            </a:r>
          </a:p>
        </p:txBody>
      </p:sp>
      <p:sp>
        <p:nvSpPr>
          <p:cNvPr id="3" name="Content Placeholder 2">
            <a:extLst>
              <a:ext uri="{FF2B5EF4-FFF2-40B4-BE49-F238E27FC236}">
                <a16:creationId xmlns:a16="http://schemas.microsoft.com/office/drawing/2014/main" id="{3F26960A-960D-334E-1F54-087C59BA68E0}"/>
              </a:ext>
            </a:extLst>
          </p:cNvPr>
          <p:cNvSpPr>
            <a:spLocks noGrp="1"/>
          </p:cNvSpPr>
          <p:nvPr>
            <p:ph idx="1"/>
          </p:nvPr>
        </p:nvSpPr>
        <p:spPr>
          <a:xfrm>
            <a:off x="838200" y="964734"/>
            <a:ext cx="10515600" cy="5528141"/>
          </a:xfrm>
        </p:spPr>
        <p:txBody>
          <a:bodyPr>
            <a:normAutofit fontScale="77500" lnSpcReduction="20000"/>
          </a:bodyPr>
          <a:lstStyle/>
          <a:p>
            <a:pPr marL="0" indent="0" algn="ctr">
              <a:buNone/>
            </a:pPr>
            <a:endParaRPr lang="en-US" dirty="0"/>
          </a:p>
          <a:p>
            <a:pPr marL="0" indent="0" algn="ctr">
              <a:buNone/>
            </a:pPr>
            <a:r>
              <a:rPr lang="en-US" dirty="0"/>
              <a:t>“You’re not going to get Covid if you got these vaccinations…We are in a pandemic of the unvaccinated”  -Joe Biden</a:t>
            </a:r>
          </a:p>
          <a:p>
            <a:pPr marL="0" indent="0" algn="ctr">
              <a:buNone/>
            </a:pPr>
            <a:endParaRPr lang="en-US" dirty="0"/>
          </a:p>
          <a:p>
            <a:pPr marL="0" indent="0" algn="ctr">
              <a:buNone/>
            </a:pPr>
            <a:r>
              <a:rPr lang="en-US" dirty="0"/>
              <a:t>“The vaccines are safe and effective”  -Anthony Fauci</a:t>
            </a:r>
          </a:p>
          <a:p>
            <a:pPr marL="0" indent="0" algn="ctr">
              <a:buNone/>
            </a:pPr>
            <a:endParaRPr lang="en-US" dirty="0"/>
          </a:p>
          <a:p>
            <a:pPr marL="0" indent="0" algn="ctr">
              <a:buNone/>
            </a:pPr>
            <a:r>
              <a:rPr lang="en-US" dirty="0"/>
              <a:t>“Our data from the CDC today suggests that vaccinated people do not carry the virus, do not get sick – and it’s not just in the clinical trials but it’s also in real-world data.”-Rochelle </a:t>
            </a:r>
            <a:r>
              <a:rPr lang="en-US"/>
              <a:t>Walensky</a:t>
            </a:r>
            <a:endParaRPr lang="en-US" dirty="0"/>
          </a:p>
          <a:p>
            <a:pPr marL="0" indent="0" algn="ctr">
              <a:buNone/>
            </a:pPr>
            <a:endParaRPr lang="en-US" dirty="0"/>
          </a:p>
          <a:p>
            <a:pPr marL="0" indent="0" algn="ctr">
              <a:buNone/>
            </a:pPr>
            <a:r>
              <a:rPr lang="en-US" dirty="0"/>
              <a:t>“God did answer our prayers.  He made the smartest men and women, the scientists, the doctors, the researchers, he made them come up with a vaccine that is from God to us.”    – New York Governor Kathy </a:t>
            </a:r>
            <a:r>
              <a:rPr lang="en-US" dirty="0" err="1"/>
              <a:t>Hochul</a:t>
            </a:r>
            <a:endParaRPr lang="en-US" dirty="0"/>
          </a:p>
          <a:p>
            <a:pPr marL="0" indent="0" algn="ctr">
              <a:buNone/>
            </a:pPr>
            <a:endParaRPr lang="en-US" dirty="0"/>
          </a:p>
          <a:p>
            <a:pPr marL="0" indent="0" algn="ctr">
              <a:buNone/>
            </a:pPr>
            <a:r>
              <a:rPr lang="en-US" dirty="0"/>
              <a:t>“ I really think this is why God gave us two arms, one for the flu shot and the other for the Covid shot.”– Dr. Anish Jha, Biden White House Covid Coordinator, Dean of the School of Public Health, Brown University</a:t>
            </a:r>
          </a:p>
        </p:txBody>
      </p:sp>
    </p:spTree>
    <p:extLst>
      <p:ext uri="{BB962C8B-B14F-4D97-AF65-F5344CB8AC3E}">
        <p14:creationId xmlns:p14="http://schemas.microsoft.com/office/powerpoint/2010/main" val="1419154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B68A4-0A35-1752-1601-2B172B57D2C0}"/>
              </a:ext>
            </a:extLst>
          </p:cNvPr>
          <p:cNvSpPr>
            <a:spLocks noGrp="1"/>
          </p:cNvSpPr>
          <p:nvPr>
            <p:ph type="title"/>
          </p:nvPr>
        </p:nvSpPr>
        <p:spPr>
          <a:xfrm>
            <a:off x="838200" y="365125"/>
            <a:ext cx="10515600" cy="1002281"/>
          </a:xfrm>
        </p:spPr>
        <p:txBody>
          <a:bodyPr>
            <a:normAutofit/>
          </a:bodyPr>
          <a:lstStyle/>
          <a:p>
            <a:r>
              <a:rPr lang="en-US" b="1" dirty="0"/>
              <a:t>Hmm…Safe, Free, Effective and Necessary??</a:t>
            </a:r>
          </a:p>
        </p:txBody>
      </p:sp>
      <p:sp>
        <p:nvSpPr>
          <p:cNvPr id="3" name="Content Placeholder 2">
            <a:extLst>
              <a:ext uri="{FF2B5EF4-FFF2-40B4-BE49-F238E27FC236}">
                <a16:creationId xmlns:a16="http://schemas.microsoft.com/office/drawing/2014/main" id="{2D7582B2-9980-9D5B-AF30-48B6BB13D471}"/>
              </a:ext>
            </a:extLst>
          </p:cNvPr>
          <p:cNvSpPr>
            <a:spLocks noGrp="1"/>
          </p:cNvSpPr>
          <p:nvPr>
            <p:ph idx="1"/>
          </p:nvPr>
        </p:nvSpPr>
        <p:spPr/>
        <p:txBody>
          <a:bodyPr/>
          <a:lstStyle/>
          <a:p>
            <a:pPr marL="0" indent="0" algn="ctr">
              <a:buNone/>
            </a:pPr>
            <a:r>
              <a:rPr lang="en-US" dirty="0"/>
              <a:t>“If you repeat a lie often enough, people will believe it, and you will even come to believe it yourself.” -Joseph Goebbels</a:t>
            </a:r>
          </a:p>
          <a:p>
            <a:pPr marL="0" indent="0" algn="ctr">
              <a:buNone/>
            </a:pPr>
            <a:endParaRPr lang="en-US" dirty="0"/>
          </a:p>
          <a:p>
            <a:pPr marL="0" indent="0" algn="ctr">
              <a:buNone/>
            </a:pPr>
            <a:r>
              <a:rPr lang="en-US" dirty="0"/>
              <a:t>“The most dangerous man to any government is the man who is able to think things out for himself, without regard to the prevailing superstitions and taboos.  Almost inevitably he comes to the conclusion that the government he lives under is dishonest, insane and intolerable.” – HL Mencken</a:t>
            </a:r>
          </a:p>
        </p:txBody>
      </p:sp>
    </p:spTree>
    <p:extLst>
      <p:ext uri="{BB962C8B-B14F-4D97-AF65-F5344CB8AC3E}">
        <p14:creationId xmlns:p14="http://schemas.microsoft.com/office/powerpoint/2010/main" val="4003876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BA0F727-CD91-BED9-7723-8F2284D3C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 y="804672"/>
            <a:ext cx="11905488" cy="605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1F98B48-A87C-1563-FF5F-D8928E61D9DA}"/>
              </a:ext>
            </a:extLst>
          </p:cNvPr>
          <p:cNvSpPr>
            <a:spLocks noGrp="1"/>
          </p:cNvSpPr>
          <p:nvPr>
            <p:ph type="title"/>
          </p:nvPr>
        </p:nvSpPr>
        <p:spPr>
          <a:xfrm>
            <a:off x="838200" y="91441"/>
            <a:ext cx="10515600" cy="713231"/>
          </a:xfrm>
        </p:spPr>
        <p:txBody>
          <a:bodyPr>
            <a:normAutofit fontScale="90000"/>
          </a:bodyPr>
          <a:lstStyle/>
          <a:p>
            <a:r>
              <a:rPr lang="en-US" dirty="0"/>
              <a:t>VAERS COVID VACCINE ADVERSE EVENT REPORTS</a:t>
            </a:r>
          </a:p>
        </p:txBody>
      </p:sp>
      <p:sp>
        <p:nvSpPr>
          <p:cNvPr id="3" name="TextBox 2">
            <a:extLst>
              <a:ext uri="{FF2B5EF4-FFF2-40B4-BE49-F238E27FC236}">
                <a16:creationId xmlns:a16="http://schemas.microsoft.com/office/drawing/2014/main" id="{D73B10F4-044A-7EC3-7234-08FEB3D67C7B}"/>
              </a:ext>
            </a:extLst>
          </p:cNvPr>
          <p:cNvSpPr txBox="1"/>
          <p:nvPr/>
        </p:nvSpPr>
        <p:spPr>
          <a:xfrm>
            <a:off x="9445752" y="6355080"/>
            <a:ext cx="2459736" cy="369332"/>
          </a:xfrm>
          <a:prstGeom prst="rect">
            <a:avLst/>
          </a:prstGeom>
          <a:noFill/>
        </p:spPr>
        <p:txBody>
          <a:bodyPr wrap="square" rtlCol="0">
            <a:spAutoFit/>
          </a:bodyPr>
          <a:lstStyle/>
          <a:p>
            <a:r>
              <a:rPr lang="en-US" dirty="0"/>
              <a:t>Source: openvaers.com</a:t>
            </a:r>
          </a:p>
        </p:txBody>
      </p:sp>
    </p:spTree>
    <p:extLst>
      <p:ext uri="{BB962C8B-B14F-4D97-AF65-F5344CB8AC3E}">
        <p14:creationId xmlns:p14="http://schemas.microsoft.com/office/powerpoint/2010/main" val="2888143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ACD2F5-E8A9-D7EC-55BC-E487F226CA6A}"/>
              </a:ext>
            </a:extLst>
          </p:cNvPr>
          <p:cNvSpPr>
            <a:spLocks noGrp="1"/>
          </p:cNvSpPr>
          <p:nvPr>
            <p:ph type="title"/>
          </p:nvPr>
        </p:nvSpPr>
        <p:spPr>
          <a:xfrm>
            <a:off x="838200" y="365125"/>
            <a:ext cx="10515600" cy="521843"/>
          </a:xfrm>
        </p:spPr>
        <p:txBody>
          <a:bodyPr>
            <a:normAutofit fontScale="90000"/>
          </a:bodyPr>
          <a:lstStyle/>
          <a:p>
            <a:r>
              <a:rPr lang="en-US" dirty="0"/>
              <a:t>VAERS COVID VACCINE ADVERSE EVENT REPORTS</a:t>
            </a:r>
          </a:p>
        </p:txBody>
      </p:sp>
      <p:pic>
        <p:nvPicPr>
          <p:cNvPr id="3074" name="Picture 2">
            <a:extLst>
              <a:ext uri="{FF2B5EF4-FFF2-40B4-BE49-F238E27FC236}">
                <a16:creationId xmlns:a16="http://schemas.microsoft.com/office/drawing/2014/main" id="{ED17B3B4-8069-CC04-3453-D741605C8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748" y="971130"/>
            <a:ext cx="10965110" cy="563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FAC4B4A-F3D0-AB4D-7E11-CCCB8F0F2194}"/>
              </a:ext>
            </a:extLst>
          </p:cNvPr>
          <p:cNvSpPr txBox="1"/>
          <p:nvPr/>
        </p:nvSpPr>
        <p:spPr>
          <a:xfrm>
            <a:off x="10444294" y="6140741"/>
            <a:ext cx="1661020" cy="369332"/>
          </a:xfrm>
          <a:prstGeom prst="rect">
            <a:avLst/>
          </a:prstGeom>
          <a:noFill/>
        </p:spPr>
        <p:txBody>
          <a:bodyPr wrap="square" rtlCol="0">
            <a:spAutoFit/>
          </a:bodyPr>
          <a:lstStyle/>
          <a:p>
            <a:r>
              <a:rPr lang="en-US" dirty="0"/>
              <a:t>openvaers.com</a:t>
            </a:r>
          </a:p>
        </p:txBody>
      </p:sp>
    </p:spTree>
    <p:extLst>
      <p:ext uri="{BB962C8B-B14F-4D97-AF65-F5344CB8AC3E}">
        <p14:creationId xmlns:p14="http://schemas.microsoft.com/office/powerpoint/2010/main" val="1441661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8EBED50B-B28E-12E3-9550-A8AD48672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248" y="1727353"/>
            <a:ext cx="7024307" cy="3697583"/>
          </a:xfrm>
          <a:prstGeom prst="rect">
            <a:avLst/>
          </a:prstGeom>
          <a:ln>
            <a:solidFill>
              <a:schemeClr val="tx1"/>
            </a:solidFill>
          </a:ln>
        </p:spPr>
      </p:pic>
      <p:sp>
        <p:nvSpPr>
          <p:cNvPr id="3" name="Title 1">
            <a:extLst>
              <a:ext uri="{FF2B5EF4-FFF2-40B4-BE49-F238E27FC236}">
                <a16:creationId xmlns:a16="http://schemas.microsoft.com/office/drawing/2014/main" id="{D7D365BC-1B2C-5AAE-5B1A-4E630BF6C477}"/>
              </a:ext>
            </a:extLst>
          </p:cNvPr>
          <p:cNvSpPr txBox="1">
            <a:spLocks/>
          </p:cNvSpPr>
          <p:nvPr/>
        </p:nvSpPr>
        <p:spPr>
          <a:xfrm>
            <a:off x="0" y="0"/>
            <a:ext cx="12192000" cy="1011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000" dirty="0">
                <a:latin typeface="+mn-lt"/>
                <a:ea typeface="HGMaruGothicMPRO" panose="020F0400000000000000" pitchFamily="34" charset="-128"/>
              </a:rPr>
              <a:t>REGULATORS: CDC</a:t>
            </a:r>
          </a:p>
        </p:txBody>
      </p:sp>
      <p:sp>
        <p:nvSpPr>
          <p:cNvPr id="2" name="TextBox 1">
            <a:extLst>
              <a:ext uri="{FF2B5EF4-FFF2-40B4-BE49-F238E27FC236}">
                <a16:creationId xmlns:a16="http://schemas.microsoft.com/office/drawing/2014/main" id="{DE859DA5-03E2-6F21-15B7-68F690006A17}"/>
              </a:ext>
            </a:extLst>
          </p:cNvPr>
          <p:cNvSpPr txBox="1"/>
          <p:nvPr/>
        </p:nvSpPr>
        <p:spPr>
          <a:xfrm>
            <a:off x="438038" y="1813172"/>
            <a:ext cx="4018348" cy="3231654"/>
          </a:xfrm>
          <a:prstGeom prst="rect">
            <a:avLst/>
          </a:prstGeom>
          <a:noFill/>
        </p:spPr>
        <p:txBody>
          <a:bodyPr wrap="square" rtlCol="0">
            <a:spAutoFit/>
          </a:bodyPr>
          <a:lstStyle/>
          <a:p>
            <a:pPr algn="ctr"/>
            <a:r>
              <a:rPr lang="en-US" sz="3000" dirty="0">
                <a:solidFill>
                  <a:schemeClr val="accent1"/>
                </a:solidFill>
              </a:rPr>
              <a:t>7.7% Needed Medical Care</a:t>
            </a:r>
          </a:p>
          <a:p>
            <a:pPr algn="ctr"/>
            <a:r>
              <a:rPr lang="en-US" dirty="0"/>
              <a:t>(4.2% in First 6 Weeks)</a:t>
            </a:r>
          </a:p>
          <a:p>
            <a:pPr algn="ctr"/>
            <a:r>
              <a:rPr lang="en-US" dirty="0"/>
              <a:t>(3 in 4 were hospitalized or needed emergency room or urgent care)</a:t>
            </a:r>
          </a:p>
          <a:p>
            <a:pPr algn="ctr"/>
            <a:endParaRPr lang="en-US" sz="2400" dirty="0"/>
          </a:p>
          <a:p>
            <a:pPr algn="ctr"/>
            <a:r>
              <a:rPr lang="en-US" sz="2200" dirty="0">
                <a:solidFill>
                  <a:schemeClr val="accent1"/>
                </a:solidFill>
              </a:rPr>
              <a:t>32% Missed School/Work </a:t>
            </a:r>
            <a:r>
              <a:rPr lang="en-US" sz="2200" dirty="0"/>
              <a:t>or</a:t>
            </a:r>
            <a:r>
              <a:rPr lang="en-US" sz="2200" dirty="0">
                <a:solidFill>
                  <a:schemeClr val="accent1"/>
                </a:solidFill>
              </a:rPr>
              <a:t> Unable to Perform Normal Daily Activities</a:t>
            </a:r>
          </a:p>
        </p:txBody>
      </p:sp>
      <p:sp>
        <p:nvSpPr>
          <p:cNvPr id="8" name="TextBox 7">
            <a:extLst>
              <a:ext uri="{FF2B5EF4-FFF2-40B4-BE49-F238E27FC236}">
                <a16:creationId xmlns:a16="http://schemas.microsoft.com/office/drawing/2014/main" id="{DBE5A78D-391B-B4EF-D9D4-8BE71718815C}"/>
              </a:ext>
            </a:extLst>
          </p:cNvPr>
          <p:cNvSpPr txBox="1"/>
          <p:nvPr/>
        </p:nvSpPr>
        <p:spPr>
          <a:xfrm>
            <a:off x="4824248" y="5527384"/>
            <a:ext cx="7024306" cy="369332"/>
          </a:xfrm>
          <a:prstGeom prst="rect">
            <a:avLst/>
          </a:prstGeom>
          <a:noFill/>
        </p:spPr>
        <p:txBody>
          <a:bodyPr wrap="square">
            <a:spAutoFit/>
          </a:bodyPr>
          <a:lstStyle/>
          <a:p>
            <a:pPr algn="ctr"/>
            <a:r>
              <a:rPr lang="en-US" dirty="0">
                <a:hlinkClick r:id="rId5"/>
              </a:rPr>
              <a:t>https://icandecide.org/v-safe-data/</a:t>
            </a:r>
            <a:r>
              <a:rPr lang="en-US" dirty="0"/>
              <a:t> </a:t>
            </a:r>
          </a:p>
        </p:txBody>
      </p:sp>
      <p:sp>
        <p:nvSpPr>
          <p:cNvPr id="4" name="TextBox 3">
            <a:extLst>
              <a:ext uri="{FF2B5EF4-FFF2-40B4-BE49-F238E27FC236}">
                <a16:creationId xmlns:a16="http://schemas.microsoft.com/office/drawing/2014/main" id="{29730107-3725-9024-2EDD-83808D2269CE}"/>
              </a:ext>
            </a:extLst>
          </p:cNvPr>
          <p:cNvSpPr txBox="1"/>
          <p:nvPr/>
        </p:nvSpPr>
        <p:spPr>
          <a:xfrm>
            <a:off x="438038" y="5682953"/>
            <a:ext cx="3817768" cy="646331"/>
          </a:xfrm>
          <a:prstGeom prst="rect">
            <a:avLst/>
          </a:prstGeom>
          <a:noFill/>
        </p:spPr>
        <p:txBody>
          <a:bodyPr wrap="square" rtlCol="0">
            <a:spAutoFit/>
          </a:bodyPr>
          <a:lstStyle/>
          <a:p>
            <a:r>
              <a:rPr lang="en-US" sz="1800" dirty="0"/>
              <a:t>Source: Aaron Siri presentation to the Arizona State Senate, June 2023</a:t>
            </a:r>
          </a:p>
        </p:txBody>
      </p:sp>
    </p:spTree>
    <p:extLst>
      <p:ext uri="{BB962C8B-B14F-4D97-AF65-F5344CB8AC3E}">
        <p14:creationId xmlns:p14="http://schemas.microsoft.com/office/powerpoint/2010/main" val="4078995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B6FFECC-0FFB-9AE4-48C1-155DF70EE6C3}"/>
              </a:ext>
            </a:extLst>
          </p:cNvPr>
          <p:cNvGraphicFramePr/>
          <p:nvPr>
            <p:extLst>
              <p:ext uri="{D42A27DB-BD31-4B8C-83A1-F6EECF244321}">
                <p14:modId xmlns:p14="http://schemas.microsoft.com/office/powerpoint/2010/main" val="3889717150"/>
              </p:ext>
            </p:extLst>
          </p:nvPr>
        </p:nvGraphicFramePr>
        <p:xfrm>
          <a:off x="1845578" y="419450"/>
          <a:ext cx="8732939" cy="566256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76836A47-8A35-E362-DB04-2757829935B9}"/>
              </a:ext>
            </a:extLst>
          </p:cNvPr>
          <p:cNvSpPr txBox="1"/>
          <p:nvPr/>
        </p:nvSpPr>
        <p:spPr>
          <a:xfrm>
            <a:off x="444381" y="6221338"/>
            <a:ext cx="3965249" cy="369332"/>
          </a:xfrm>
          <a:prstGeom prst="rect">
            <a:avLst/>
          </a:prstGeom>
          <a:noFill/>
        </p:spPr>
        <p:txBody>
          <a:bodyPr wrap="square" rtlCol="0">
            <a:spAutoFit/>
          </a:bodyPr>
          <a:lstStyle/>
          <a:p>
            <a:r>
              <a:rPr lang="en-US" dirty="0"/>
              <a:t>Source: Kevin Duffy, Bearing Asset</a:t>
            </a:r>
          </a:p>
        </p:txBody>
      </p:sp>
    </p:spTree>
    <p:extLst>
      <p:ext uri="{BB962C8B-B14F-4D97-AF65-F5344CB8AC3E}">
        <p14:creationId xmlns:p14="http://schemas.microsoft.com/office/powerpoint/2010/main" val="3882340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E8426-3A5D-C1D3-823E-4EA436DE972B}"/>
              </a:ext>
            </a:extLst>
          </p:cNvPr>
          <p:cNvSpPr>
            <a:spLocks noGrp="1"/>
          </p:cNvSpPr>
          <p:nvPr>
            <p:ph type="title"/>
          </p:nvPr>
        </p:nvSpPr>
        <p:spPr>
          <a:xfrm>
            <a:off x="838200" y="365126"/>
            <a:ext cx="10515600" cy="926780"/>
          </a:xfrm>
        </p:spPr>
        <p:txBody>
          <a:bodyPr>
            <a:noAutofit/>
          </a:bodyPr>
          <a:lstStyle/>
          <a:p>
            <a:pPr algn="ctr"/>
            <a:r>
              <a:rPr lang="en-US" sz="3800" b="1" dirty="0"/>
              <a:t>An Alternative Way to Solve the Covid Vaccine Debate – Austrian Economic Theory</a:t>
            </a:r>
          </a:p>
        </p:txBody>
      </p:sp>
      <p:sp>
        <p:nvSpPr>
          <p:cNvPr id="3" name="Content Placeholder 2">
            <a:extLst>
              <a:ext uri="{FF2B5EF4-FFF2-40B4-BE49-F238E27FC236}">
                <a16:creationId xmlns:a16="http://schemas.microsoft.com/office/drawing/2014/main" id="{B092683F-1B7E-4184-2007-6C145521CF33}"/>
              </a:ext>
            </a:extLst>
          </p:cNvPr>
          <p:cNvSpPr>
            <a:spLocks noGrp="1"/>
          </p:cNvSpPr>
          <p:nvPr>
            <p:ph idx="1"/>
          </p:nvPr>
        </p:nvSpPr>
        <p:spPr>
          <a:xfrm>
            <a:off x="838200" y="1602297"/>
            <a:ext cx="10515600" cy="4689446"/>
          </a:xfrm>
        </p:spPr>
        <p:txBody>
          <a:bodyPr>
            <a:normAutofit fontScale="70000" lnSpcReduction="20000"/>
          </a:bodyPr>
          <a:lstStyle/>
          <a:p>
            <a:pPr marL="0" indent="0">
              <a:buNone/>
            </a:pPr>
            <a:r>
              <a:rPr lang="en-US" b="1" dirty="0"/>
              <a:t>Key Concepts:</a:t>
            </a:r>
          </a:p>
          <a:p>
            <a:r>
              <a:rPr lang="en-US" dirty="0"/>
              <a:t>Monopoly power is a state construct providing artificial protection to favored corporations</a:t>
            </a:r>
          </a:p>
          <a:p>
            <a:pPr lvl="1"/>
            <a:r>
              <a:rPr lang="en-US" dirty="0"/>
              <a:t>High price/low quality inevitable</a:t>
            </a:r>
          </a:p>
          <a:p>
            <a:pPr lvl="1"/>
            <a:r>
              <a:rPr lang="en-US" dirty="0"/>
              <a:t>Disincentive to improve and respond to changing consumer preferences</a:t>
            </a:r>
          </a:p>
          <a:p>
            <a:pPr lvl="1"/>
            <a:endParaRPr lang="en-US" dirty="0"/>
          </a:p>
          <a:p>
            <a:r>
              <a:rPr lang="en-US" dirty="0"/>
              <a:t>Free market process vs centralized planning</a:t>
            </a:r>
          </a:p>
          <a:p>
            <a:pPr lvl="1"/>
            <a:r>
              <a:rPr lang="en-US" dirty="0"/>
              <a:t>Price information</a:t>
            </a:r>
          </a:p>
          <a:p>
            <a:pPr lvl="1"/>
            <a:r>
              <a:rPr lang="en-US" dirty="0"/>
              <a:t>Market feedback to improve quality and/or lower prices vs. regulatory inertia</a:t>
            </a:r>
          </a:p>
          <a:p>
            <a:pPr lvl="1"/>
            <a:r>
              <a:rPr lang="en-US" dirty="0"/>
              <a:t>Blowback from losses and bankruptcy; regulatory failure either denied or rewarded </a:t>
            </a:r>
            <a:r>
              <a:rPr lang="en-US"/>
              <a:t>with increased budgets</a:t>
            </a:r>
            <a:endParaRPr lang="en-US" dirty="0"/>
          </a:p>
          <a:p>
            <a:pPr lvl="1"/>
            <a:r>
              <a:rPr lang="en-US" dirty="0"/>
              <a:t>Continuous process of innovation and discovery driven by competition or threat of competition</a:t>
            </a:r>
          </a:p>
          <a:p>
            <a:pPr lvl="1"/>
            <a:endParaRPr lang="en-US" dirty="0"/>
          </a:p>
          <a:p>
            <a:r>
              <a:rPr lang="en-US" dirty="0"/>
              <a:t>“Mixed” systems (corporatism) beget more intervention, regulatory capture and rigidity</a:t>
            </a:r>
          </a:p>
          <a:p>
            <a:pPr marL="0" indent="0">
              <a:buNone/>
            </a:pPr>
            <a:endParaRPr lang="en-US" dirty="0"/>
          </a:p>
          <a:p>
            <a:r>
              <a:rPr lang="en-US" dirty="0"/>
              <a:t>A libertarian law order – to protect private property exchanges from force/fraud</a:t>
            </a:r>
          </a:p>
        </p:txBody>
      </p:sp>
    </p:spTree>
    <p:extLst>
      <p:ext uri="{BB962C8B-B14F-4D97-AF65-F5344CB8AC3E}">
        <p14:creationId xmlns:p14="http://schemas.microsoft.com/office/powerpoint/2010/main" val="2892515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130C-17A2-5BDC-63D4-275E04AFD4D7}"/>
              </a:ext>
            </a:extLst>
          </p:cNvPr>
          <p:cNvSpPr>
            <a:spLocks noGrp="1"/>
          </p:cNvSpPr>
          <p:nvPr>
            <p:ph type="title"/>
          </p:nvPr>
        </p:nvSpPr>
        <p:spPr>
          <a:xfrm>
            <a:off x="13492" y="1823"/>
            <a:ext cx="12191999" cy="1011051"/>
          </a:xfrm>
        </p:spPr>
        <p:txBody>
          <a:bodyPr>
            <a:noAutofit/>
          </a:bodyPr>
          <a:lstStyle/>
          <a:p>
            <a:pPr algn="ctr"/>
            <a:r>
              <a:rPr lang="en-US" sz="4000" dirty="0">
                <a:latin typeface="+mn-lt"/>
                <a:ea typeface="HGMaruGothicMPRO" panose="020F0400000000000000" pitchFamily="34" charset="-128"/>
              </a:rPr>
              <a:t>Market forces eliminated</a:t>
            </a:r>
          </a:p>
        </p:txBody>
      </p:sp>
      <p:sp>
        <p:nvSpPr>
          <p:cNvPr id="16" name="Text">
            <a:extLst>
              <a:ext uri="{FF2B5EF4-FFF2-40B4-BE49-F238E27FC236}">
                <a16:creationId xmlns:a16="http://schemas.microsoft.com/office/drawing/2014/main" id="{3ED17A5E-D6D9-7272-D761-35F1B026FBC3}"/>
              </a:ext>
            </a:extLst>
          </p:cNvPr>
          <p:cNvSpPr/>
          <p:nvPr/>
        </p:nvSpPr>
        <p:spPr>
          <a:xfrm>
            <a:off x="165473" y="5682330"/>
            <a:ext cx="12192005" cy="3708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t>   </a:t>
            </a:r>
          </a:p>
        </p:txBody>
      </p:sp>
      <p:pic>
        <p:nvPicPr>
          <p:cNvPr id="17" name="Picture 6" descr="Picture 6">
            <a:extLst>
              <a:ext uri="{FF2B5EF4-FFF2-40B4-BE49-F238E27FC236}">
                <a16:creationId xmlns:a16="http://schemas.microsoft.com/office/drawing/2014/main" id="{45D06452-6D36-4679-8059-F09F8C601EB5}"/>
              </a:ext>
            </a:extLst>
          </p:cNvPr>
          <p:cNvPicPr>
            <a:picLocks noChangeAspect="1"/>
          </p:cNvPicPr>
          <p:nvPr/>
        </p:nvPicPr>
        <p:blipFill>
          <a:blip r:embed="rId3"/>
          <a:stretch>
            <a:fillRect/>
          </a:stretch>
        </p:blipFill>
        <p:spPr>
          <a:xfrm>
            <a:off x="1947853" y="7081632"/>
            <a:ext cx="791817" cy="473186"/>
          </a:xfrm>
          <a:prstGeom prst="rect">
            <a:avLst/>
          </a:prstGeom>
          <a:ln w="12700">
            <a:miter lim="400000"/>
          </a:ln>
        </p:spPr>
      </p:pic>
      <p:pic>
        <p:nvPicPr>
          <p:cNvPr id="18" name="Picture 7" descr="Picture 7">
            <a:extLst>
              <a:ext uri="{FF2B5EF4-FFF2-40B4-BE49-F238E27FC236}">
                <a16:creationId xmlns:a16="http://schemas.microsoft.com/office/drawing/2014/main" id="{F8EB7254-9D1A-571F-655D-2258E5C6676A}"/>
              </a:ext>
            </a:extLst>
          </p:cNvPr>
          <p:cNvPicPr>
            <a:picLocks noChangeAspect="1"/>
          </p:cNvPicPr>
          <p:nvPr/>
        </p:nvPicPr>
        <p:blipFill>
          <a:blip r:embed="rId4"/>
          <a:stretch>
            <a:fillRect/>
          </a:stretch>
        </p:blipFill>
        <p:spPr>
          <a:xfrm>
            <a:off x="4051023" y="7104306"/>
            <a:ext cx="1344016" cy="388505"/>
          </a:xfrm>
          <a:prstGeom prst="rect">
            <a:avLst/>
          </a:prstGeom>
          <a:ln w="12700">
            <a:miter lim="400000"/>
          </a:ln>
        </p:spPr>
      </p:pic>
      <p:pic>
        <p:nvPicPr>
          <p:cNvPr id="19" name="Picture 8" descr="Picture 8">
            <a:extLst>
              <a:ext uri="{FF2B5EF4-FFF2-40B4-BE49-F238E27FC236}">
                <a16:creationId xmlns:a16="http://schemas.microsoft.com/office/drawing/2014/main" id="{4CF813E6-39F6-556F-1C20-CF8675C10106}"/>
              </a:ext>
            </a:extLst>
          </p:cNvPr>
          <p:cNvPicPr>
            <a:picLocks noChangeAspect="1"/>
          </p:cNvPicPr>
          <p:nvPr/>
        </p:nvPicPr>
        <p:blipFill>
          <a:blip r:embed="rId5"/>
          <a:stretch>
            <a:fillRect/>
          </a:stretch>
        </p:blipFill>
        <p:spPr>
          <a:xfrm>
            <a:off x="6224235" y="7064986"/>
            <a:ext cx="674106" cy="536769"/>
          </a:xfrm>
          <a:prstGeom prst="rect">
            <a:avLst/>
          </a:prstGeom>
          <a:ln w="12700">
            <a:miter lim="400000"/>
          </a:ln>
        </p:spPr>
      </p:pic>
      <p:pic>
        <p:nvPicPr>
          <p:cNvPr id="20" name="Picture 9" descr="Picture 9">
            <a:extLst>
              <a:ext uri="{FF2B5EF4-FFF2-40B4-BE49-F238E27FC236}">
                <a16:creationId xmlns:a16="http://schemas.microsoft.com/office/drawing/2014/main" id="{8DB08E0A-473A-3584-F3D9-43F2659C0940}"/>
              </a:ext>
            </a:extLst>
          </p:cNvPr>
          <p:cNvPicPr>
            <a:picLocks noChangeAspect="1"/>
          </p:cNvPicPr>
          <p:nvPr/>
        </p:nvPicPr>
        <p:blipFill>
          <a:blip r:embed="rId6"/>
          <a:stretch>
            <a:fillRect/>
          </a:stretch>
        </p:blipFill>
        <p:spPr>
          <a:xfrm>
            <a:off x="8090296" y="7001110"/>
            <a:ext cx="571622" cy="491701"/>
          </a:xfrm>
          <a:prstGeom prst="rect">
            <a:avLst/>
          </a:prstGeom>
          <a:ln w="12700">
            <a:miter lim="400000"/>
          </a:ln>
        </p:spPr>
      </p:pic>
      <p:sp>
        <p:nvSpPr>
          <p:cNvPr id="29" name="TextBox 28">
            <a:extLst>
              <a:ext uri="{FF2B5EF4-FFF2-40B4-BE49-F238E27FC236}">
                <a16:creationId xmlns:a16="http://schemas.microsoft.com/office/drawing/2014/main" id="{266F672B-8917-01BC-21DA-0450246820DC}"/>
              </a:ext>
            </a:extLst>
          </p:cNvPr>
          <p:cNvSpPr txBox="1"/>
          <p:nvPr/>
        </p:nvSpPr>
        <p:spPr>
          <a:xfrm>
            <a:off x="1394111" y="3099196"/>
            <a:ext cx="9403777" cy="1938992"/>
          </a:xfrm>
          <a:prstGeom prst="rect">
            <a:avLst/>
          </a:prstGeom>
          <a:noFill/>
        </p:spPr>
        <p:txBody>
          <a:bodyPr wrap="square">
            <a:spAutoFit/>
          </a:bodyPr>
          <a:lstStyle/>
          <a:p>
            <a:pPr algn="just"/>
            <a:endParaRPr lang="en-US" sz="1500" spc="30" dirty="0">
              <a:solidFill>
                <a:srgbClr val="333333"/>
              </a:solidFill>
            </a:endParaRPr>
          </a:p>
          <a:p>
            <a:pPr marL="342900" indent="-342900" algn="just">
              <a:buFont typeface="Arial" panose="020B0604020202020204" pitchFamily="34" charset="0"/>
              <a:buChar char="•"/>
            </a:pPr>
            <a:r>
              <a:rPr lang="en-US" sz="1500" spc="30" dirty="0"/>
              <a:t>42 U.S.C. 300aa-11 (</a:t>
            </a:r>
            <a:r>
              <a:rPr lang="en-US" sz="1500" i="0" spc="30" dirty="0">
                <a:solidFill>
                  <a:srgbClr val="333333"/>
                </a:solidFill>
                <a:effectLst/>
              </a:rPr>
              <a:t>“</a:t>
            </a:r>
            <a:r>
              <a:rPr lang="en-US" sz="1500" i="0" spc="30" dirty="0">
                <a:solidFill>
                  <a:schemeClr val="accent1"/>
                </a:solidFill>
                <a:effectLst/>
              </a:rPr>
              <a:t>No person may bring a civil action for damages … against a vaccine administrator or manufacturer … for damages arising from a </a:t>
            </a:r>
            <a:r>
              <a:rPr lang="en-US" sz="1500" i="0" u="none" strike="noStrike" spc="30" dirty="0">
                <a:solidFill>
                  <a:schemeClr val="accent1"/>
                </a:solidFill>
                <a:effectLst/>
              </a:rPr>
              <a:t>vaccine-related injury or death</a:t>
            </a:r>
            <a:r>
              <a:rPr lang="en-US" sz="1500" i="0" spc="30" dirty="0">
                <a:solidFill>
                  <a:schemeClr val="accent1"/>
                </a:solidFill>
                <a:effectLst/>
              </a:rPr>
              <a:t> associated with the administration of a vaccine</a:t>
            </a:r>
            <a:r>
              <a:rPr lang="en-US" sz="1500" i="0" spc="30" dirty="0">
                <a:effectLst/>
              </a:rPr>
              <a:t>”)</a:t>
            </a:r>
          </a:p>
          <a:p>
            <a:pPr algn="just"/>
            <a:endParaRPr lang="en-US" sz="1500" i="0" spc="30" dirty="0">
              <a:effectLst/>
            </a:endParaRPr>
          </a:p>
          <a:p>
            <a:pPr marL="342900" indent="-342900" algn="just">
              <a:buFont typeface="Arial" panose="020B0604020202020204" pitchFamily="34" charset="0"/>
              <a:buChar char="•"/>
            </a:pPr>
            <a:r>
              <a:rPr lang="en-US" sz="1500" i="1" dirty="0">
                <a:effectLst/>
                <a:ea typeface="Times New Roman" panose="02020603050405020304" pitchFamily="18" charset="0"/>
              </a:rPr>
              <a:t>Bruesewitz v. Wyeth</a:t>
            </a:r>
            <a:r>
              <a:rPr lang="en-US" sz="1500" dirty="0">
                <a:effectLst/>
                <a:ea typeface="Times New Roman" panose="02020603050405020304" pitchFamily="18" charset="0"/>
              </a:rPr>
              <a:t>, 562 U.S. 223 (“</a:t>
            </a:r>
            <a:r>
              <a:rPr lang="en-US" sz="1500" dirty="0">
                <a:solidFill>
                  <a:schemeClr val="accent1"/>
                </a:solidFill>
                <a:ea typeface="Times New Roman" panose="02020603050405020304" pitchFamily="18" charset="0"/>
              </a:rPr>
              <a:t>[W]</a:t>
            </a:r>
            <a:r>
              <a:rPr lang="en-US" sz="1500" dirty="0">
                <a:solidFill>
                  <a:schemeClr val="accent1"/>
                </a:solidFill>
                <a:effectLst/>
                <a:ea typeface="Times New Roman" panose="02020603050405020304" pitchFamily="18" charset="0"/>
              </a:rPr>
              <a:t>e hold that the National Childhood Vaccine Injury Act pre-empts all design-defect claims against vaccine manufacturers brought by plaintiffs who seek compensation for injury or death caused by a vaccine side effects.</a:t>
            </a:r>
            <a:r>
              <a:rPr lang="en-US" sz="1500" dirty="0">
                <a:effectLst/>
                <a:ea typeface="Times New Roman" panose="02020603050405020304" pitchFamily="18" charset="0"/>
              </a:rPr>
              <a:t>”)</a:t>
            </a:r>
            <a:endParaRPr lang="en-US" sz="1500" spc="30" dirty="0"/>
          </a:p>
        </p:txBody>
      </p:sp>
      <p:pic>
        <p:nvPicPr>
          <p:cNvPr id="6" name="Picture 5">
            <a:extLst>
              <a:ext uri="{FF2B5EF4-FFF2-40B4-BE49-F238E27FC236}">
                <a16:creationId xmlns:a16="http://schemas.microsoft.com/office/drawing/2014/main" id="{79CA0CDD-84CB-3A49-E92A-BA92D1223A8A}"/>
              </a:ext>
            </a:extLst>
          </p:cNvPr>
          <p:cNvPicPr>
            <a:picLocks noChangeAspect="1"/>
          </p:cNvPicPr>
          <p:nvPr/>
        </p:nvPicPr>
        <p:blipFill>
          <a:blip r:embed="rId7"/>
          <a:stretch>
            <a:fillRect/>
          </a:stretch>
        </p:blipFill>
        <p:spPr>
          <a:xfrm>
            <a:off x="1522346" y="1144519"/>
            <a:ext cx="9403777" cy="1968232"/>
          </a:xfrm>
          <a:prstGeom prst="rect">
            <a:avLst/>
          </a:prstGeom>
          <a:ln w="57150">
            <a:solidFill>
              <a:schemeClr val="tx1"/>
            </a:solidFill>
          </a:ln>
        </p:spPr>
      </p:pic>
      <p:sp>
        <p:nvSpPr>
          <p:cNvPr id="8" name="TextBox 7">
            <a:extLst>
              <a:ext uri="{FF2B5EF4-FFF2-40B4-BE49-F238E27FC236}">
                <a16:creationId xmlns:a16="http://schemas.microsoft.com/office/drawing/2014/main" id="{F9DD684F-7880-2F1F-DD2C-4050B18C0203}"/>
              </a:ext>
            </a:extLst>
          </p:cNvPr>
          <p:cNvSpPr txBox="1"/>
          <p:nvPr/>
        </p:nvSpPr>
        <p:spPr>
          <a:xfrm>
            <a:off x="0" y="5617371"/>
            <a:ext cx="12178508" cy="477054"/>
          </a:xfrm>
          <a:prstGeom prst="rect">
            <a:avLst/>
          </a:prstGeom>
          <a:noFill/>
        </p:spPr>
        <p:txBody>
          <a:bodyPr wrap="square">
            <a:spAutoFit/>
          </a:bodyPr>
          <a:lstStyle/>
          <a:p>
            <a:pPr algn="ctr"/>
            <a:r>
              <a:rPr lang="en-US" sz="2400" b="1" i="0" spc="30" dirty="0">
                <a:effectLst/>
              </a:rPr>
              <a:t>NO OTHER CONSUMER PRODUCT ENJOYS THIS DEGREE OF IMMUNITY</a:t>
            </a:r>
          </a:p>
        </p:txBody>
      </p:sp>
      <p:sp>
        <p:nvSpPr>
          <p:cNvPr id="4" name="TextBox 3">
            <a:extLst>
              <a:ext uri="{FF2B5EF4-FFF2-40B4-BE49-F238E27FC236}">
                <a16:creationId xmlns:a16="http://schemas.microsoft.com/office/drawing/2014/main" id="{9B0B8E3E-765B-A0E7-236C-6515285203B4}"/>
              </a:ext>
            </a:extLst>
          </p:cNvPr>
          <p:cNvSpPr txBox="1"/>
          <p:nvPr/>
        </p:nvSpPr>
        <p:spPr>
          <a:xfrm>
            <a:off x="1522346" y="6221338"/>
            <a:ext cx="6567950" cy="338554"/>
          </a:xfrm>
          <a:prstGeom prst="rect">
            <a:avLst/>
          </a:prstGeom>
          <a:noFill/>
        </p:spPr>
        <p:txBody>
          <a:bodyPr wrap="square" rtlCol="0">
            <a:spAutoFit/>
          </a:bodyPr>
          <a:lstStyle/>
          <a:p>
            <a:r>
              <a:rPr lang="en-US" sz="1600" dirty="0"/>
              <a:t>Source: Aaron Siri presentation to the Arizona State Senate, June 2023</a:t>
            </a:r>
          </a:p>
        </p:txBody>
      </p:sp>
    </p:spTree>
    <p:extLst>
      <p:ext uri="{BB962C8B-B14F-4D97-AF65-F5344CB8AC3E}">
        <p14:creationId xmlns:p14="http://schemas.microsoft.com/office/powerpoint/2010/main" val="339094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18"/>
                                        </p:tgtEl>
                                        <p:attrNameLst>
                                          <p:attrName>style.visibility</p:attrName>
                                        </p:attrNameLst>
                                      </p:cBhvr>
                                      <p:to>
                                        <p:strVal val="visible"/>
                                      </p:to>
                                    </p:set>
                                    <p:animEffect transition="in" filter="dissolve">
                                      <p:cBhvr>
                                        <p:cTn id="11" dur="500"/>
                                        <p:tgtEl>
                                          <p:spTgt spid="18"/>
                                        </p:tgtEl>
                                      </p:cBhvr>
                                    </p:animEffect>
                                  </p:childTnLst>
                                </p:cTn>
                              </p:par>
                            </p:childTnLst>
                          </p:cTn>
                        </p:par>
                        <p:par>
                          <p:cTn id="12" fill="hold">
                            <p:stCondLst>
                              <p:cond delay="1000"/>
                            </p:stCondLst>
                            <p:childTnLst>
                              <p:par>
                                <p:cTn id="13" presetID="9" presetClass="entr" fill="hold" grpId="0" nodeType="afterEffect">
                                  <p:stCondLst>
                                    <p:cond delay="0"/>
                                  </p:stCondLst>
                                  <p:iterate>
                                    <p:tmAbs val="0"/>
                                  </p:iterate>
                                  <p:childTnLst>
                                    <p:set>
                                      <p:cBhvr>
                                        <p:cTn id="14" fill="hold"/>
                                        <p:tgtEl>
                                          <p:spTgt spid="19"/>
                                        </p:tgtEl>
                                        <p:attrNameLst>
                                          <p:attrName>style.visibility</p:attrName>
                                        </p:attrNameLst>
                                      </p:cBhvr>
                                      <p:to>
                                        <p:strVal val="visible"/>
                                      </p:to>
                                    </p:set>
                                    <p:animEffect transition="in" filter="dissolve">
                                      <p:cBhvr>
                                        <p:cTn id="15" dur="500"/>
                                        <p:tgtEl>
                                          <p:spTgt spid="19"/>
                                        </p:tgtEl>
                                      </p:cBhvr>
                                    </p:animEffect>
                                  </p:childTnLst>
                                </p:cTn>
                              </p:par>
                            </p:childTnLst>
                          </p:cTn>
                        </p:par>
                        <p:par>
                          <p:cTn id="16" fill="hold">
                            <p:stCondLst>
                              <p:cond delay="1500"/>
                            </p:stCondLst>
                            <p:childTnLst>
                              <p:par>
                                <p:cTn id="17" presetID="9" presetClass="entr" fill="hold" grpId="0" nodeType="afterEffect">
                                  <p:stCondLst>
                                    <p:cond delay="0"/>
                                  </p:stCondLst>
                                  <p:iterate>
                                    <p:tmAbs val="0"/>
                                  </p:iterate>
                                  <p:childTnLst>
                                    <p:set>
                                      <p:cBhvr>
                                        <p:cTn id="18" fill="hold"/>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advAuto="0"/>
      <p:bldP spid="18" grpId="0" animBg="1" advAuto="0"/>
      <p:bldP spid="19" grpId="0" animBg="1" advAuto="0"/>
      <p:bldP spid="20"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5">
            <a:extLst>
              <a:ext uri="{FF2B5EF4-FFF2-40B4-BE49-F238E27FC236}">
                <a16:creationId xmlns:a16="http://schemas.microsoft.com/office/drawing/2014/main" id="{3EBE2EEE-D0BE-9557-F1D1-4044FE2E73A6}"/>
              </a:ext>
            </a:extLst>
          </p:cNvPr>
          <p:cNvGrpSpPr/>
          <p:nvPr/>
        </p:nvGrpSpPr>
        <p:grpSpPr>
          <a:xfrm>
            <a:off x="584391" y="2353456"/>
            <a:ext cx="1519984" cy="3978545"/>
            <a:chOff x="-118453" y="261095"/>
            <a:chExt cx="1519983" cy="3978543"/>
          </a:xfrm>
        </p:grpSpPr>
        <p:sp>
          <p:nvSpPr>
            <p:cNvPr id="11" name="TextBox 3">
              <a:extLst>
                <a:ext uri="{FF2B5EF4-FFF2-40B4-BE49-F238E27FC236}">
                  <a16:creationId xmlns:a16="http://schemas.microsoft.com/office/drawing/2014/main" id="{F566E303-DC36-850F-3AB8-3E31292DB4EA}"/>
                </a:ext>
              </a:extLst>
            </p:cNvPr>
            <p:cNvSpPr/>
            <p:nvPr/>
          </p:nvSpPr>
          <p:spPr>
            <a:xfrm>
              <a:off x="0" y="1100321"/>
              <a:ext cx="1401530" cy="31393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defRPr sz="1100">
                  <a:solidFill>
                    <a:srgbClr val="FFFFFF"/>
                  </a:solidFill>
                  <a:effectLst>
                    <a:outerShdw blurRad="50800" dist="76200" dir="2700000" rotWithShape="0">
                      <a:srgbClr val="000000">
                        <a:alpha val="40000"/>
                      </a:srgbClr>
                    </a:outerShdw>
                  </a:effectLst>
                </a:defRPr>
              </a:pPr>
              <a:r>
                <a:rPr>
                  <a:solidFill>
                    <a:srgbClr val="00B050"/>
                  </a:solidFill>
                  <a:effectLst>
                    <a:innerShdw blurRad="63500" dist="50800" dir="13500000">
                      <a:prstClr val="black">
                        <a:alpha val="50000"/>
                      </a:prstClr>
                    </a:innerShdw>
                  </a:effectLst>
                </a:rPr>
                <a:t>DTP (2 months)</a:t>
              </a:r>
            </a:p>
            <a:p>
              <a:pPr>
                <a:defRPr sz="1100">
                  <a:solidFill>
                    <a:srgbClr val="FFFFFF"/>
                  </a:solidFill>
                  <a:effectLst>
                    <a:outerShdw blurRad="50800" dist="76200" dir="2700000" rotWithShape="0">
                      <a:srgbClr val="000000">
                        <a:alpha val="40000"/>
                      </a:srgbClr>
                    </a:outerShdw>
                  </a:effectLst>
                </a:defRPr>
              </a:pPr>
              <a:r>
                <a:rPr lang="en-US">
                  <a:solidFill>
                    <a:srgbClr val="00B050"/>
                  </a:solidFill>
                  <a:effectLst>
                    <a:innerShdw blurRad="63500" dist="50800" dir="13500000">
                      <a:prstClr val="black">
                        <a:alpha val="50000"/>
                      </a:prstClr>
                    </a:innerShdw>
                  </a:effectLst>
                </a:rPr>
                <a:t>OPV</a:t>
              </a:r>
              <a:r>
                <a:rPr>
                  <a:solidFill>
                    <a:srgbClr val="00B050"/>
                  </a:solidFill>
                  <a:effectLst>
                    <a:innerShdw blurRad="63500" dist="50800" dir="13500000">
                      <a:prstClr val="black">
                        <a:alpha val="50000"/>
                      </a:prstClr>
                    </a:innerShdw>
                  </a:effectLst>
                </a:rPr>
                <a:t> (2 months)</a:t>
              </a:r>
            </a:p>
            <a:p>
              <a:pPr>
                <a:defRPr sz="1100">
                  <a:solidFill>
                    <a:srgbClr val="FFFFFF"/>
                  </a:solidFill>
                  <a:effectLst>
                    <a:outerShdw blurRad="50800" dist="76200" dir="2700000" rotWithShape="0">
                      <a:srgbClr val="000000">
                        <a:alpha val="40000"/>
                      </a:srgbClr>
                    </a:outerShdw>
                  </a:effectLst>
                </a:defRPr>
              </a:pPr>
              <a:endParaRPr lang="en-US" dirty="0">
                <a:solidFill>
                  <a:srgbClr val="00B05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dirty="0">
                  <a:solidFill>
                    <a:srgbClr val="00B050"/>
                  </a:solidFill>
                  <a:effectLst>
                    <a:innerShdw blurRad="63500" dist="50800" dir="13500000">
                      <a:prstClr val="black">
                        <a:alpha val="50000"/>
                      </a:prstClr>
                    </a:innerShdw>
                  </a:effectLst>
                </a:rPr>
                <a:t>DTP (4 months)</a:t>
              </a:r>
            </a:p>
            <a:p>
              <a:pPr>
                <a:defRPr sz="1100">
                  <a:solidFill>
                    <a:srgbClr val="FFFFFF"/>
                  </a:solidFill>
                  <a:effectLst>
                    <a:outerShdw blurRad="50800" dist="76200" dir="2700000" rotWithShape="0">
                      <a:srgbClr val="000000">
                        <a:alpha val="40000"/>
                      </a:srgbClr>
                    </a:outerShdw>
                  </a:effectLst>
                </a:defRPr>
              </a:pPr>
              <a:r>
                <a:rPr lang="en-US" dirty="0">
                  <a:solidFill>
                    <a:srgbClr val="00B050"/>
                  </a:solidFill>
                  <a:effectLst>
                    <a:innerShdw blurRad="63500" dist="50800" dir="13500000">
                      <a:prstClr val="black">
                        <a:alpha val="50000"/>
                      </a:prstClr>
                    </a:innerShdw>
                  </a:effectLst>
                </a:rPr>
                <a:t>OPV</a:t>
              </a:r>
              <a:r>
                <a:rPr dirty="0">
                  <a:solidFill>
                    <a:srgbClr val="00B050"/>
                  </a:solidFill>
                  <a:effectLst>
                    <a:innerShdw blurRad="63500" dist="50800" dir="13500000">
                      <a:prstClr val="black">
                        <a:alpha val="50000"/>
                      </a:prstClr>
                    </a:innerShdw>
                  </a:effectLst>
                </a:rPr>
                <a:t> (4 months)</a:t>
              </a:r>
            </a:p>
            <a:p>
              <a:pPr>
                <a:defRPr sz="1100">
                  <a:solidFill>
                    <a:srgbClr val="FFFFFF"/>
                  </a:solidFill>
                  <a:effectLst>
                    <a:outerShdw blurRad="50800" dist="76200" dir="2700000" rotWithShape="0">
                      <a:srgbClr val="000000">
                        <a:alpha val="40000"/>
                      </a:srgbClr>
                    </a:outerShdw>
                  </a:effectLst>
                </a:defRPr>
              </a:pPr>
              <a:endParaRPr lang="en-US" dirty="0">
                <a:solidFill>
                  <a:srgbClr val="00B05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dirty="0">
                  <a:solidFill>
                    <a:srgbClr val="00B050"/>
                  </a:solidFill>
                  <a:effectLst>
                    <a:innerShdw blurRad="63500" dist="50800" dir="13500000">
                      <a:prstClr val="black">
                        <a:alpha val="50000"/>
                      </a:prstClr>
                    </a:innerShdw>
                  </a:effectLst>
                </a:rPr>
                <a:t>DTP (6 months)</a:t>
              </a:r>
            </a:p>
            <a:p>
              <a:pPr>
                <a:defRPr sz="1100">
                  <a:solidFill>
                    <a:srgbClr val="FFFFFF"/>
                  </a:solidFill>
                  <a:effectLst>
                    <a:outerShdw blurRad="50800" dist="76200" dir="2700000" rotWithShape="0">
                      <a:srgbClr val="000000">
                        <a:alpha val="40000"/>
                      </a:srgbClr>
                    </a:outerShdw>
                  </a:effectLst>
                </a:defRPr>
              </a:pPr>
              <a:endParaRPr lang="en-US" dirty="0">
                <a:solidFill>
                  <a:srgbClr val="00B05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dirty="0">
                  <a:solidFill>
                    <a:srgbClr val="00B050"/>
                  </a:solidFill>
                  <a:effectLst>
                    <a:innerShdw blurRad="63500" dist="50800" dir="13500000">
                      <a:prstClr val="black">
                        <a:alpha val="50000"/>
                      </a:prstClr>
                    </a:innerShdw>
                  </a:effectLst>
                </a:rPr>
                <a:t>MMR (15 months)</a:t>
              </a:r>
            </a:p>
            <a:p>
              <a:pPr>
                <a:defRPr sz="1100">
                  <a:solidFill>
                    <a:srgbClr val="FFFFFF"/>
                  </a:solidFill>
                  <a:effectLst>
                    <a:outerShdw blurRad="50800" dist="76200" dir="2700000" rotWithShape="0">
                      <a:srgbClr val="000000">
                        <a:alpha val="40000"/>
                      </a:srgbClr>
                    </a:outerShdw>
                  </a:effectLst>
                </a:defRPr>
              </a:pPr>
              <a:endParaRPr lang="en-US" dirty="0">
                <a:solidFill>
                  <a:srgbClr val="00B05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dirty="0">
                  <a:solidFill>
                    <a:srgbClr val="00B050"/>
                  </a:solidFill>
                  <a:effectLst>
                    <a:innerShdw blurRad="63500" dist="50800" dir="13500000">
                      <a:prstClr val="black">
                        <a:alpha val="50000"/>
                      </a:prstClr>
                    </a:innerShdw>
                  </a:effectLst>
                </a:rPr>
                <a:t>DTP (18 months)</a:t>
              </a:r>
            </a:p>
            <a:p>
              <a:pPr>
                <a:defRPr sz="1100">
                  <a:solidFill>
                    <a:srgbClr val="FFFFFF"/>
                  </a:solidFill>
                  <a:effectLst>
                    <a:outerShdw blurRad="50800" dist="76200" dir="2700000" rotWithShape="0">
                      <a:srgbClr val="000000">
                        <a:alpha val="40000"/>
                      </a:srgbClr>
                    </a:outerShdw>
                  </a:effectLst>
                </a:defRPr>
              </a:pPr>
              <a:r>
                <a:rPr lang="en-US" dirty="0">
                  <a:solidFill>
                    <a:srgbClr val="00B050"/>
                  </a:solidFill>
                  <a:effectLst>
                    <a:innerShdw blurRad="63500" dist="50800" dir="13500000">
                      <a:prstClr val="black">
                        <a:alpha val="50000"/>
                      </a:prstClr>
                    </a:innerShdw>
                  </a:effectLst>
                </a:rPr>
                <a:t>OPV</a:t>
              </a:r>
              <a:r>
                <a:rPr dirty="0">
                  <a:solidFill>
                    <a:srgbClr val="00B050"/>
                  </a:solidFill>
                  <a:effectLst>
                    <a:innerShdw blurRad="63500" dist="50800" dir="13500000">
                      <a:prstClr val="black">
                        <a:alpha val="50000"/>
                      </a:prstClr>
                    </a:innerShdw>
                  </a:effectLst>
                </a:rPr>
                <a:t> (18 months)</a:t>
              </a:r>
            </a:p>
            <a:p>
              <a:pPr>
                <a:defRPr sz="1100">
                  <a:solidFill>
                    <a:srgbClr val="FFFFFF"/>
                  </a:solidFill>
                  <a:effectLst>
                    <a:outerShdw blurRad="50800" dist="76200" dir="2700000" rotWithShape="0">
                      <a:srgbClr val="000000">
                        <a:alpha val="40000"/>
                      </a:srgbClr>
                    </a:outerShdw>
                  </a:effectLst>
                </a:defRPr>
              </a:pPr>
              <a:endParaRPr lang="en-US" dirty="0">
                <a:solidFill>
                  <a:srgbClr val="00B05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dirty="0">
                  <a:solidFill>
                    <a:srgbClr val="00B050"/>
                  </a:solidFill>
                  <a:effectLst>
                    <a:innerShdw blurRad="63500" dist="50800" dir="13500000">
                      <a:prstClr val="black">
                        <a:alpha val="50000"/>
                      </a:prstClr>
                    </a:innerShdw>
                  </a:effectLst>
                </a:rPr>
                <a:t>DTP (4 years)</a:t>
              </a:r>
            </a:p>
            <a:p>
              <a:pPr>
                <a:defRPr sz="1100">
                  <a:solidFill>
                    <a:srgbClr val="FFFFFF"/>
                  </a:solidFill>
                  <a:effectLst>
                    <a:outerShdw blurRad="50800" dist="76200" dir="2700000" rotWithShape="0">
                      <a:srgbClr val="000000">
                        <a:alpha val="40000"/>
                      </a:srgbClr>
                    </a:outerShdw>
                  </a:effectLst>
                </a:defRPr>
              </a:pPr>
              <a:r>
                <a:rPr lang="en-US" dirty="0">
                  <a:solidFill>
                    <a:srgbClr val="00B050"/>
                  </a:solidFill>
                  <a:effectLst>
                    <a:innerShdw blurRad="63500" dist="50800" dir="13500000">
                      <a:prstClr val="black">
                        <a:alpha val="50000"/>
                      </a:prstClr>
                    </a:innerShdw>
                  </a:effectLst>
                </a:rPr>
                <a:t>OPV</a:t>
              </a:r>
              <a:r>
                <a:rPr dirty="0">
                  <a:solidFill>
                    <a:srgbClr val="00B050"/>
                  </a:solidFill>
                  <a:effectLst>
                    <a:innerShdw blurRad="63500" dist="50800" dir="13500000">
                      <a:prstClr val="black">
                        <a:alpha val="50000"/>
                      </a:prstClr>
                    </a:innerShdw>
                  </a:effectLst>
                </a:rPr>
                <a:t> (4 years)</a:t>
              </a:r>
            </a:p>
            <a:p>
              <a:pPr>
                <a:defRPr sz="1100">
                  <a:solidFill>
                    <a:srgbClr val="FFFFFF"/>
                  </a:solidFill>
                  <a:effectLst>
                    <a:outerShdw blurRad="50800" dist="76200" dir="2700000" rotWithShape="0">
                      <a:srgbClr val="000000">
                        <a:alpha val="40000"/>
                      </a:srgbClr>
                    </a:outerShdw>
                  </a:effectLst>
                </a:defRPr>
              </a:pPr>
              <a:endParaRPr lang="en-US" dirty="0">
                <a:solidFill>
                  <a:srgbClr val="00B05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lang="en-US" dirty="0">
                  <a:solidFill>
                    <a:srgbClr val="00B050"/>
                  </a:solidFill>
                  <a:effectLst>
                    <a:innerShdw blurRad="63500" dist="50800" dir="13500000">
                      <a:prstClr val="black">
                        <a:alpha val="50000"/>
                      </a:prstClr>
                    </a:innerShdw>
                  </a:effectLst>
                </a:rPr>
                <a:t>T</a:t>
              </a:r>
              <a:r>
                <a:rPr dirty="0">
                  <a:solidFill>
                    <a:srgbClr val="00B050"/>
                  </a:solidFill>
                  <a:effectLst>
                    <a:innerShdw blurRad="63500" dist="50800" dir="13500000">
                      <a:prstClr val="black">
                        <a:alpha val="50000"/>
                      </a:prstClr>
                    </a:innerShdw>
                  </a:effectLst>
                </a:rPr>
                <a:t> (14 years)</a:t>
              </a:r>
            </a:p>
            <a:p>
              <a:pPr>
                <a:defRPr sz="1100">
                  <a:solidFill>
                    <a:srgbClr val="FFFFFF"/>
                  </a:solidFill>
                  <a:effectLst>
                    <a:outerShdw blurRad="50800" dist="76200" dir="2700000" rotWithShape="0">
                      <a:srgbClr val="000000">
                        <a:alpha val="40000"/>
                      </a:srgbClr>
                    </a:outerShdw>
                  </a:effectLst>
                </a:defRPr>
              </a:pPr>
              <a:endParaRPr i="1" dirty="0"/>
            </a:p>
          </p:txBody>
        </p:sp>
        <p:sp>
          <p:nvSpPr>
            <p:cNvPr id="12" name="TextBox 5">
              <a:extLst>
                <a:ext uri="{FF2B5EF4-FFF2-40B4-BE49-F238E27FC236}">
                  <a16:creationId xmlns:a16="http://schemas.microsoft.com/office/drawing/2014/main" id="{D1F6D6C6-B9EA-A85F-86DC-B03D5D5FFA17}"/>
                </a:ext>
              </a:extLst>
            </p:cNvPr>
            <p:cNvSpPr/>
            <p:nvPr/>
          </p:nvSpPr>
          <p:spPr>
            <a:xfrm>
              <a:off x="-118453" y="261095"/>
              <a:ext cx="1336260" cy="7694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4400" b="1">
                  <a:solidFill>
                    <a:schemeClr val="accent1"/>
                  </a:solidFill>
                  <a:effectLst>
                    <a:outerShdw blurRad="76200" dist="76200" dir="2700000" rotWithShape="0">
                      <a:srgbClr val="000000">
                        <a:alpha val="70000"/>
                      </a:srgbClr>
                    </a:outerShdw>
                  </a:effectLst>
                </a:defRPr>
              </a:lvl1pPr>
            </a:lstStyle>
            <a:p>
              <a:r>
                <a:rPr dirty="0">
                  <a:solidFill>
                    <a:srgbClr val="21B782"/>
                  </a:solidFill>
                </a:rPr>
                <a:t>1986</a:t>
              </a:r>
            </a:p>
          </p:txBody>
        </p:sp>
        <p:sp>
          <p:nvSpPr>
            <p:cNvPr id="13" name="Straight Connector 8">
              <a:extLst>
                <a:ext uri="{FF2B5EF4-FFF2-40B4-BE49-F238E27FC236}">
                  <a16:creationId xmlns:a16="http://schemas.microsoft.com/office/drawing/2014/main" id="{0816CF2F-99CB-BDE0-0C24-1025BC3746BC}"/>
                </a:ext>
              </a:extLst>
            </p:cNvPr>
            <p:cNvSpPr/>
            <p:nvPr/>
          </p:nvSpPr>
          <p:spPr>
            <a:xfrm flipV="1">
              <a:off x="-84326" y="979275"/>
              <a:ext cx="1336260" cy="228"/>
            </a:xfrm>
            <a:prstGeom prst="line">
              <a:avLst/>
            </a:prstGeom>
            <a:noFill/>
            <a:ln w="22225" cap="flat">
              <a:solidFill>
                <a:srgbClr val="FFFFFF"/>
              </a:solidFill>
              <a:prstDash val="solid"/>
              <a:miter lim="800000"/>
            </a:ln>
            <a:effectLst>
              <a:outerShdw blurRad="50800" dist="76200" dir="2700000" rotWithShape="0">
                <a:srgbClr val="000000">
                  <a:alpha val="40000"/>
                </a:srgbClr>
              </a:outerShdw>
            </a:effectLst>
          </p:spPr>
          <p:txBody>
            <a:bodyPr wrap="square" lIns="45719" tIns="45719" rIns="45719" bIns="45719" numCol="1" anchor="t">
              <a:noAutofit/>
            </a:bodyPr>
            <a:lstStyle/>
            <a:p>
              <a:endParaRPr dirty="0"/>
            </a:p>
          </p:txBody>
        </p:sp>
        <p:sp>
          <p:nvSpPr>
            <p:cNvPr id="28" name="TextBox 12">
              <a:extLst>
                <a:ext uri="{FF2B5EF4-FFF2-40B4-BE49-F238E27FC236}">
                  <a16:creationId xmlns:a16="http://schemas.microsoft.com/office/drawing/2014/main" id="{2BDAD34D-BA16-EBA9-5683-B25071A963D7}"/>
                </a:ext>
              </a:extLst>
            </p:cNvPr>
            <p:cNvSpPr/>
            <p:nvPr/>
          </p:nvSpPr>
          <p:spPr>
            <a:xfrm>
              <a:off x="53455" y="567747"/>
              <a:ext cx="92396" cy="3693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a:solidFill>
                    <a:srgbClr val="FFFFFF"/>
                  </a:solidFill>
                  <a:effectLst>
                    <a:outerShdw blurRad="50800" dist="76200" dir="2700000" rotWithShape="0">
                      <a:srgbClr val="000000">
                        <a:alpha val="40000"/>
                      </a:srgbClr>
                    </a:outerShdw>
                  </a:effectLst>
                </a:defRPr>
              </a:lvl1pPr>
            </a:lstStyle>
            <a:p>
              <a:endParaRPr dirty="0">
                <a:solidFill>
                  <a:srgbClr val="FF0000"/>
                </a:solidFill>
              </a:endParaRPr>
            </a:p>
          </p:txBody>
        </p:sp>
      </p:grpSp>
      <p:sp>
        <p:nvSpPr>
          <p:cNvPr id="31" name="TextBox 6">
            <a:extLst>
              <a:ext uri="{FF2B5EF4-FFF2-40B4-BE49-F238E27FC236}">
                <a16:creationId xmlns:a16="http://schemas.microsoft.com/office/drawing/2014/main" id="{855E0D62-23CC-186B-C34F-1224AD5E9C31}"/>
              </a:ext>
            </a:extLst>
          </p:cNvPr>
          <p:cNvSpPr/>
          <p:nvPr/>
        </p:nvSpPr>
        <p:spPr>
          <a:xfrm>
            <a:off x="6096000" y="2381303"/>
            <a:ext cx="1336261" cy="7772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4400" b="1">
                <a:solidFill>
                  <a:schemeClr val="accent4"/>
                </a:solidFill>
                <a:effectLst>
                  <a:outerShdw blurRad="76200" dist="76200" dir="2700000" rotWithShape="0">
                    <a:srgbClr val="000000">
                      <a:alpha val="70000"/>
                    </a:srgbClr>
                  </a:outerShdw>
                </a:effectLst>
              </a:defRPr>
            </a:lvl1pPr>
          </a:lstStyle>
          <a:p>
            <a:r>
              <a:rPr dirty="0">
                <a:solidFill>
                  <a:schemeClr val="accent1"/>
                </a:solidFill>
              </a:rPr>
              <a:t>20</a:t>
            </a:r>
            <a:r>
              <a:rPr lang="en-US" dirty="0">
                <a:solidFill>
                  <a:schemeClr val="accent1"/>
                </a:solidFill>
              </a:rPr>
              <a:t>23</a:t>
            </a:r>
            <a:endParaRPr dirty="0">
              <a:solidFill>
                <a:schemeClr val="accent1"/>
              </a:solidFill>
            </a:endParaRPr>
          </a:p>
        </p:txBody>
      </p:sp>
      <p:sp>
        <p:nvSpPr>
          <p:cNvPr id="32" name="Straight Connector 7">
            <a:extLst>
              <a:ext uri="{FF2B5EF4-FFF2-40B4-BE49-F238E27FC236}">
                <a16:creationId xmlns:a16="http://schemas.microsoft.com/office/drawing/2014/main" id="{1E01885E-D815-7AA5-F32C-6B8000BEA1F3}"/>
              </a:ext>
            </a:extLst>
          </p:cNvPr>
          <p:cNvSpPr/>
          <p:nvPr/>
        </p:nvSpPr>
        <p:spPr>
          <a:xfrm flipV="1">
            <a:off x="2638348" y="3071636"/>
            <a:ext cx="8376494" cy="228"/>
          </a:xfrm>
          <a:prstGeom prst="line">
            <a:avLst/>
          </a:prstGeom>
          <a:noFill/>
          <a:ln w="22225" cap="flat">
            <a:solidFill>
              <a:srgbClr val="FFFFFF"/>
            </a:solidFill>
            <a:prstDash val="solid"/>
            <a:miter lim="800000"/>
          </a:ln>
          <a:effectLst>
            <a:outerShdw blurRad="50800" dist="76200" dir="2700000" rotWithShape="0">
              <a:srgbClr val="000000">
                <a:alpha val="40000"/>
              </a:srgbClr>
            </a:outerShdw>
          </a:effectLst>
        </p:spPr>
        <p:txBody>
          <a:bodyPr wrap="square" lIns="45719" tIns="45719" rIns="45719" bIns="45719" numCol="1" anchor="t">
            <a:noAutofit/>
          </a:bodyPr>
          <a:lstStyle/>
          <a:p>
            <a:endParaRPr/>
          </a:p>
        </p:txBody>
      </p:sp>
      <p:sp>
        <p:nvSpPr>
          <p:cNvPr id="34" name="TextBox 4">
            <a:extLst>
              <a:ext uri="{FF2B5EF4-FFF2-40B4-BE49-F238E27FC236}">
                <a16:creationId xmlns:a16="http://schemas.microsoft.com/office/drawing/2014/main" id="{98C169D3-41A0-62D1-4CE0-88D3E43D525A}"/>
              </a:ext>
            </a:extLst>
          </p:cNvPr>
          <p:cNvSpPr/>
          <p:nvPr/>
        </p:nvSpPr>
        <p:spPr>
          <a:xfrm>
            <a:off x="9703414" y="3198371"/>
            <a:ext cx="3472369" cy="301915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2" spcCol="187358" anchor="t">
            <a:noAutofit/>
          </a:bodyPr>
          <a:lstStyle/>
          <a:p>
            <a:pPr>
              <a:defRPr sz="1100">
                <a:solidFill>
                  <a:srgbClr val="FFFFFF"/>
                </a:solidFill>
                <a:effectLst>
                  <a:outerShdw blurRad="50800" dist="76200" dir="2700000" rotWithShape="0">
                    <a:srgbClr val="000000">
                      <a:alpha val="40000"/>
                    </a:srgbClr>
                  </a:outerShdw>
                </a:effectLst>
              </a:defRPr>
            </a:pPr>
            <a:r>
              <a:rPr dirty="0">
                <a:solidFill>
                  <a:srgbClr val="FF0000"/>
                </a:solidFill>
                <a:effectLst>
                  <a:innerShdw blurRad="63500" dist="50800" dir="13500000">
                    <a:prstClr val="black">
                      <a:alpha val="50000"/>
                    </a:prstClr>
                  </a:innerShdw>
                </a:effectLst>
              </a:rPr>
              <a:t>HPV (11 ½ years)</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dirty="0">
                <a:solidFill>
                  <a:srgbClr val="FF0000"/>
                </a:solidFill>
                <a:effectLst>
                  <a:innerShdw blurRad="63500" dist="50800" dir="13500000">
                    <a:prstClr val="black">
                      <a:alpha val="50000"/>
                    </a:prstClr>
                  </a:innerShdw>
                </a:effectLst>
              </a:rPr>
              <a:t>Influenza (12 years)</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dirty="0">
                <a:solidFill>
                  <a:srgbClr val="FF0000"/>
                </a:solidFill>
                <a:effectLst>
                  <a:innerShdw blurRad="63500" dist="50800" dir="13500000">
                    <a:prstClr val="black">
                      <a:alpha val="50000"/>
                    </a:prstClr>
                  </a:innerShdw>
                </a:effectLst>
              </a:rPr>
              <a:t>Influenza (13 years)</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dirty="0">
                <a:solidFill>
                  <a:srgbClr val="FF0000"/>
                </a:solidFill>
                <a:effectLst>
                  <a:innerShdw blurRad="63500" dist="50800" dir="13500000">
                    <a:prstClr val="black">
                      <a:alpha val="50000"/>
                    </a:prstClr>
                  </a:innerShdw>
                </a:effectLst>
              </a:rPr>
              <a:t>Influenza (14 years)</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dirty="0">
                <a:solidFill>
                  <a:srgbClr val="FF0000"/>
                </a:solidFill>
                <a:effectLst>
                  <a:innerShdw blurRad="63500" dist="50800" dir="13500000">
                    <a:prstClr val="black">
                      <a:alpha val="50000"/>
                    </a:prstClr>
                  </a:innerShdw>
                </a:effectLst>
              </a:rPr>
              <a:t>Influenza (15 years)</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dirty="0">
                <a:solidFill>
                  <a:srgbClr val="FF0000"/>
                </a:solidFill>
                <a:effectLst>
                  <a:innerShdw blurRad="63500" dist="50800" dir="13500000">
                    <a:prstClr val="black">
                      <a:alpha val="50000"/>
                    </a:prstClr>
                  </a:innerShdw>
                </a:effectLst>
              </a:rPr>
              <a:t>Men ACWY (16 years)</a:t>
            </a:r>
          </a:p>
          <a:p>
            <a:pPr>
              <a:defRPr sz="1100">
                <a:solidFill>
                  <a:srgbClr val="FFFFFF"/>
                </a:solidFill>
                <a:effectLst>
                  <a:outerShdw blurRad="50800" dist="76200" dir="2700000" rotWithShape="0">
                    <a:srgbClr val="000000">
                      <a:alpha val="40000"/>
                    </a:srgbClr>
                  </a:outerShdw>
                </a:effectLst>
              </a:defRPr>
            </a:pPr>
            <a:r>
              <a:rPr dirty="0">
                <a:solidFill>
                  <a:srgbClr val="FF0000"/>
                </a:solidFill>
                <a:effectLst>
                  <a:innerShdw blurRad="63500" dist="50800" dir="13500000">
                    <a:prstClr val="black">
                      <a:alpha val="50000"/>
                    </a:prstClr>
                  </a:innerShdw>
                </a:effectLst>
              </a:rPr>
              <a:t>Influenza (16 years)</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dirty="0">
                <a:solidFill>
                  <a:srgbClr val="FF0000"/>
                </a:solidFill>
                <a:effectLst>
                  <a:innerShdw blurRad="63500" dist="50800" dir="13500000">
                    <a:prstClr val="black">
                      <a:alpha val="50000"/>
                    </a:prstClr>
                  </a:innerShdw>
                </a:effectLst>
              </a:rPr>
              <a:t>Influenza (17 years)</a:t>
            </a:r>
          </a:p>
        </p:txBody>
      </p:sp>
      <p:sp>
        <p:nvSpPr>
          <p:cNvPr id="36" name="TextBox 35">
            <a:extLst>
              <a:ext uri="{FF2B5EF4-FFF2-40B4-BE49-F238E27FC236}">
                <a16:creationId xmlns:a16="http://schemas.microsoft.com/office/drawing/2014/main" id="{28824446-7B4B-34CB-3616-3891285C2E0C}"/>
              </a:ext>
            </a:extLst>
          </p:cNvPr>
          <p:cNvSpPr txBox="1"/>
          <p:nvPr/>
        </p:nvSpPr>
        <p:spPr>
          <a:xfrm>
            <a:off x="2587514" y="3187740"/>
            <a:ext cx="1788429" cy="2631490"/>
          </a:xfrm>
          <a:prstGeom prst="rect">
            <a:avLst/>
          </a:prstGeom>
          <a:noFill/>
        </p:spPr>
        <p:txBody>
          <a:bodyPr wrap="square">
            <a:spAutoFit/>
          </a:bodyPr>
          <a:lstStyle/>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Hepatitis B (one day)</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Hepatitis B (one month) </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DTaP (2 months)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IPV (2 months)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Hib (2 months)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PCV (2 months)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Rotavirus (2 months)</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DTaP (4 months)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IPV (4 months)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Hib (4 months)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PCV (4 months) Rotavirus (4 months)</a:t>
            </a:r>
          </a:p>
        </p:txBody>
      </p:sp>
      <p:sp>
        <p:nvSpPr>
          <p:cNvPr id="38" name="TextBox 37">
            <a:extLst>
              <a:ext uri="{FF2B5EF4-FFF2-40B4-BE49-F238E27FC236}">
                <a16:creationId xmlns:a16="http://schemas.microsoft.com/office/drawing/2014/main" id="{794F5CE2-CE3F-B6A8-9385-775CC3162738}"/>
              </a:ext>
            </a:extLst>
          </p:cNvPr>
          <p:cNvSpPr txBox="1"/>
          <p:nvPr/>
        </p:nvSpPr>
        <p:spPr>
          <a:xfrm>
            <a:off x="4400292" y="3186714"/>
            <a:ext cx="1788429" cy="3139321"/>
          </a:xfrm>
          <a:prstGeom prst="rect">
            <a:avLst/>
          </a:prstGeom>
          <a:noFill/>
        </p:spPr>
        <p:txBody>
          <a:bodyPr wrap="square">
            <a:spAutoFit/>
          </a:bodyPr>
          <a:lstStyle/>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DTaP (6 months)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IPV (6 months)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Hepatitis B (6 months)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Hib (6 months)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PCV (6 months)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Covid-19 (6 months)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Rotavirus (6 months)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Influenza (6 months)</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Covid-19 (8 months)</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MMR (12 months)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Varicella (12 months)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Hib (12 months)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Hepatitis A (12 months)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PCV (12 months)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Covid-19 (12 months)</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p:txBody>
      </p:sp>
      <p:sp>
        <p:nvSpPr>
          <p:cNvPr id="40" name="TextBox 39">
            <a:extLst>
              <a:ext uri="{FF2B5EF4-FFF2-40B4-BE49-F238E27FC236}">
                <a16:creationId xmlns:a16="http://schemas.microsoft.com/office/drawing/2014/main" id="{62B89E37-29DE-074C-AC8A-DD314D68D8E3}"/>
              </a:ext>
            </a:extLst>
          </p:cNvPr>
          <p:cNvSpPr txBox="1"/>
          <p:nvPr/>
        </p:nvSpPr>
        <p:spPr>
          <a:xfrm>
            <a:off x="6149033" y="3194875"/>
            <a:ext cx="1788429" cy="2631490"/>
          </a:xfrm>
          <a:prstGeom prst="rect">
            <a:avLst/>
          </a:prstGeom>
          <a:noFill/>
        </p:spPr>
        <p:txBody>
          <a:bodyPr wrap="square">
            <a:spAutoFit/>
          </a:bodyPr>
          <a:lstStyle/>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DTaP (15 months)</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Hepatitis A (18 months)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Influenza (18 months)</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Influenza (2 years)</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Influenza (3 years)</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Influenza (4 years) </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DTaP (4 years)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MMR (4 years)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IPV (4 years)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Varicella (4 years)</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p:txBody>
      </p:sp>
      <p:sp>
        <p:nvSpPr>
          <p:cNvPr id="42" name="TextBox 41">
            <a:extLst>
              <a:ext uri="{FF2B5EF4-FFF2-40B4-BE49-F238E27FC236}">
                <a16:creationId xmlns:a16="http://schemas.microsoft.com/office/drawing/2014/main" id="{C6B63872-FBBD-0F34-9671-A8E4FC52581A}"/>
              </a:ext>
            </a:extLst>
          </p:cNvPr>
          <p:cNvSpPr txBox="1"/>
          <p:nvPr/>
        </p:nvSpPr>
        <p:spPr>
          <a:xfrm>
            <a:off x="7937462" y="3207780"/>
            <a:ext cx="1670275" cy="2970044"/>
          </a:xfrm>
          <a:prstGeom prst="rect">
            <a:avLst/>
          </a:prstGeom>
          <a:noFill/>
        </p:spPr>
        <p:txBody>
          <a:bodyPr wrap="square">
            <a:spAutoFit/>
          </a:bodyPr>
          <a:lstStyle/>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Influenza (5 years)</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Influenza (6 years)</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Influenza (7 years)</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Influenza (8 years)</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Influenza (9 years)</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Influenza (10 years)</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HPV (11 years) </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Men ACWY (11 years) </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Influenza (11 years)</a:t>
            </a:r>
          </a:p>
          <a:p>
            <a:pPr>
              <a:defRPr sz="1100">
                <a:solidFill>
                  <a:srgbClr val="FFFFFF"/>
                </a:solidFill>
                <a:effectLst>
                  <a:outerShdw blurRad="50800" dist="76200" dir="2700000" rotWithShape="0">
                    <a:srgbClr val="000000">
                      <a:alpha val="40000"/>
                    </a:srgbClr>
                  </a:outerShdw>
                </a:effectLst>
              </a:defRPr>
            </a:pPr>
            <a:r>
              <a:rPr lang="en-US" dirty="0">
                <a:solidFill>
                  <a:srgbClr val="FF0000"/>
                </a:solidFill>
                <a:effectLst>
                  <a:innerShdw blurRad="63500" dist="50800" dir="13500000">
                    <a:prstClr val="black">
                      <a:alpha val="50000"/>
                    </a:prstClr>
                  </a:innerShdw>
                </a:effectLst>
              </a:rPr>
              <a:t>Tdap (11 years)</a:t>
            </a:r>
          </a:p>
          <a:p>
            <a:pPr>
              <a:defRPr sz="1100">
                <a:solidFill>
                  <a:srgbClr val="FFFFFF"/>
                </a:solidFill>
                <a:effectLst>
                  <a:outerShdw blurRad="50800" dist="76200" dir="2700000" rotWithShape="0">
                    <a:srgbClr val="000000">
                      <a:alpha val="40000"/>
                    </a:srgbClr>
                  </a:outerShdw>
                </a:effectLst>
              </a:defRPr>
            </a:pPr>
            <a:endParaRPr lang="en-US" dirty="0">
              <a:solidFill>
                <a:srgbClr val="FF0000"/>
              </a:solidFill>
              <a:effectLst>
                <a:innerShdw blurRad="63500" dist="50800" dir="13500000">
                  <a:prstClr val="black">
                    <a:alpha val="50000"/>
                  </a:prstClr>
                </a:innerShdw>
              </a:effectLst>
            </a:endParaRPr>
          </a:p>
        </p:txBody>
      </p:sp>
      <p:sp>
        <p:nvSpPr>
          <p:cNvPr id="3" name="TextBox 2">
            <a:extLst>
              <a:ext uri="{FF2B5EF4-FFF2-40B4-BE49-F238E27FC236}">
                <a16:creationId xmlns:a16="http://schemas.microsoft.com/office/drawing/2014/main" id="{42EA1E08-5BF7-7365-7456-DACB785C885D}"/>
              </a:ext>
            </a:extLst>
          </p:cNvPr>
          <p:cNvSpPr txBox="1"/>
          <p:nvPr/>
        </p:nvSpPr>
        <p:spPr>
          <a:xfrm>
            <a:off x="580121" y="6217530"/>
            <a:ext cx="11134957" cy="430887"/>
          </a:xfrm>
          <a:prstGeom prst="rect">
            <a:avLst/>
          </a:prstGeom>
          <a:noFill/>
        </p:spPr>
        <p:txBody>
          <a:bodyPr wrap="square">
            <a:spAutoFit/>
          </a:bodyPr>
          <a:lstStyle/>
          <a:p>
            <a:r>
              <a:rPr lang="en-US" sz="1100" dirty="0">
                <a:solidFill>
                  <a:schemeClr val="tx1"/>
                </a:solidFill>
                <a:latin typeface="+mn-lt"/>
                <a:ea typeface="HGMaruGothicMPRO" panose="020F0400000000000000" pitchFamily="34" charset="-128"/>
              </a:rPr>
              <a:t>1983 CDC Vaccine Schedule: </a:t>
            </a:r>
            <a:r>
              <a:rPr lang="en-US" sz="1100" dirty="0">
                <a:solidFill>
                  <a:schemeClr val="tx1"/>
                </a:solidFill>
                <a:latin typeface="+mn-lt"/>
                <a:ea typeface="HGMaruGothicMPRO" panose="020F0400000000000000" pitchFamily="34" charset="-128"/>
                <a:hlinkClick r:id="rId3"/>
              </a:rPr>
              <a:t>https://www.cdc.gov/vaccines/schedules/images/schedule1983s.jpg</a:t>
            </a:r>
            <a:r>
              <a:rPr lang="en-US" sz="1100" dirty="0">
                <a:solidFill>
                  <a:schemeClr val="tx1"/>
                </a:solidFill>
                <a:latin typeface="+mn-lt"/>
                <a:ea typeface="HGMaruGothicMPRO" panose="020F0400000000000000" pitchFamily="34" charset="-128"/>
              </a:rPr>
              <a:t> </a:t>
            </a:r>
            <a:endParaRPr lang="en-US" sz="1100" dirty="0"/>
          </a:p>
          <a:p>
            <a:r>
              <a:rPr lang="en-US" sz="1100" dirty="0"/>
              <a:t>2023 CDC Vaccine Schedule: </a:t>
            </a:r>
            <a:r>
              <a:rPr lang="en-US" sz="1100" dirty="0">
                <a:hlinkClick r:id="rId4"/>
              </a:rPr>
              <a:t>https://www.cdc.gov/vaccines/schedules/downloads/child/0-18yrs-child-combined-schedule.pdf</a:t>
            </a:r>
            <a:r>
              <a:rPr lang="en-US" sz="1100" dirty="0"/>
              <a:t>    </a:t>
            </a:r>
          </a:p>
        </p:txBody>
      </p:sp>
      <p:sp>
        <p:nvSpPr>
          <p:cNvPr id="4" name="TextBox 3">
            <a:extLst>
              <a:ext uri="{FF2B5EF4-FFF2-40B4-BE49-F238E27FC236}">
                <a16:creationId xmlns:a16="http://schemas.microsoft.com/office/drawing/2014/main" id="{BA389F9B-56CE-D53C-6F43-E65516C2AE83}"/>
              </a:ext>
            </a:extLst>
          </p:cNvPr>
          <p:cNvSpPr txBox="1"/>
          <p:nvPr/>
        </p:nvSpPr>
        <p:spPr>
          <a:xfrm>
            <a:off x="0" y="1214683"/>
            <a:ext cx="12192000" cy="707886"/>
          </a:xfrm>
          <a:prstGeom prst="rect">
            <a:avLst/>
          </a:prstGeom>
          <a:noFill/>
        </p:spPr>
        <p:txBody>
          <a:bodyPr wrap="square">
            <a:spAutoFit/>
          </a:bodyPr>
          <a:lstStyle/>
          <a:p>
            <a:pPr algn="ctr"/>
            <a:r>
              <a:rPr lang="en-US" sz="4000" b="1" spc="30" dirty="0">
                <a:solidFill>
                  <a:schemeClr val="accent1"/>
                </a:solidFill>
              </a:rPr>
              <a:t>Guaranteed Market </a:t>
            </a:r>
            <a:r>
              <a:rPr lang="en-US" sz="4000" b="1" spc="30" dirty="0"/>
              <a:t>+</a:t>
            </a:r>
            <a:r>
              <a:rPr lang="en-US" sz="4000" b="1" spc="30" dirty="0">
                <a:solidFill>
                  <a:schemeClr val="accent1"/>
                </a:solidFill>
              </a:rPr>
              <a:t> No Liability </a:t>
            </a:r>
            <a:r>
              <a:rPr lang="en-US" sz="4000" b="1" spc="30" dirty="0"/>
              <a:t>=</a:t>
            </a:r>
          </a:p>
        </p:txBody>
      </p:sp>
      <p:sp>
        <p:nvSpPr>
          <p:cNvPr id="6" name="Title 1">
            <a:extLst>
              <a:ext uri="{FF2B5EF4-FFF2-40B4-BE49-F238E27FC236}">
                <a16:creationId xmlns:a16="http://schemas.microsoft.com/office/drawing/2014/main" id="{75B2B127-ED35-6050-D7DF-F451940670E9}"/>
              </a:ext>
            </a:extLst>
          </p:cNvPr>
          <p:cNvSpPr>
            <a:spLocks noGrp="1"/>
          </p:cNvSpPr>
          <p:nvPr>
            <p:ph type="title"/>
          </p:nvPr>
        </p:nvSpPr>
        <p:spPr>
          <a:xfrm>
            <a:off x="13492" y="1823"/>
            <a:ext cx="12191999" cy="1011051"/>
          </a:xfrm>
        </p:spPr>
        <p:txBody>
          <a:bodyPr>
            <a:noAutofit/>
          </a:bodyPr>
          <a:lstStyle/>
          <a:p>
            <a:pPr algn="ctr"/>
            <a:r>
              <a:rPr lang="en-US" sz="4000" dirty="0">
                <a:latin typeface="+mn-lt"/>
                <a:ea typeface="HGMaruGothicMPRO" panose="020F0400000000000000" pitchFamily="34" charset="-128"/>
              </a:rPr>
              <a:t>Market forces eliminated</a:t>
            </a:r>
          </a:p>
        </p:txBody>
      </p:sp>
      <p:sp>
        <p:nvSpPr>
          <p:cNvPr id="8" name="TextBox 7">
            <a:extLst>
              <a:ext uri="{FF2B5EF4-FFF2-40B4-BE49-F238E27FC236}">
                <a16:creationId xmlns:a16="http://schemas.microsoft.com/office/drawing/2014/main" id="{B4035D3B-8558-AF26-25F2-9DE2285CE00F}"/>
              </a:ext>
            </a:extLst>
          </p:cNvPr>
          <p:cNvSpPr txBox="1"/>
          <p:nvPr/>
        </p:nvSpPr>
        <p:spPr>
          <a:xfrm>
            <a:off x="8981630" y="5826365"/>
            <a:ext cx="3025211" cy="923330"/>
          </a:xfrm>
          <a:prstGeom prst="rect">
            <a:avLst/>
          </a:prstGeom>
          <a:noFill/>
        </p:spPr>
        <p:txBody>
          <a:bodyPr wrap="square" rtlCol="0">
            <a:spAutoFit/>
          </a:bodyPr>
          <a:lstStyle/>
          <a:p>
            <a:r>
              <a:rPr lang="en-US" sz="1800" dirty="0"/>
              <a:t>Source: Aaron Siri presentation to the Arizona State Senate, June 2023</a:t>
            </a:r>
          </a:p>
        </p:txBody>
      </p:sp>
    </p:spTree>
    <p:extLst>
      <p:ext uri="{BB962C8B-B14F-4D97-AF65-F5344CB8AC3E}">
        <p14:creationId xmlns:p14="http://schemas.microsoft.com/office/powerpoint/2010/main" val="5666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1000"/>
                                        <p:tgtEl>
                                          <p:spTgt spid="34"/>
                                        </p:tgtEl>
                                      </p:cBhvr>
                                    </p:animEffect>
                                    <p:anim calcmode="lin" valueType="num">
                                      <p:cBhvr>
                                        <p:cTn id="35" dur="1000" fill="hold"/>
                                        <p:tgtEl>
                                          <p:spTgt spid="34"/>
                                        </p:tgtEl>
                                        <p:attrNameLst>
                                          <p:attrName>ppt_x</p:attrName>
                                        </p:attrNameLst>
                                      </p:cBhvr>
                                      <p:tavLst>
                                        <p:tav tm="0">
                                          <p:val>
                                            <p:strVal val="#ppt_x"/>
                                          </p:val>
                                        </p:tav>
                                        <p:tav tm="100000">
                                          <p:val>
                                            <p:strVal val="#ppt_x"/>
                                          </p:val>
                                        </p:tav>
                                      </p:tavLst>
                                    </p:anim>
                                    <p:anim calcmode="lin" valueType="num">
                                      <p:cBhvr>
                                        <p:cTn id="36" dur="1000" fill="hold"/>
                                        <p:tgtEl>
                                          <p:spTgt spid="3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000"/>
                                        <p:tgtEl>
                                          <p:spTgt spid="31"/>
                                        </p:tgtEl>
                                      </p:cBhvr>
                                    </p:animEffect>
                                    <p:anim calcmode="lin" valueType="num">
                                      <p:cBhvr>
                                        <p:cTn id="40" dur="1000" fill="hold"/>
                                        <p:tgtEl>
                                          <p:spTgt spid="31"/>
                                        </p:tgtEl>
                                        <p:attrNameLst>
                                          <p:attrName>ppt_x</p:attrName>
                                        </p:attrNameLst>
                                      </p:cBhvr>
                                      <p:tavLst>
                                        <p:tav tm="0">
                                          <p:val>
                                            <p:strVal val="#ppt_x"/>
                                          </p:val>
                                        </p:tav>
                                        <p:tav tm="100000">
                                          <p:val>
                                            <p:strVal val="#ppt_x"/>
                                          </p:val>
                                        </p:tav>
                                      </p:tavLst>
                                    </p:anim>
                                    <p:anim calcmode="lin" valueType="num">
                                      <p:cBhvr>
                                        <p:cTn id="41" dur="1000" fill="hold"/>
                                        <p:tgtEl>
                                          <p:spTgt spid="3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anim calcmode="lin" valueType="num">
                                      <p:cBhvr>
                                        <p:cTn id="45" dur="1000" fill="hold"/>
                                        <p:tgtEl>
                                          <p:spTgt spid="32"/>
                                        </p:tgtEl>
                                        <p:attrNameLst>
                                          <p:attrName>ppt_x</p:attrName>
                                        </p:attrNameLst>
                                      </p:cBhvr>
                                      <p:tavLst>
                                        <p:tav tm="0">
                                          <p:val>
                                            <p:strVal val="#ppt_x"/>
                                          </p:val>
                                        </p:tav>
                                        <p:tav tm="100000">
                                          <p:val>
                                            <p:strVal val="#ppt_x"/>
                                          </p:val>
                                        </p:tav>
                                      </p:tavLst>
                                    </p:anim>
                                    <p:anim calcmode="lin" valueType="num">
                                      <p:cBhvr>
                                        <p:cTn id="4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4" grpId="0"/>
      <p:bldP spid="36" grpId="0"/>
      <p:bldP spid="38" grpId="0"/>
      <p:bldP spid="40"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6DA49A-D5B8-F1D1-D93C-2FECF86C6DCB}"/>
              </a:ext>
            </a:extLst>
          </p:cNvPr>
          <p:cNvPicPr>
            <a:picLocks noChangeAspect="1"/>
          </p:cNvPicPr>
          <p:nvPr/>
        </p:nvPicPr>
        <p:blipFill rotWithShape="1">
          <a:blip r:embed="rId3"/>
          <a:srcRect t="17124" r="13632"/>
          <a:stretch/>
        </p:blipFill>
        <p:spPr>
          <a:xfrm>
            <a:off x="78722" y="5104285"/>
            <a:ext cx="5831571" cy="3633258"/>
          </a:xfrm>
          <a:prstGeom prst="rect">
            <a:avLst/>
          </a:prstGeom>
          <a:ln w="57150">
            <a:solidFill>
              <a:schemeClr val="tx1"/>
            </a:solidFill>
          </a:ln>
        </p:spPr>
      </p:pic>
      <p:sp>
        <p:nvSpPr>
          <p:cNvPr id="11" name="Title 1">
            <a:extLst>
              <a:ext uri="{FF2B5EF4-FFF2-40B4-BE49-F238E27FC236}">
                <a16:creationId xmlns:a16="http://schemas.microsoft.com/office/drawing/2014/main" id="{73516A2E-A561-26D7-EEDE-5491F5F6FCC0}"/>
              </a:ext>
            </a:extLst>
          </p:cNvPr>
          <p:cNvSpPr txBox="1">
            <a:spLocks/>
          </p:cNvSpPr>
          <p:nvPr/>
        </p:nvSpPr>
        <p:spPr>
          <a:xfrm>
            <a:off x="0" y="252404"/>
            <a:ext cx="12192000" cy="15818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000" dirty="0">
                <a:latin typeface="+mn-lt"/>
                <a:ea typeface="HGMaruGothicMPRO" panose="020F0400000000000000" pitchFamily="34" charset="-128"/>
              </a:rPr>
              <a:t>MARKET FORCES: Covid-19 vaccines</a:t>
            </a:r>
            <a:br>
              <a:rPr lang="en-US" sz="4000" spc="30" dirty="0">
                <a:solidFill>
                  <a:srgbClr val="333333"/>
                </a:solidFill>
              </a:rPr>
            </a:br>
            <a:br>
              <a:rPr lang="en-US" sz="4000" dirty="0">
                <a:latin typeface="+mn-lt"/>
                <a:ea typeface="HGMaruGothicMPRO" panose="020F0400000000000000" pitchFamily="34" charset="-128"/>
              </a:rPr>
            </a:br>
            <a:endParaRPr lang="en-US" sz="4000" dirty="0">
              <a:latin typeface="+mn-lt"/>
              <a:ea typeface="HGMaruGothicMPRO" panose="020F0400000000000000" pitchFamily="34" charset="-128"/>
            </a:endParaRPr>
          </a:p>
        </p:txBody>
      </p:sp>
      <p:sp>
        <p:nvSpPr>
          <p:cNvPr id="13" name="TextBox 12">
            <a:extLst>
              <a:ext uri="{FF2B5EF4-FFF2-40B4-BE49-F238E27FC236}">
                <a16:creationId xmlns:a16="http://schemas.microsoft.com/office/drawing/2014/main" id="{F24EA608-CC8D-00B1-03F3-FCB4B2B60218}"/>
              </a:ext>
            </a:extLst>
          </p:cNvPr>
          <p:cNvSpPr txBox="1"/>
          <p:nvPr/>
        </p:nvSpPr>
        <p:spPr>
          <a:xfrm>
            <a:off x="0" y="763005"/>
            <a:ext cx="12192000" cy="702457"/>
          </a:xfrm>
          <a:prstGeom prst="rect">
            <a:avLst/>
          </a:prstGeom>
          <a:noFill/>
        </p:spPr>
        <p:txBody>
          <a:bodyPr wrap="square">
            <a:spAutoFit/>
          </a:bodyPr>
          <a:lstStyle/>
          <a:p>
            <a:pPr algn="ctr"/>
            <a:r>
              <a:rPr lang="en-US" sz="4000" spc="30" dirty="0">
                <a:solidFill>
                  <a:schemeClr val="accent1"/>
                </a:solidFill>
              </a:rPr>
              <a:t>Eliminated for Covid-19 Vaccines</a:t>
            </a:r>
          </a:p>
        </p:txBody>
      </p:sp>
      <p:sp>
        <p:nvSpPr>
          <p:cNvPr id="15" name="TextBox 14">
            <a:extLst>
              <a:ext uri="{FF2B5EF4-FFF2-40B4-BE49-F238E27FC236}">
                <a16:creationId xmlns:a16="http://schemas.microsoft.com/office/drawing/2014/main" id="{755C9280-FD52-5EA6-A4EF-03DF07EB86E5}"/>
              </a:ext>
            </a:extLst>
          </p:cNvPr>
          <p:cNvSpPr txBox="1"/>
          <p:nvPr/>
        </p:nvSpPr>
        <p:spPr>
          <a:xfrm>
            <a:off x="5910293" y="5063936"/>
            <a:ext cx="5484288" cy="1815882"/>
          </a:xfrm>
          <a:prstGeom prst="rect">
            <a:avLst/>
          </a:prstGeom>
          <a:noFill/>
        </p:spPr>
        <p:txBody>
          <a:bodyPr wrap="square">
            <a:spAutoFit/>
          </a:bodyPr>
          <a:lstStyle/>
          <a:p>
            <a:pPr algn="ctr"/>
            <a:r>
              <a:rPr lang="en-US" sz="800" b="0" i="0" dirty="0">
                <a:solidFill>
                  <a:schemeClr val="accent1"/>
                </a:solidFill>
                <a:effectLst/>
              </a:rPr>
              <a:t>42 U.S.C. § 247d-6d</a:t>
            </a:r>
          </a:p>
          <a:p>
            <a:pPr algn="just"/>
            <a:endParaRPr lang="en-US" sz="800" i="0" dirty="0">
              <a:solidFill>
                <a:srgbClr val="404040"/>
              </a:solidFill>
              <a:effectLst/>
            </a:endParaRPr>
          </a:p>
          <a:p>
            <a:pPr marL="285750" indent="-285750">
              <a:buFont typeface="Arial" panose="020B0604020202020204" pitchFamily="34" charset="0"/>
              <a:buChar char="•"/>
            </a:pPr>
            <a:r>
              <a:rPr lang="en-US" sz="800" i="0" dirty="0">
                <a:solidFill>
                  <a:srgbClr val="404040"/>
                </a:solidFill>
                <a:effectLst/>
              </a:rPr>
              <a:t>Complete immunity: “</a:t>
            </a:r>
            <a:r>
              <a:rPr lang="en-US" sz="800" dirty="0">
                <a:solidFill>
                  <a:srgbClr val="404040"/>
                </a:solidFill>
              </a:rPr>
              <a:t>[M]</a:t>
            </a:r>
            <a:r>
              <a:rPr lang="en-US" sz="800" i="0" dirty="0" err="1">
                <a:solidFill>
                  <a:srgbClr val="404040"/>
                </a:solidFill>
                <a:effectLst/>
              </a:rPr>
              <a:t>anufacturers</a:t>
            </a:r>
            <a:r>
              <a:rPr lang="en-US" sz="800" i="0" dirty="0">
                <a:solidFill>
                  <a:srgbClr val="404040"/>
                </a:solidFill>
                <a:effectLst/>
              </a:rPr>
              <a:t>” of “any vaccine, used to treat, … prevent or mitigate COVID-19” shall enjoy “[l]</a:t>
            </a:r>
            <a:r>
              <a:rPr lang="en-US" sz="800" i="0" dirty="0" err="1">
                <a:solidFill>
                  <a:srgbClr val="404040"/>
                </a:solidFill>
                <a:effectLst/>
              </a:rPr>
              <a:t>iablity</a:t>
            </a:r>
            <a:r>
              <a:rPr lang="en-US" sz="800" i="0" dirty="0">
                <a:solidFill>
                  <a:srgbClr val="404040"/>
                </a:solidFill>
                <a:effectLst/>
              </a:rPr>
              <a:t> immunity ,” including, “from suit and liability under Federal and State law with respect to all claims for loss caused by, arising out of, relating to, or resulting from the administration to or the use by an individual of a [COVID-19 vaccine].”</a:t>
            </a:r>
          </a:p>
          <a:p>
            <a:pPr marL="285750" indent="-285750">
              <a:buFont typeface="Arial" panose="020B0604020202020204" pitchFamily="34" charset="0"/>
              <a:buChar char="•"/>
            </a:pPr>
            <a:endParaRPr lang="en-US" sz="800" dirty="0">
              <a:solidFill>
                <a:srgbClr val="404040"/>
              </a:solidFill>
            </a:endParaRPr>
          </a:p>
          <a:p>
            <a:pPr marL="285750" indent="-285750">
              <a:buFont typeface="Arial" panose="020B0604020202020204" pitchFamily="34" charset="0"/>
              <a:buChar char="•"/>
            </a:pPr>
            <a:r>
              <a:rPr lang="en-US" sz="800" i="0" dirty="0">
                <a:solidFill>
                  <a:srgbClr val="404040"/>
                </a:solidFill>
                <a:effectLst/>
              </a:rPr>
              <a:t>Except creates a single count for “willful misconduct”</a:t>
            </a:r>
          </a:p>
          <a:p>
            <a:pPr marL="285750" indent="-285750">
              <a:buFont typeface="Arial" panose="020B0604020202020204" pitchFamily="34" charset="0"/>
              <a:buChar char="•"/>
            </a:pPr>
            <a:endParaRPr lang="en-US" sz="800" dirty="0">
              <a:solidFill>
                <a:srgbClr val="404040"/>
              </a:solidFill>
            </a:endParaRPr>
          </a:p>
          <a:p>
            <a:pPr marL="285750" indent="-285750">
              <a:buFont typeface="Arial" panose="020B0604020202020204" pitchFamily="34" charset="0"/>
              <a:buChar char="•"/>
            </a:pPr>
            <a:r>
              <a:rPr lang="en-US" sz="800" dirty="0">
                <a:solidFill>
                  <a:srgbClr val="404040"/>
                </a:solidFill>
              </a:rPr>
              <a:t>But, for “a manufacturer or distributor” an “act or omission shall not constitute ‘willful misconduct’ … if—(</a:t>
            </a:r>
            <a:r>
              <a:rPr lang="en-US" sz="800" dirty="0" err="1">
                <a:solidFill>
                  <a:srgbClr val="404040"/>
                </a:solidFill>
              </a:rPr>
              <a:t>i</a:t>
            </a:r>
            <a:r>
              <a:rPr lang="en-US" sz="800" dirty="0">
                <a:solidFill>
                  <a:srgbClr val="404040"/>
                </a:solidFill>
              </a:rPr>
              <a:t>) neither the Secretary nor the Attorney General has initiated an enforcement action with respect to such act or omission; or (ii) such an enforcement action has been initiated and the action has been terminated or finally resolved without a covered remedy.”</a:t>
            </a:r>
            <a:br>
              <a:rPr lang="en-US" sz="800" dirty="0"/>
            </a:br>
            <a:endParaRPr lang="en-US" sz="800" dirty="0"/>
          </a:p>
        </p:txBody>
      </p:sp>
      <p:pic>
        <p:nvPicPr>
          <p:cNvPr id="2" name="Picture 1">
            <a:extLst>
              <a:ext uri="{FF2B5EF4-FFF2-40B4-BE49-F238E27FC236}">
                <a16:creationId xmlns:a16="http://schemas.microsoft.com/office/drawing/2014/main" id="{404BF596-C4B0-7E01-FA86-FA93BE7BE84F}"/>
              </a:ext>
            </a:extLst>
          </p:cNvPr>
          <p:cNvPicPr>
            <a:picLocks noChangeAspect="1"/>
          </p:cNvPicPr>
          <p:nvPr/>
        </p:nvPicPr>
        <p:blipFill>
          <a:blip r:embed="rId5"/>
          <a:stretch>
            <a:fillRect/>
          </a:stretch>
        </p:blipFill>
        <p:spPr>
          <a:xfrm>
            <a:off x="1219619" y="1834233"/>
            <a:ext cx="9381348" cy="1963538"/>
          </a:xfrm>
          <a:prstGeom prst="rect">
            <a:avLst/>
          </a:prstGeom>
          <a:ln w="57150">
            <a:solidFill>
              <a:schemeClr val="tx1"/>
            </a:solidFill>
          </a:ln>
        </p:spPr>
      </p:pic>
      <p:sp>
        <p:nvSpPr>
          <p:cNvPr id="3" name="TextBox 2">
            <a:extLst>
              <a:ext uri="{FF2B5EF4-FFF2-40B4-BE49-F238E27FC236}">
                <a16:creationId xmlns:a16="http://schemas.microsoft.com/office/drawing/2014/main" id="{041A095D-1E92-081B-9CC4-E22FB84327C6}"/>
              </a:ext>
            </a:extLst>
          </p:cNvPr>
          <p:cNvSpPr txBox="1"/>
          <p:nvPr/>
        </p:nvSpPr>
        <p:spPr>
          <a:xfrm>
            <a:off x="524268" y="3740497"/>
            <a:ext cx="10772049" cy="1323439"/>
          </a:xfrm>
          <a:prstGeom prst="rect">
            <a:avLst/>
          </a:prstGeom>
          <a:noFill/>
        </p:spPr>
        <p:txBody>
          <a:bodyPr wrap="square">
            <a:spAutoFit/>
          </a:bodyPr>
          <a:lstStyle/>
          <a:p>
            <a:pPr algn="ctr"/>
            <a:r>
              <a:rPr lang="en-US" sz="8000" spc="30" dirty="0">
                <a:solidFill>
                  <a:schemeClr val="accent1"/>
                </a:solidFill>
              </a:rPr>
              <a:t>+</a:t>
            </a:r>
          </a:p>
        </p:txBody>
      </p:sp>
      <p:sp>
        <p:nvSpPr>
          <p:cNvPr id="4" name="TextBox 3">
            <a:extLst>
              <a:ext uri="{FF2B5EF4-FFF2-40B4-BE49-F238E27FC236}">
                <a16:creationId xmlns:a16="http://schemas.microsoft.com/office/drawing/2014/main" id="{FC697782-11A7-BD51-D688-DEFAB8D2D66E}"/>
              </a:ext>
            </a:extLst>
          </p:cNvPr>
          <p:cNvSpPr txBox="1"/>
          <p:nvPr/>
        </p:nvSpPr>
        <p:spPr>
          <a:xfrm>
            <a:off x="6870819" y="4153256"/>
            <a:ext cx="4425498" cy="646331"/>
          </a:xfrm>
          <a:prstGeom prst="rect">
            <a:avLst/>
          </a:prstGeom>
          <a:noFill/>
        </p:spPr>
        <p:txBody>
          <a:bodyPr wrap="square" rtlCol="0">
            <a:spAutoFit/>
          </a:bodyPr>
          <a:lstStyle/>
          <a:p>
            <a:r>
              <a:rPr lang="en-US" sz="1800"/>
              <a:t>Source: Aaron Siri presentation to the Arizona State Senate, June 2023</a:t>
            </a:r>
            <a:endParaRPr lang="en-US" sz="1800" dirty="0"/>
          </a:p>
        </p:txBody>
      </p:sp>
    </p:spTree>
    <p:extLst>
      <p:ext uri="{BB962C8B-B14F-4D97-AF65-F5344CB8AC3E}">
        <p14:creationId xmlns:p14="http://schemas.microsoft.com/office/powerpoint/2010/main" val="4287336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D790CF-4BEC-EF17-CB8A-CD5F8EEEBA21}"/>
              </a:ext>
            </a:extLst>
          </p:cNvPr>
          <p:cNvSpPr>
            <a:spLocks noGrp="1"/>
          </p:cNvSpPr>
          <p:nvPr>
            <p:ph idx="1"/>
          </p:nvPr>
        </p:nvSpPr>
        <p:spPr/>
        <p:txBody>
          <a:bodyPr>
            <a:normAutofit/>
          </a:bodyPr>
          <a:lstStyle/>
          <a:p>
            <a:pPr marL="0" indent="0" algn="ctr">
              <a:buNone/>
            </a:pPr>
            <a:r>
              <a:rPr lang="en-US" sz="4000" dirty="0"/>
              <a:t>“It’s very dangerous.  A lot of what you’re seeing as attacks on me quite frankly are attacks on science…”    </a:t>
            </a:r>
          </a:p>
          <a:p>
            <a:pPr marL="0" indent="0" algn="ctr">
              <a:buNone/>
            </a:pPr>
            <a:endParaRPr lang="en-US" sz="3600" dirty="0"/>
          </a:p>
          <a:p>
            <a:pPr marL="0" indent="0" algn="ctr">
              <a:buNone/>
            </a:pPr>
            <a:r>
              <a:rPr lang="en-US" sz="3600" dirty="0"/>
              <a:t>Dr. Anthony Fauci </a:t>
            </a:r>
          </a:p>
          <a:p>
            <a:pPr marL="0" indent="0" algn="ctr">
              <a:buNone/>
            </a:pPr>
            <a:r>
              <a:rPr lang="en-US" sz="3600" dirty="0"/>
              <a:t>June, 2021</a:t>
            </a:r>
          </a:p>
        </p:txBody>
      </p:sp>
    </p:spTree>
    <p:extLst>
      <p:ext uri="{BB962C8B-B14F-4D97-AF65-F5344CB8AC3E}">
        <p14:creationId xmlns:p14="http://schemas.microsoft.com/office/powerpoint/2010/main" val="63756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DAF54-D098-0D67-4FF7-72FCFD378380}"/>
              </a:ext>
            </a:extLst>
          </p:cNvPr>
          <p:cNvSpPr>
            <a:spLocks noGrp="1"/>
          </p:cNvSpPr>
          <p:nvPr>
            <p:ph type="title"/>
          </p:nvPr>
        </p:nvSpPr>
        <p:spPr>
          <a:xfrm>
            <a:off x="838200" y="365125"/>
            <a:ext cx="10515600" cy="675109"/>
          </a:xfrm>
        </p:spPr>
        <p:txBody>
          <a:bodyPr>
            <a:noAutofit/>
          </a:bodyPr>
          <a:lstStyle/>
          <a:p>
            <a:pPr algn="ctr"/>
            <a:r>
              <a:rPr lang="en-US" sz="3600" b="1" dirty="0"/>
              <a:t>The Covid Vaccine Cartel – Operation Warp(ed) Speed</a:t>
            </a:r>
          </a:p>
        </p:txBody>
      </p:sp>
      <p:sp>
        <p:nvSpPr>
          <p:cNvPr id="3" name="Content Placeholder 2">
            <a:extLst>
              <a:ext uri="{FF2B5EF4-FFF2-40B4-BE49-F238E27FC236}">
                <a16:creationId xmlns:a16="http://schemas.microsoft.com/office/drawing/2014/main" id="{B6987A97-BB1F-CC99-86C7-A9987F348EE9}"/>
              </a:ext>
            </a:extLst>
          </p:cNvPr>
          <p:cNvSpPr>
            <a:spLocks noGrp="1"/>
          </p:cNvSpPr>
          <p:nvPr>
            <p:ph idx="1"/>
          </p:nvPr>
        </p:nvSpPr>
        <p:spPr>
          <a:xfrm>
            <a:off x="838200" y="1384184"/>
            <a:ext cx="10515600" cy="4792779"/>
          </a:xfrm>
        </p:spPr>
        <p:txBody>
          <a:bodyPr>
            <a:normAutofit fontScale="62500" lnSpcReduction="20000"/>
          </a:bodyPr>
          <a:lstStyle/>
          <a:p>
            <a:r>
              <a:rPr lang="en-US" dirty="0"/>
              <a:t>Most corrupt, large-scale monopoly ever?</a:t>
            </a:r>
          </a:p>
          <a:p>
            <a:pPr lvl="1"/>
            <a:r>
              <a:rPr lang="en-US" dirty="0"/>
              <a:t>Almost $75 billion in Covid vaccine revenue to Pfizer for 2021-22 period</a:t>
            </a:r>
          </a:p>
          <a:p>
            <a:pPr lvl="1"/>
            <a:r>
              <a:rPr lang="en-US" dirty="0"/>
              <a:t>Share the spoils: $400 million royalty settlement with Moderna awarded to NIH, Scripps and Dartmouth (Go Green!) College</a:t>
            </a:r>
          </a:p>
          <a:p>
            <a:pPr lvl="1"/>
            <a:r>
              <a:rPr lang="en-US" dirty="0"/>
              <a:t>Billions to doctors, insurers, hospitals, media, colleges and universities to promote vaccines and mandates</a:t>
            </a:r>
          </a:p>
          <a:p>
            <a:pPr lvl="1"/>
            <a:r>
              <a:rPr lang="en-US" dirty="0"/>
              <a:t>How can agencies profiting from and promoting shots be expected to monitor manufacturing quality and safety issues?</a:t>
            </a:r>
          </a:p>
          <a:p>
            <a:pPr marL="457200" lvl="1" indent="0">
              <a:buNone/>
            </a:pPr>
            <a:endParaRPr lang="en-US" dirty="0"/>
          </a:p>
          <a:p>
            <a:r>
              <a:rPr lang="en-US" dirty="0"/>
              <a:t>Complete liability shield under PREP Act for EUA products – no legal and (apparently) no vaccine immunity</a:t>
            </a:r>
          </a:p>
          <a:p>
            <a:r>
              <a:rPr lang="en-US" dirty="0"/>
              <a:t>EUA language established financial incentive to “sandbag” any competing, potentially effective therapies</a:t>
            </a:r>
            <a:r>
              <a:rPr lang="en-US"/>
              <a:t>/drugs</a:t>
            </a:r>
            <a:endParaRPr lang="en-US" dirty="0"/>
          </a:p>
          <a:p>
            <a:pPr marL="0" indent="0">
              <a:buNone/>
            </a:pPr>
            <a:endParaRPr lang="en-US" dirty="0"/>
          </a:p>
          <a:p>
            <a:r>
              <a:rPr lang="en-US" dirty="0"/>
              <a:t>Massive censorship campaign (Twitter, other social media) to suppress early treatment meds and gaslight vaccine injuries</a:t>
            </a:r>
          </a:p>
          <a:p>
            <a:endParaRPr lang="en-US" dirty="0"/>
          </a:p>
          <a:p>
            <a:r>
              <a:rPr lang="en-US" dirty="0"/>
              <a:t>Disincentive to examine injury signals</a:t>
            </a:r>
          </a:p>
          <a:p>
            <a:pPr marL="0" indent="0">
              <a:buNone/>
            </a:pPr>
            <a:endParaRPr lang="en-US" dirty="0"/>
          </a:p>
          <a:p>
            <a:r>
              <a:rPr lang="en-US" dirty="0"/>
              <a:t>From carrots to vaccine mandates (if the shots are so effective, why are bribes necessary?; if so safe, why is there a liability shield?)</a:t>
            </a:r>
          </a:p>
          <a:p>
            <a:endParaRPr lang="en-US" dirty="0"/>
          </a:p>
        </p:txBody>
      </p:sp>
    </p:spTree>
    <p:extLst>
      <p:ext uri="{BB962C8B-B14F-4D97-AF65-F5344CB8AC3E}">
        <p14:creationId xmlns:p14="http://schemas.microsoft.com/office/powerpoint/2010/main" val="3056465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E7CC8-F680-A799-1B62-87606CE94862}"/>
              </a:ext>
            </a:extLst>
          </p:cNvPr>
          <p:cNvSpPr>
            <a:spLocks noGrp="1"/>
          </p:cNvSpPr>
          <p:nvPr>
            <p:ph type="title"/>
          </p:nvPr>
        </p:nvSpPr>
        <p:spPr>
          <a:xfrm>
            <a:off x="838200" y="365126"/>
            <a:ext cx="10515600" cy="767388"/>
          </a:xfrm>
        </p:spPr>
        <p:txBody>
          <a:bodyPr>
            <a:noAutofit/>
          </a:bodyPr>
          <a:lstStyle/>
          <a:p>
            <a:pPr algn="ctr"/>
            <a:r>
              <a:rPr lang="en-US" sz="3600" b="1" dirty="0"/>
              <a:t>Free Market Alternative</a:t>
            </a:r>
            <a:br>
              <a:rPr lang="en-US" sz="3600" b="1" dirty="0"/>
            </a:br>
            <a:r>
              <a:rPr lang="en-US" sz="3600" b="1" dirty="0"/>
              <a:t>Get the State out of Healthcare</a:t>
            </a:r>
          </a:p>
        </p:txBody>
      </p:sp>
      <p:sp>
        <p:nvSpPr>
          <p:cNvPr id="3" name="Content Placeholder 2">
            <a:extLst>
              <a:ext uri="{FF2B5EF4-FFF2-40B4-BE49-F238E27FC236}">
                <a16:creationId xmlns:a16="http://schemas.microsoft.com/office/drawing/2014/main" id="{2F1A32FE-3BAC-3B8B-9570-A1791B20AE4A}"/>
              </a:ext>
            </a:extLst>
          </p:cNvPr>
          <p:cNvSpPr>
            <a:spLocks noGrp="1"/>
          </p:cNvSpPr>
          <p:nvPr>
            <p:ph idx="1"/>
          </p:nvPr>
        </p:nvSpPr>
        <p:spPr>
          <a:xfrm>
            <a:off x="838200" y="1300294"/>
            <a:ext cx="10515600" cy="5192579"/>
          </a:xfrm>
        </p:spPr>
        <p:txBody>
          <a:bodyPr>
            <a:normAutofit fontScale="92500" lnSpcReduction="10000"/>
          </a:bodyPr>
          <a:lstStyle/>
          <a:p>
            <a:r>
              <a:rPr lang="en-US" dirty="0"/>
              <a:t>Vaccines compete with therapeutics, </a:t>
            </a:r>
            <a:r>
              <a:rPr lang="en-US" dirty="0" err="1"/>
              <a:t>neutraceuticals</a:t>
            </a:r>
            <a:r>
              <a:rPr lang="en-US" dirty="0"/>
              <a:t> and other mechanisms of protection</a:t>
            </a:r>
          </a:p>
          <a:p>
            <a:r>
              <a:rPr lang="en-US" dirty="0"/>
              <a:t>Consumer sovereignty – preferences for safety/efficacy based on bottom-up risk/benefit assessment</a:t>
            </a:r>
          </a:p>
          <a:p>
            <a:r>
              <a:rPr lang="en-US" dirty="0"/>
              <a:t>Certification businesses will emerge; safety is a private good.</a:t>
            </a:r>
          </a:p>
          <a:p>
            <a:r>
              <a:rPr lang="en-US" dirty="0"/>
              <a:t>Industry best practices set through voluntary agreements and/or insurers</a:t>
            </a:r>
          </a:p>
          <a:p>
            <a:r>
              <a:rPr lang="en-US" dirty="0"/>
              <a:t>Physician/patient relationship restored and privacy respected</a:t>
            </a:r>
          </a:p>
          <a:p>
            <a:r>
              <a:rPr lang="en-US" dirty="0"/>
              <a:t>Mandates highly unlikely in a free market/libertarian legal order. </a:t>
            </a:r>
          </a:p>
          <a:p>
            <a:r>
              <a:rPr lang="en-US" dirty="0"/>
              <a:t>No pharma lobbying if state is separated from healthcare; the politicization and polarization we saw during Covid evaporates.</a:t>
            </a:r>
          </a:p>
          <a:p>
            <a:r>
              <a:rPr lang="en-US" dirty="0"/>
              <a:t>Liability for fraud/injury enhances manufacturing safety</a:t>
            </a:r>
          </a:p>
          <a:p>
            <a:r>
              <a:rPr lang="en-US" dirty="0"/>
              <a:t>If vaccines are too expensive to produce safely, do we really care?</a:t>
            </a:r>
          </a:p>
        </p:txBody>
      </p:sp>
    </p:spTree>
    <p:extLst>
      <p:ext uri="{BB962C8B-B14F-4D97-AF65-F5344CB8AC3E}">
        <p14:creationId xmlns:p14="http://schemas.microsoft.com/office/powerpoint/2010/main" val="4229525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7B47E-206A-3CEA-33AC-3729C251678E}"/>
              </a:ext>
            </a:extLst>
          </p:cNvPr>
          <p:cNvSpPr>
            <a:spLocks noGrp="1"/>
          </p:cNvSpPr>
          <p:nvPr>
            <p:ph type="title"/>
          </p:nvPr>
        </p:nvSpPr>
        <p:spPr>
          <a:xfrm>
            <a:off x="838200" y="365125"/>
            <a:ext cx="10515600" cy="683499"/>
          </a:xfrm>
        </p:spPr>
        <p:txBody>
          <a:bodyPr>
            <a:normAutofit fontScale="90000"/>
          </a:bodyPr>
          <a:lstStyle/>
          <a:p>
            <a:pPr algn="ctr"/>
            <a:r>
              <a:rPr lang="en-US" b="1" dirty="0"/>
              <a:t>Why Does This All of This Matter?</a:t>
            </a:r>
          </a:p>
        </p:txBody>
      </p:sp>
      <p:sp>
        <p:nvSpPr>
          <p:cNvPr id="3" name="Content Placeholder 2">
            <a:extLst>
              <a:ext uri="{FF2B5EF4-FFF2-40B4-BE49-F238E27FC236}">
                <a16:creationId xmlns:a16="http://schemas.microsoft.com/office/drawing/2014/main" id="{D317BD64-0126-E0C3-CC69-E72F221532C5}"/>
              </a:ext>
            </a:extLst>
          </p:cNvPr>
          <p:cNvSpPr>
            <a:spLocks noGrp="1"/>
          </p:cNvSpPr>
          <p:nvPr>
            <p:ph idx="1"/>
          </p:nvPr>
        </p:nvSpPr>
        <p:spPr>
          <a:xfrm>
            <a:off x="838200" y="1258349"/>
            <a:ext cx="10515600" cy="4918614"/>
          </a:xfrm>
        </p:spPr>
        <p:txBody>
          <a:bodyPr>
            <a:normAutofit fontScale="85000" lnSpcReduction="10000"/>
          </a:bodyPr>
          <a:lstStyle/>
          <a:p>
            <a:pPr marL="0" indent="0" algn="l">
              <a:buNone/>
            </a:pPr>
            <a:r>
              <a:rPr lang="en-US" b="0" i="0" dirty="0">
                <a:solidFill>
                  <a:srgbClr val="181818"/>
                </a:solidFill>
                <a:effectLst/>
                <a:latin typeface="Merriweather" panose="00000500000000000000" pitchFamily="2" charset="0"/>
              </a:rPr>
              <a:t>“Of all tyrannies, a tyranny sincerely exercised for the good of its victims may be the most oppressive. It would be better to live under robber barons than under omnipotent moral busybodies. The robber baron's cruelty may sometimes sleep, his cupidity may at some point be satiated; but those who torment us for our own good will torment us without end for they do so with the approval of their own conscience. They may be more likely to go to Heaven yet at the same time likelier to make a Hell of earth. This very kindness stings with intolerable insult. To be "cured" against one's will and cured of states which we may not regard as disease is to be put on a level of those who have not yet reached the age of reason or those who never will; to be classed with infants, imbeciles, and domestic animals.”</a:t>
            </a:r>
            <a:br>
              <a:rPr lang="en-US" b="0" i="0" dirty="0">
                <a:solidFill>
                  <a:srgbClr val="181818"/>
                </a:solidFill>
                <a:effectLst/>
                <a:latin typeface="Merriweather" panose="00000500000000000000" pitchFamily="2" charset="0"/>
              </a:rPr>
            </a:br>
            <a:endParaRPr lang="en-US" b="0" i="0" dirty="0">
              <a:solidFill>
                <a:srgbClr val="181818"/>
              </a:solidFill>
              <a:effectLst/>
              <a:latin typeface="Merriweather" panose="00000500000000000000" pitchFamily="2" charset="0"/>
            </a:endParaRPr>
          </a:p>
          <a:p>
            <a:pPr marL="0" indent="0">
              <a:buNone/>
            </a:pPr>
            <a:r>
              <a:rPr lang="en-US" b="0" i="0" dirty="0">
                <a:solidFill>
                  <a:srgbClr val="181818"/>
                </a:solidFill>
                <a:effectLst/>
                <a:latin typeface="Merriweather" panose="00000500000000000000" pitchFamily="2" charset="0"/>
              </a:rPr>
              <a:t>― </a:t>
            </a:r>
            <a:r>
              <a:rPr lang="en-US" b="1" i="0" dirty="0">
                <a:solidFill>
                  <a:srgbClr val="333333"/>
                </a:solidFill>
                <a:effectLst/>
                <a:latin typeface="Lato" panose="020F0502020204030203" pitchFamily="34" charset="0"/>
              </a:rPr>
              <a:t>C.S. Lewis, </a:t>
            </a:r>
            <a:r>
              <a:rPr lang="en-US" b="1" i="0" u="none" strike="noStrike" dirty="0">
                <a:solidFill>
                  <a:srgbClr val="333333"/>
                </a:solidFill>
                <a:effectLst/>
                <a:latin typeface="Lato" panose="020F0502020204030203" pitchFamily="34" charset="0"/>
                <a:hlinkClick r:id="rId2"/>
              </a:rPr>
              <a:t>God in the Dock: Essays on Theology (Making of Modern Theology)</a:t>
            </a:r>
            <a:endParaRPr lang="en-US" dirty="0"/>
          </a:p>
        </p:txBody>
      </p:sp>
    </p:spTree>
    <p:extLst>
      <p:ext uri="{BB962C8B-B14F-4D97-AF65-F5344CB8AC3E}">
        <p14:creationId xmlns:p14="http://schemas.microsoft.com/office/powerpoint/2010/main" val="2056579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4D837ED-525C-8054-5DA3-42D59E0B4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12192000" cy="814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7487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D2D0AE0-98C8-C5FB-B57E-A9CED2E16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2914" y="0"/>
            <a:ext cx="518716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6324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A95092-1333-59E0-6899-2A9D8CE5B630}"/>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3200" dirty="0"/>
              <a:t>“ Politics is the art of looking for trouble, finding it everywhere, diagnosing it incorrectly and applying the wrong remedies”  </a:t>
            </a:r>
          </a:p>
        </p:txBody>
      </p:sp>
      <p:pic>
        <p:nvPicPr>
          <p:cNvPr id="3074" name="Picture 2" descr="Groucho Marx | American actor | Britannica">
            <a:extLst>
              <a:ext uri="{FF2B5EF4-FFF2-40B4-BE49-F238E27FC236}">
                <a16:creationId xmlns:a16="http://schemas.microsoft.com/office/drawing/2014/main" id="{7F194E55-88D7-032C-A349-461DD7DBFC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75" r="1" b="12376"/>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052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4EBE0-56FF-54A8-A5BA-E9FC14514035}"/>
              </a:ext>
            </a:extLst>
          </p:cNvPr>
          <p:cNvSpPr>
            <a:spLocks noGrp="1"/>
          </p:cNvSpPr>
          <p:nvPr>
            <p:ph type="title"/>
          </p:nvPr>
        </p:nvSpPr>
        <p:spPr>
          <a:xfrm>
            <a:off x="838200" y="365125"/>
            <a:ext cx="10515600" cy="1111337"/>
          </a:xfrm>
        </p:spPr>
        <p:txBody>
          <a:bodyPr>
            <a:normAutofit fontScale="90000"/>
          </a:bodyPr>
          <a:lstStyle/>
          <a:p>
            <a:pPr algn="ctr"/>
            <a:r>
              <a:rPr lang="en-US" b="1" dirty="0"/>
              <a:t>Public Health During the Pandemic</a:t>
            </a:r>
            <a:br>
              <a:rPr lang="en-US" b="1" dirty="0"/>
            </a:br>
            <a:r>
              <a:rPr lang="en-US" b="1" dirty="0"/>
              <a:t>A </a:t>
            </a:r>
            <a:r>
              <a:rPr lang="en-US" b="1" i="1" dirty="0"/>
              <a:t>Perfect</a:t>
            </a:r>
            <a:r>
              <a:rPr lang="en-US" b="1" dirty="0"/>
              <a:t> Batting Average of Incompetence</a:t>
            </a:r>
          </a:p>
        </p:txBody>
      </p:sp>
      <p:sp>
        <p:nvSpPr>
          <p:cNvPr id="3" name="Content Placeholder 2">
            <a:extLst>
              <a:ext uri="{FF2B5EF4-FFF2-40B4-BE49-F238E27FC236}">
                <a16:creationId xmlns:a16="http://schemas.microsoft.com/office/drawing/2014/main" id="{49004E71-AC29-217D-BA99-76A46F3886B2}"/>
              </a:ext>
            </a:extLst>
          </p:cNvPr>
          <p:cNvSpPr>
            <a:spLocks noGrp="1"/>
          </p:cNvSpPr>
          <p:nvPr>
            <p:ph idx="1"/>
          </p:nvPr>
        </p:nvSpPr>
        <p:spPr/>
        <p:txBody>
          <a:bodyPr/>
          <a:lstStyle/>
          <a:p>
            <a:r>
              <a:rPr lang="en-US" dirty="0"/>
              <a:t>Lockdowns of the healthy</a:t>
            </a:r>
          </a:p>
          <a:p>
            <a:r>
              <a:rPr lang="en-US" dirty="0"/>
              <a:t>School closures</a:t>
            </a:r>
          </a:p>
          <a:p>
            <a:r>
              <a:rPr lang="en-US" dirty="0"/>
              <a:t>Ignoring risk stratifications of Covid deaths/hospitalizations</a:t>
            </a:r>
          </a:p>
          <a:p>
            <a:r>
              <a:rPr lang="en-US" dirty="0"/>
              <a:t>Social distancing and isolation</a:t>
            </a:r>
          </a:p>
          <a:p>
            <a:pPr lvl="1"/>
            <a:r>
              <a:rPr lang="en-US" dirty="0"/>
              <a:t>Immune suppression</a:t>
            </a:r>
          </a:p>
          <a:p>
            <a:r>
              <a:rPr lang="en-US" dirty="0"/>
              <a:t>Masking</a:t>
            </a:r>
          </a:p>
          <a:p>
            <a:r>
              <a:rPr lang="en-US" dirty="0"/>
              <a:t>Asymptomatic spread: everyone is a vector of transmission</a:t>
            </a:r>
          </a:p>
          <a:p>
            <a:r>
              <a:rPr lang="en-US" dirty="0"/>
              <a:t>Denial of early treatment and use of repurposed drugs</a:t>
            </a:r>
          </a:p>
        </p:txBody>
      </p:sp>
    </p:spTree>
    <p:extLst>
      <p:ext uri="{BB962C8B-B14F-4D97-AF65-F5344CB8AC3E}">
        <p14:creationId xmlns:p14="http://schemas.microsoft.com/office/powerpoint/2010/main" val="2693746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3360A-A11C-D46E-70EB-44A925924EBA}"/>
              </a:ext>
            </a:extLst>
          </p:cNvPr>
          <p:cNvSpPr>
            <a:spLocks noGrp="1"/>
          </p:cNvSpPr>
          <p:nvPr>
            <p:ph type="title"/>
          </p:nvPr>
        </p:nvSpPr>
        <p:spPr>
          <a:xfrm>
            <a:off x="838200" y="243281"/>
            <a:ext cx="10515600" cy="1149291"/>
          </a:xfrm>
        </p:spPr>
        <p:txBody>
          <a:bodyPr>
            <a:normAutofit fontScale="90000"/>
          </a:bodyPr>
          <a:lstStyle/>
          <a:p>
            <a:pPr algn="ctr"/>
            <a:r>
              <a:rPr lang="en-US" b="1" dirty="0"/>
              <a:t>Public Health During the Pandemic</a:t>
            </a:r>
            <a:br>
              <a:rPr lang="en-US" b="1" dirty="0"/>
            </a:br>
            <a:r>
              <a:rPr lang="en-US" b="1" dirty="0"/>
              <a:t>A </a:t>
            </a:r>
            <a:r>
              <a:rPr lang="en-US" b="1" i="1" dirty="0"/>
              <a:t>Perfect</a:t>
            </a:r>
            <a:r>
              <a:rPr lang="en-US" b="1" dirty="0"/>
              <a:t> Batting Average of Incompetence </a:t>
            </a:r>
            <a:r>
              <a:rPr lang="en-US" b="1" dirty="0" err="1"/>
              <a:t>Cont</a:t>
            </a:r>
            <a:r>
              <a:rPr lang="en-US" b="1" dirty="0"/>
              <a:t>…</a:t>
            </a:r>
          </a:p>
        </p:txBody>
      </p:sp>
      <p:sp>
        <p:nvSpPr>
          <p:cNvPr id="3" name="Content Placeholder 2">
            <a:extLst>
              <a:ext uri="{FF2B5EF4-FFF2-40B4-BE49-F238E27FC236}">
                <a16:creationId xmlns:a16="http://schemas.microsoft.com/office/drawing/2014/main" id="{32578098-A79A-2FC4-1475-945788AD9883}"/>
              </a:ext>
            </a:extLst>
          </p:cNvPr>
          <p:cNvSpPr>
            <a:spLocks noGrp="1"/>
          </p:cNvSpPr>
          <p:nvPr>
            <p:ph idx="1"/>
          </p:nvPr>
        </p:nvSpPr>
        <p:spPr>
          <a:xfrm>
            <a:off x="838200" y="1652631"/>
            <a:ext cx="10515600" cy="4479721"/>
          </a:xfrm>
        </p:spPr>
        <p:txBody>
          <a:bodyPr/>
          <a:lstStyle/>
          <a:p>
            <a:r>
              <a:rPr lang="en-US" dirty="0"/>
              <a:t>Deadly hospital protocols (Remdesivir)</a:t>
            </a:r>
          </a:p>
          <a:p>
            <a:r>
              <a:rPr lang="en-US" dirty="0"/>
              <a:t>Natural immunity is ignored</a:t>
            </a:r>
          </a:p>
          <a:p>
            <a:r>
              <a:rPr lang="en-US" dirty="0"/>
              <a:t>Vaccinated immunity is broader than natural immunity</a:t>
            </a:r>
          </a:p>
          <a:p>
            <a:r>
              <a:rPr lang="en-US" dirty="0"/>
              <a:t>Vaccine is safe and effective</a:t>
            </a:r>
          </a:p>
          <a:p>
            <a:r>
              <a:rPr lang="en-US" dirty="0"/>
              <a:t>Vaccines stop transmission and infection, one and done, and rapidly degrade at the injection site</a:t>
            </a:r>
          </a:p>
          <a:p>
            <a:r>
              <a:rPr lang="en-US" dirty="0"/>
              <a:t>No informed consent for experimental therapies</a:t>
            </a:r>
          </a:p>
          <a:p>
            <a:endParaRPr lang="en-US" dirty="0"/>
          </a:p>
        </p:txBody>
      </p:sp>
      <p:sp>
        <p:nvSpPr>
          <p:cNvPr id="4" name="Rectangle 3">
            <a:extLst>
              <a:ext uri="{FF2B5EF4-FFF2-40B4-BE49-F238E27FC236}">
                <a16:creationId xmlns:a16="http://schemas.microsoft.com/office/drawing/2014/main" id="{1EE0FCDC-B512-6C7C-AF58-E9C1443C5DCB}"/>
              </a:ext>
            </a:extLst>
          </p:cNvPr>
          <p:cNvSpPr/>
          <p:nvPr/>
        </p:nvSpPr>
        <p:spPr>
          <a:xfrm rot="10800000" flipV="1">
            <a:off x="1216404" y="5352175"/>
            <a:ext cx="9429226" cy="10066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en-US" sz="2800" b="1" dirty="0">
                <a:solidFill>
                  <a:srgbClr val="FF0000"/>
                </a:solidFill>
              </a:rPr>
              <a:t>GEORGE COSTANZA “DO THE OPPOSITE” WOULD HAVE BEEN A RATIONAL PANDEMIC RESPONSE</a:t>
            </a:r>
          </a:p>
        </p:txBody>
      </p:sp>
    </p:spTree>
    <p:extLst>
      <p:ext uri="{BB962C8B-B14F-4D97-AF65-F5344CB8AC3E}">
        <p14:creationId xmlns:p14="http://schemas.microsoft.com/office/powerpoint/2010/main" val="2828116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16746-EF10-98D8-E4C6-24A6F6867323}"/>
              </a:ext>
            </a:extLst>
          </p:cNvPr>
          <p:cNvSpPr>
            <a:spLocks noGrp="1"/>
          </p:cNvSpPr>
          <p:nvPr>
            <p:ph type="title"/>
          </p:nvPr>
        </p:nvSpPr>
        <p:spPr>
          <a:xfrm>
            <a:off x="838200" y="365126"/>
            <a:ext cx="10515600" cy="792556"/>
          </a:xfrm>
        </p:spPr>
        <p:txBody>
          <a:bodyPr/>
          <a:lstStyle/>
          <a:p>
            <a:pPr algn="ctr"/>
            <a:r>
              <a:rPr lang="en-US" b="1" dirty="0"/>
              <a:t>The Covid Vaccine Teams</a:t>
            </a:r>
          </a:p>
        </p:txBody>
      </p:sp>
      <p:sp>
        <p:nvSpPr>
          <p:cNvPr id="3" name="Content Placeholder 2">
            <a:extLst>
              <a:ext uri="{FF2B5EF4-FFF2-40B4-BE49-F238E27FC236}">
                <a16:creationId xmlns:a16="http://schemas.microsoft.com/office/drawing/2014/main" id="{17219E6D-160A-6711-8DAD-D6170AA04B35}"/>
              </a:ext>
            </a:extLst>
          </p:cNvPr>
          <p:cNvSpPr>
            <a:spLocks noGrp="1"/>
          </p:cNvSpPr>
          <p:nvPr>
            <p:ph idx="1"/>
          </p:nvPr>
        </p:nvSpPr>
        <p:spPr>
          <a:xfrm>
            <a:off x="838200" y="1468073"/>
            <a:ext cx="10515600" cy="4708890"/>
          </a:xfrm>
        </p:spPr>
        <p:txBody>
          <a:bodyPr/>
          <a:lstStyle/>
          <a:p>
            <a:pPr marL="0" indent="0">
              <a:buNone/>
            </a:pPr>
            <a:r>
              <a:rPr lang="en-US" sz="3200" dirty="0"/>
              <a:t>TEAM AUTHORITY</a:t>
            </a:r>
          </a:p>
          <a:p>
            <a:pPr lvl="2"/>
            <a:r>
              <a:rPr lang="en-US" sz="2800" dirty="0"/>
              <a:t>CDC, FDA, NIH, HHS, DOD</a:t>
            </a:r>
          </a:p>
          <a:p>
            <a:pPr lvl="2"/>
            <a:r>
              <a:rPr lang="en-US" sz="2800" dirty="0"/>
              <a:t>President Biden</a:t>
            </a:r>
          </a:p>
          <a:p>
            <a:pPr lvl="2"/>
            <a:r>
              <a:rPr lang="en-US" sz="2800" dirty="0"/>
              <a:t>Big Pharma</a:t>
            </a:r>
          </a:p>
          <a:p>
            <a:pPr lvl="2"/>
            <a:r>
              <a:rPr lang="en-US" sz="2800" dirty="0"/>
              <a:t>Mainstream Media</a:t>
            </a:r>
          </a:p>
          <a:p>
            <a:pPr lvl="2"/>
            <a:r>
              <a:rPr lang="en-US" sz="2800" dirty="0"/>
              <a:t>Colleges and Universities</a:t>
            </a:r>
          </a:p>
          <a:p>
            <a:pPr lvl="2"/>
            <a:r>
              <a:rPr lang="en-US" sz="2800" dirty="0"/>
              <a:t>Medical Associations</a:t>
            </a:r>
          </a:p>
          <a:p>
            <a:pPr lvl="2"/>
            <a:r>
              <a:rPr lang="en-US" sz="2800" dirty="0"/>
              <a:t>Gates Foundation and other NGOs</a:t>
            </a:r>
          </a:p>
          <a:p>
            <a:pPr lvl="2"/>
            <a:r>
              <a:rPr lang="en-US" sz="2800" dirty="0"/>
              <a:t>Most state governors and assorted world tyrants (Trudeau, Jacinda Ardern)</a:t>
            </a:r>
          </a:p>
        </p:txBody>
      </p:sp>
    </p:spTree>
    <p:extLst>
      <p:ext uri="{BB962C8B-B14F-4D97-AF65-F5344CB8AC3E}">
        <p14:creationId xmlns:p14="http://schemas.microsoft.com/office/powerpoint/2010/main" val="3989721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5B6BD-9557-49B9-AC97-2B7CB55D43A0}"/>
              </a:ext>
            </a:extLst>
          </p:cNvPr>
          <p:cNvSpPr>
            <a:spLocks noGrp="1"/>
          </p:cNvSpPr>
          <p:nvPr>
            <p:ph type="title"/>
          </p:nvPr>
        </p:nvSpPr>
        <p:spPr>
          <a:xfrm>
            <a:off x="838200" y="365126"/>
            <a:ext cx="10515600" cy="725444"/>
          </a:xfrm>
        </p:spPr>
        <p:txBody>
          <a:bodyPr/>
          <a:lstStyle/>
          <a:p>
            <a:pPr algn="ctr"/>
            <a:r>
              <a:rPr lang="en-US" b="1" dirty="0"/>
              <a:t>The Covid Vaccine Teams </a:t>
            </a:r>
            <a:r>
              <a:rPr lang="en-US" b="1" dirty="0" err="1"/>
              <a:t>cont</a:t>
            </a:r>
            <a:r>
              <a:rPr lang="en-US" b="1" dirty="0"/>
              <a:t>…</a:t>
            </a:r>
            <a:endParaRPr lang="en-US" dirty="0"/>
          </a:p>
        </p:txBody>
      </p:sp>
      <p:sp>
        <p:nvSpPr>
          <p:cNvPr id="3" name="Content Placeholder 2">
            <a:extLst>
              <a:ext uri="{FF2B5EF4-FFF2-40B4-BE49-F238E27FC236}">
                <a16:creationId xmlns:a16="http://schemas.microsoft.com/office/drawing/2014/main" id="{DC87020A-F555-3CB9-093D-17CFCF3A08B0}"/>
              </a:ext>
            </a:extLst>
          </p:cNvPr>
          <p:cNvSpPr>
            <a:spLocks noGrp="1"/>
          </p:cNvSpPr>
          <p:nvPr>
            <p:ph idx="1"/>
          </p:nvPr>
        </p:nvSpPr>
        <p:spPr>
          <a:xfrm>
            <a:off x="838200" y="1300294"/>
            <a:ext cx="10515600" cy="4876669"/>
          </a:xfrm>
        </p:spPr>
        <p:txBody>
          <a:bodyPr>
            <a:normAutofit/>
          </a:bodyPr>
          <a:lstStyle/>
          <a:p>
            <a:pPr marL="0" indent="0">
              <a:buNone/>
            </a:pPr>
            <a:r>
              <a:rPr lang="en-US" sz="3200" dirty="0"/>
              <a:t>TEAM DISSENT</a:t>
            </a:r>
          </a:p>
          <a:p>
            <a:pPr lvl="1"/>
            <a:r>
              <a:rPr lang="en-US" sz="3000" dirty="0"/>
              <a:t>Esteemed, not “fringe” epidemiologists from Harvard, Stanford, and Oxford (authors of the GBD)</a:t>
            </a:r>
          </a:p>
          <a:p>
            <a:pPr lvl="1"/>
            <a:r>
              <a:rPr lang="en-US" sz="3000" dirty="0"/>
              <a:t>Independent or brave physicians in the field (Drs. McCullough, Risch, </a:t>
            </a:r>
            <a:r>
              <a:rPr lang="en-US" sz="3000" dirty="0" err="1"/>
              <a:t>Zelenko</a:t>
            </a:r>
            <a:r>
              <a:rPr lang="en-US" sz="3000" dirty="0"/>
              <a:t>, Kory, Marik, Fareed &amp; Tyson, Malhotra)</a:t>
            </a:r>
          </a:p>
          <a:p>
            <a:pPr lvl="1"/>
            <a:r>
              <a:rPr lang="en-US" sz="3000" dirty="0"/>
              <a:t>RFK Jr. and the Disinformation Dozen</a:t>
            </a:r>
          </a:p>
          <a:p>
            <a:pPr lvl="1"/>
            <a:r>
              <a:rPr lang="en-US" sz="3000" dirty="0"/>
              <a:t>Medical ethicists like Dr. Aaron </a:t>
            </a:r>
            <a:r>
              <a:rPr lang="en-US" sz="3000" dirty="0" err="1"/>
              <a:t>Kheriaty</a:t>
            </a:r>
            <a:endParaRPr lang="en-US" sz="3000" dirty="0"/>
          </a:p>
          <a:p>
            <a:pPr lvl="1"/>
            <a:r>
              <a:rPr lang="en-US" sz="3000" dirty="0"/>
              <a:t>Censored journalists (Berenson, Wolf)</a:t>
            </a:r>
          </a:p>
          <a:p>
            <a:pPr lvl="1"/>
            <a:r>
              <a:rPr lang="en-US" sz="3000" dirty="0"/>
              <a:t>Vaccine injured  - React 19</a:t>
            </a:r>
          </a:p>
          <a:p>
            <a:pPr lvl="1"/>
            <a:r>
              <a:rPr lang="en-US" sz="3000" dirty="0"/>
              <a:t>No College Mandates, Freedom Health Defense Fund, VSRF</a:t>
            </a:r>
          </a:p>
          <a:p>
            <a:pPr marL="0" indent="0">
              <a:buNone/>
            </a:pPr>
            <a:endParaRPr lang="en-US" dirty="0"/>
          </a:p>
        </p:txBody>
      </p:sp>
    </p:spTree>
    <p:extLst>
      <p:ext uri="{BB962C8B-B14F-4D97-AF65-F5344CB8AC3E}">
        <p14:creationId xmlns:p14="http://schemas.microsoft.com/office/powerpoint/2010/main" val="10464933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c0ae40f-3d53-41d7-a373-e171460a73e3">
      <Terms xmlns="http://schemas.microsoft.com/office/infopath/2007/PartnerControls"/>
    </lcf76f155ced4ddcb4097134ff3c332f>
    <TaxCatchAll xmlns="79bcc97d-df87-4e3d-b616-1e9fef198de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06889294BAD164688ECFD7AAECF79C2" ma:contentTypeVersion="13" ma:contentTypeDescription="Create a new document." ma:contentTypeScope="" ma:versionID="81e736b35771c06e4d18107cfb4dc07a">
  <xsd:schema xmlns:xsd="http://www.w3.org/2001/XMLSchema" xmlns:xs="http://www.w3.org/2001/XMLSchema" xmlns:p="http://schemas.microsoft.com/office/2006/metadata/properties" xmlns:ns2="fc0ae40f-3d53-41d7-a373-e171460a73e3" xmlns:ns3="79bcc97d-df87-4e3d-b616-1e9fef198deb" targetNamespace="http://schemas.microsoft.com/office/2006/metadata/properties" ma:root="true" ma:fieldsID="adf3e3fe08af9f7a44e902c116cb8600" ns2:_="" ns3:_="">
    <xsd:import namespace="fc0ae40f-3d53-41d7-a373-e171460a73e3"/>
    <xsd:import namespace="79bcc97d-df87-4e3d-b616-1e9fef198de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0ae40f-3d53-41d7-a373-e171460a73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0aa58c0-77ee-4736-8f0a-34046db445a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9bcc97d-df87-4e3d-b616-1e9fef198deb"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63f8b5e5-5761-4d5c-a513-e13dd7aea178}" ma:internalName="TaxCatchAll" ma:showField="CatchAllData" ma:web="79bcc97d-df87-4e3d-b616-1e9fef198d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E71A02-0A25-4F7D-AEA4-F1AE12DA5D0A}">
  <ds:schemaRefs>
    <ds:schemaRef ds:uri="http://schemas.microsoft.com/sharepoint/v3/contenttype/forms"/>
  </ds:schemaRefs>
</ds:datastoreItem>
</file>

<file path=customXml/itemProps2.xml><?xml version="1.0" encoding="utf-8"?>
<ds:datastoreItem xmlns:ds="http://schemas.openxmlformats.org/officeDocument/2006/customXml" ds:itemID="{011060D5-FFC4-47CC-9EA8-18405F3BC967}">
  <ds:schemaRefs>
    <ds:schemaRef ds:uri="http://schemas.microsoft.com/office/2006/metadata/properties"/>
    <ds:schemaRef ds:uri="http://schemas.microsoft.com/office/infopath/2007/PartnerControls"/>
    <ds:schemaRef ds:uri="fc0ae40f-3d53-41d7-a373-e171460a73e3"/>
    <ds:schemaRef ds:uri="79bcc97d-df87-4e3d-b616-1e9fef198deb"/>
  </ds:schemaRefs>
</ds:datastoreItem>
</file>

<file path=customXml/itemProps3.xml><?xml version="1.0" encoding="utf-8"?>
<ds:datastoreItem xmlns:ds="http://schemas.openxmlformats.org/officeDocument/2006/customXml" ds:itemID="{3D2CF7A3-CC05-497A-B2B1-A4B9AB2D6C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0ae40f-3d53-41d7-a373-e171460a73e3"/>
    <ds:schemaRef ds:uri="79bcc97d-df87-4e3d-b616-1e9fef198d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1966</TotalTime>
  <Words>2029</Words>
  <Application>Microsoft Office PowerPoint</Application>
  <PresentationFormat>Widescreen</PresentationFormat>
  <Paragraphs>243</Paragraphs>
  <Slides>22</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Lato</vt:lpstr>
      <vt:lpstr>Merriweather</vt:lpstr>
      <vt:lpstr>Office Theme</vt:lpstr>
      <vt:lpstr>Mises University  An Austrian/Libertarian Critique of Covid 19 Vaccine (Mandates)</vt:lpstr>
      <vt:lpstr>PowerPoint Presentation</vt:lpstr>
      <vt:lpstr>PowerPoint Presentation</vt:lpstr>
      <vt:lpstr>PowerPoint Presentation</vt:lpstr>
      <vt:lpstr>PowerPoint Presentation</vt:lpstr>
      <vt:lpstr>Public Health During the Pandemic A Perfect Batting Average of Incompetence</vt:lpstr>
      <vt:lpstr>Public Health During the Pandemic A Perfect Batting Average of Incompetence Cont…</vt:lpstr>
      <vt:lpstr>The Covid Vaccine Teams</vt:lpstr>
      <vt:lpstr>The Covid Vaccine Teams cont…</vt:lpstr>
      <vt:lpstr>COVID TEAM AUTHORITY</vt:lpstr>
      <vt:lpstr>Hmm…Safe, Free, Effective and Necessary??</vt:lpstr>
      <vt:lpstr>VAERS COVID VACCINE ADVERSE EVENT REPORTS</vt:lpstr>
      <vt:lpstr>VAERS COVID VACCINE ADVERSE EVENT REPORTS</vt:lpstr>
      <vt:lpstr>PowerPoint Presentation</vt:lpstr>
      <vt:lpstr>PowerPoint Presentation</vt:lpstr>
      <vt:lpstr>An Alternative Way to Solve the Covid Vaccine Debate – Austrian Economic Theory</vt:lpstr>
      <vt:lpstr>Market forces eliminated</vt:lpstr>
      <vt:lpstr>Market forces eliminated</vt:lpstr>
      <vt:lpstr>PowerPoint Presentation</vt:lpstr>
      <vt:lpstr>The Covid Vaccine Cartel – Operation Warp(ed) Speed</vt:lpstr>
      <vt:lpstr>Free Market Alternative Get the State out of Healthcare</vt:lpstr>
      <vt:lpstr>Why Does This All of This Matter?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Mises University  An Austrian/Libertarian Critque of Covid 19 Vaccine (Mandates)</dc:title>
  <dc:creator>Heidi Pearlson</dc:creator>
  <cp:lastModifiedBy>Steve Berger</cp:lastModifiedBy>
  <cp:revision>1</cp:revision>
  <dcterms:created xsi:type="dcterms:W3CDTF">2023-06-23T16:46:14Z</dcterms:created>
  <dcterms:modified xsi:type="dcterms:W3CDTF">2023-06-28T11:53:22Z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0x010100A06889294BAD164688ECFD7AAECF79C2</vt:lpwstr>
  </property>
  <property fmtid="{D5CDD505-2E9C-101B-9397-08002B2CF9AE}" pid="3" name="MediaServiceImageTags">
    <vt:lpwstr/>
  </property>
</Properties>
</file>