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4" r:id="rId8"/>
    <p:sldId id="287" r:id="rId9"/>
    <p:sldId id="288" r:id="rId10"/>
    <p:sldId id="261" r:id="rId11"/>
    <p:sldId id="289" r:id="rId12"/>
    <p:sldId id="268" r:id="rId13"/>
    <p:sldId id="297" r:id="rId14"/>
    <p:sldId id="294" r:id="rId15"/>
    <p:sldId id="296" r:id="rId16"/>
    <p:sldId id="270" r:id="rId17"/>
    <p:sldId id="269" r:id="rId18"/>
    <p:sldId id="292" r:id="rId19"/>
    <p:sldId id="295" r:id="rId20"/>
    <p:sldId id="293" r:id="rId21"/>
    <p:sldId id="298" r:id="rId22"/>
    <p:sldId id="271" r:id="rId23"/>
    <p:sldId id="275"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EEF72-56D3-4E33-A4E4-9D73BE42119E}" v="35" dt="2023-07-24T12:42:19.306"/>
    <p1510:client id="{FFB637DC-37DD-0D47-9164-A5900A7192C3}" v="40" dt="2023-07-25T18:40:14.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gley, Tate" userId="05443b13-7721-48c4-b8a0-ba8823458f3a" providerId="ADAL" clId="{FFB637DC-37DD-0D47-9164-A5900A7192C3}"/>
    <pc:docChg chg="undo custSel addSld delSld modSld sldOrd">
      <pc:chgData name="Fegley, Tate" userId="05443b13-7721-48c4-b8a0-ba8823458f3a" providerId="ADAL" clId="{FFB637DC-37DD-0D47-9164-A5900A7192C3}" dt="2023-07-25T18:40:38.886" v="4246" actId="1036"/>
      <pc:docMkLst>
        <pc:docMk/>
      </pc:docMkLst>
      <pc:sldChg chg="modSp mod">
        <pc:chgData name="Fegley, Tate" userId="05443b13-7721-48c4-b8a0-ba8823458f3a" providerId="ADAL" clId="{FFB637DC-37DD-0D47-9164-A5900A7192C3}" dt="2023-07-25T14:50:33.311" v="4182" actId="1036"/>
        <pc:sldMkLst>
          <pc:docMk/>
          <pc:sldMk cId="4150693969" sldId="256"/>
        </pc:sldMkLst>
        <pc:spChg chg="mod">
          <ac:chgData name="Fegley, Tate" userId="05443b13-7721-48c4-b8a0-ba8823458f3a" providerId="ADAL" clId="{FFB637DC-37DD-0D47-9164-A5900A7192C3}" dt="2023-07-25T14:50:29.284" v="4177" actId="1036"/>
          <ac:spMkLst>
            <pc:docMk/>
            <pc:sldMk cId="4150693969" sldId="256"/>
            <ac:spMk id="2" creationId="{CE265337-93A5-BF9C-BE19-7B3E964DDDED}"/>
          </ac:spMkLst>
        </pc:spChg>
        <pc:spChg chg="mod">
          <ac:chgData name="Fegley, Tate" userId="05443b13-7721-48c4-b8a0-ba8823458f3a" providerId="ADAL" clId="{FFB637DC-37DD-0D47-9164-A5900A7192C3}" dt="2023-07-25T14:50:33.311" v="4182" actId="1036"/>
          <ac:spMkLst>
            <pc:docMk/>
            <pc:sldMk cId="4150693969" sldId="256"/>
            <ac:spMk id="3" creationId="{0E5F742F-AF92-85C0-F0D1-29F6CA266070}"/>
          </ac:spMkLst>
        </pc:spChg>
      </pc:sldChg>
      <pc:sldChg chg="addSp modSp mod modAnim">
        <pc:chgData name="Fegley, Tate" userId="05443b13-7721-48c4-b8a0-ba8823458f3a" providerId="ADAL" clId="{FFB637DC-37DD-0D47-9164-A5900A7192C3}" dt="2023-07-18T15:03:59.034" v="2853"/>
        <pc:sldMkLst>
          <pc:docMk/>
          <pc:sldMk cId="868548251" sldId="257"/>
        </pc:sldMkLst>
        <pc:spChg chg="mod">
          <ac:chgData name="Fegley, Tate" userId="05443b13-7721-48c4-b8a0-ba8823458f3a" providerId="ADAL" clId="{FFB637DC-37DD-0D47-9164-A5900A7192C3}" dt="2023-07-18T15:03:59.034" v="2853"/>
          <ac:spMkLst>
            <pc:docMk/>
            <pc:sldMk cId="868548251" sldId="257"/>
            <ac:spMk id="2" creationId="{8DB21C0F-E38E-51FF-F78A-061D76B7D8BE}"/>
          </ac:spMkLst>
        </pc:spChg>
        <pc:spChg chg="mod">
          <ac:chgData name="Fegley, Tate" userId="05443b13-7721-48c4-b8a0-ba8823458f3a" providerId="ADAL" clId="{FFB637DC-37DD-0D47-9164-A5900A7192C3}" dt="2023-07-18T15:03:59.034" v="2853"/>
          <ac:spMkLst>
            <pc:docMk/>
            <pc:sldMk cId="868548251" sldId="257"/>
            <ac:spMk id="3" creationId="{8DA46AD8-B0A0-05C0-FB1F-BD5DEE73323A}"/>
          </ac:spMkLst>
        </pc:spChg>
        <pc:picChg chg="add mod">
          <ac:chgData name="Fegley, Tate" userId="05443b13-7721-48c4-b8a0-ba8823458f3a" providerId="ADAL" clId="{FFB637DC-37DD-0D47-9164-A5900A7192C3}" dt="2023-07-17T16:29:01.317" v="537" actId="1076"/>
          <ac:picMkLst>
            <pc:docMk/>
            <pc:sldMk cId="868548251" sldId="257"/>
            <ac:picMk id="1026" creationId="{2E3CC361-ADAF-29E4-FD32-30B1D8FF0ACC}"/>
          </ac:picMkLst>
        </pc:picChg>
        <pc:picChg chg="add mod">
          <ac:chgData name="Fegley, Tate" userId="05443b13-7721-48c4-b8a0-ba8823458f3a" providerId="ADAL" clId="{FFB637DC-37DD-0D47-9164-A5900A7192C3}" dt="2023-07-17T16:29:05.039" v="538" actId="1076"/>
          <ac:picMkLst>
            <pc:docMk/>
            <pc:sldMk cId="868548251" sldId="257"/>
            <ac:picMk id="1028" creationId="{3E862A30-4E57-928F-5F8D-59AAB1747B94}"/>
          </ac:picMkLst>
        </pc:picChg>
      </pc:sldChg>
      <pc:sldChg chg="addSp delSp modSp mod setBg modAnim delDesignElem">
        <pc:chgData name="Fegley, Tate" userId="05443b13-7721-48c4-b8a0-ba8823458f3a" providerId="ADAL" clId="{FFB637DC-37DD-0D47-9164-A5900A7192C3}" dt="2023-07-18T15:04:20.540" v="2863" actId="1035"/>
        <pc:sldMkLst>
          <pc:docMk/>
          <pc:sldMk cId="1183203307" sldId="258"/>
        </pc:sldMkLst>
        <pc:spChg chg="mod">
          <ac:chgData name="Fegley, Tate" userId="05443b13-7721-48c4-b8a0-ba8823458f3a" providerId="ADAL" clId="{FFB637DC-37DD-0D47-9164-A5900A7192C3}" dt="2023-07-18T15:04:20.540" v="2863" actId="1035"/>
          <ac:spMkLst>
            <pc:docMk/>
            <pc:sldMk cId="1183203307" sldId="258"/>
            <ac:spMk id="2" creationId="{3FAE0371-B7CF-9EA1-8D1C-197AD85D97AB}"/>
          </ac:spMkLst>
        </pc:spChg>
        <pc:spChg chg="mod ord">
          <ac:chgData name="Fegley, Tate" userId="05443b13-7721-48c4-b8a0-ba8823458f3a" providerId="ADAL" clId="{FFB637DC-37DD-0D47-9164-A5900A7192C3}" dt="2023-07-17T16:33:46.571" v="977" actId="255"/>
          <ac:spMkLst>
            <pc:docMk/>
            <pc:sldMk cId="1183203307" sldId="258"/>
            <ac:spMk id="3" creationId="{CA25BC3B-01D2-0E8B-9321-6E1B523C6AB4}"/>
          </ac:spMkLst>
        </pc:spChg>
        <pc:spChg chg="add del">
          <ac:chgData name="Fegley, Tate" userId="05443b13-7721-48c4-b8a0-ba8823458f3a" providerId="ADAL" clId="{FFB637DC-37DD-0D47-9164-A5900A7192C3}" dt="2023-07-18T15:03:59.034" v="2853"/>
          <ac:spMkLst>
            <pc:docMk/>
            <pc:sldMk cId="1183203307" sldId="258"/>
            <ac:spMk id="2055" creationId="{2C61293E-6EBE-43EF-A52C-9BEBFD7679D4}"/>
          </ac:spMkLst>
        </pc:spChg>
        <pc:spChg chg="add del">
          <ac:chgData name="Fegley, Tate" userId="05443b13-7721-48c4-b8a0-ba8823458f3a" providerId="ADAL" clId="{FFB637DC-37DD-0D47-9164-A5900A7192C3}" dt="2023-07-18T15:03:59.034" v="2853"/>
          <ac:spMkLst>
            <pc:docMk/>
            <pc:sldMk cId="1183203307" sldId="258"/>
            <ac:spMk id="2057" creationId="{21540236-BFD5-4A9D-8840-4703E7F76825}"/>
          </ac:spMkLst>
        </pc:spChg>
        <pc:picChg chg="add mod">
          <ac:chgData name="Fegley, Tate" userId="05443b13-7721-48c4-b8a0-ba8823458f3a" providerId="ADAL" clId="{FFB637DC-37DD-0D47-9164-A5900A7192C3}" dt="2023-07-17T16:30:21.667" v="543" actId="26606"/>
          <ac:picMkLst>
            <pc:docMk/>
            <pc:sldMk cId="1183203307" sldId="258"/>
            <ac:picMk id="2050" creationId="{4EAEDACD-8FE2-B2E0-A7F3-18691893928E}"/>
          </ac:picMkLst>
        </pc:picChg>
      </pc:sldChg>
      <pc:sldChg chg="addSp modSp mod modShow">
        <pc:chgData name="Fegley, Tate" userId="05443b13-7721-48c4-b8a0-ba8823458f3a" providerId="ADAL" clId="{FFB637DC-37DD-0D47-9164-A5900A7192C3}" dt="2023-07-18T15:03:59.034" v="2853"/>
        <pc:sldMkLst>
          <pc:docMk/>
          <pc:sldMk cId="3446627362" sldId="259"/>
        </pc:sldMkLst>
        <pc:spChg chg="mod">
          <ac:chgData name="Fegley, Tate" userId="05443b13-7721-48c4-b8a0-ba8823458f3a" providerId="ADAL" clId="{FFB637DC-37DD-0D47-9164-A5900A7192C3}" dt="2023-07-18T15:03:59.034" v="2853"/>
          <ac:spMkLst>
            <pc:docMk/>
            <pc:sldMk cId="3446627362" sldId="259"/>
            <ac:spMk id="2" creationId="{F6DF0B0D-84EA-ABA6-454C-DD3DC0545F38}"/>
          </ac:spMkLst>
        </pc:spChg>
        <pc:spChg chg="mod">
          <ac:chgData name="Fegley, Tate" userId="05443b13-7721-48c4-b8a0-ba8823458f3a" providerId="ADAL" clId="{FFB637DC-37DD-0D47-9164-A5900A7192C3}" dt="2023-07-18T15:03:59.034" v="2853"/>
          <ac:spMkLst>
            <pc:docMk/>
            <pc:sldMk cId="3446627362" sldId="259"/>
            <ac:spMk id="3" creationId="{38B733E1-FFC7-41B5-E9B0-0E8572B0C8B3}"/>
          </ac:spMkLst>
        </pc:spChg>
        <pc:graphicFrameChg chg="add mod modGraphic">
          <ac:chgData name="Fegley, Tate" userId="05443b13-7721-48c4-b8a0-ba8823458f3a" providerId="ADAL" clId="{FFB637DC-37DD-0D47-9164-A5900A7192C3}" dt="2023-07-17T16:39:25.083" v="1402" actId="14100"/>
          <ac:graphicFrameMkLst>
            <pc:docMk/>
            <pc:sldMk cId="3446627362" sldId="259"/>
            <ac:graphicFrameMk id="4" creationId="{78B8E3EF-4943-6759-EB91-444E0DF9417D}"/>
          </ac:graphicFrameMkLst>
        </pc:graphicFrameChg>
      </pc:sldChg>
      <pc:sldChg chg="addSp delSp modSp new mod setBg modAnim delDesignElem modShow">
        <pc:chgData name="Fegley, Tate" userId="05443b13-7721-48c4-b8a0-ba8823458f3a" providerId="ADAL" clId="{FFB637DC-37DD-0D47-9164-A5900A7192C3}" dt="2023-07-18T15:03:59.034" v="2853"/>
        <pc:sldMkLst>
          <pc:docMk/>
          <pc:sldMk cId="3165939901" sldId="260"/>
        </pc:sldMkLst>
        <pc:spChg chg="del">
          <ac:chgData name="Fegley, Tate" userId="05443b13-7721-48c4-b8a0-ba8823458f3a" providerId="ADAL" clId="{FFB637DC-37DD-0D47-9164-A5900A7192C3}" dt="2023-07-17T17:03:04.501" v="1405" actId="26606"/>
          <ac:spMkLst>
            <pc:docMk/>
            <pc:sldMk cId="3165939901" sldId="260"/>
            <ac:spMk id="2" creationId="{6BA3A7C8-3BDD-FAA5-7CD0-C0A294A319B8}"/>
          </ac:spMkLst>
        </pc:spChg>
        <pc:spChg chg="del">
          <ac:chgData name="Fegley, Tate" userId="05443b13-7721-48c4-b8a0-ba8823458f3a" providerId="ADAL" clId="{FFB637DC-37DD-0D47-9164-A5900A7192C3}" dt="2023-07-17T17:03:04.501" v="1405" actId="26606"/>
          <ac:spMkLst>
            <pc:docMk/>
            <pc:sldMk cId="3165939901" sldId="260"/>
            <ac:spMk id="3" creationId="{3C6CB23A-FFAF-6D96-D3D8-8AEC7DC218CB}"/>
          </ac:spMkLst>
        </pc:spChg>
        <pc:spChg chg="add del">
          <ac:chgData name="Fegley, Tate" userId="05443b13-7721-48c4-b8a0-ba8823458f3a" providerId="ADAL" clId="{FFB637DC-37DD-0D47-9164-A5900A7192C3}" dt="2023-07-18T15:03:59.034" v="2853"/>
          <ac:spMkLst>
            <pc:docMk/>
            <pc:sldMk cId="3165939901" sldId="260"/>
            <ac:spMk id="9" creationId="{42A4FC2C-047E-45A5-965D-8E1E3BF09BC6}"/>
          </ac:spMkLst>
        </pc:spChg>
        <pc:picChg chg="add mod">
          <ac:chgData name="Fegley, Tate" userId="05443b13-7721-48c4-b8a0-ba8823458f3a" providerId="ADAL" clId="{FFB637DC-37DD-0D47-9164-A5900A7192C3}" dt="2023-07-17T17:03:04.501" v="1405" actId="26606"/>
          <ac:picMkLst>
            <pc:docMk/>
            <pc:sldMk cId="3165939901" sldId="260"/>
            <ac:picMk id="4" creationId="{77419BF1-A8D4-4DFD-2361-6AC9F66199EC}"/>
          </ac:picMkLst>
        </pc:picChg>
        <pc:picChg chg="add mod">
          <ac:chgData name="Fegley, Tate" userId="05443b13-7721-48c4-b8a0-ba8823458f3a" providerId="ADAL" clId="{FFB637DC-37DD-0D47-9164-A5900A7192C3}" dt="2023-07-17T17:03:17.159" v="1407" actId="1076"/>
          <ac:picMkLst>
            <pc:docMk/>
            <pc:sldMk cId="3165939901" sldId="260"/>
            <ac:picMk id="5" creationId="{2545FADC-0147-BB1E-52B9-C50D13E2E6F8}"/>
          </ac:picMkLst>
        </pc:picChg>
      </pc:sldChg>
      <pc:sldChg chg="modSp new mod modAnim">
        <pc:chgData name="Fegley, Tate" userId="05443b13-7721-48c4-b8a0-ba8823458f3a" providerId="ADAL" clId="{FFB637DC-37DD-0D47-9164-A5900A7192C3}" dt="2023-07-18T15:37:14.868" v="3585"/>
        <pc:sldMkLst>
          <pc:docMk/>
          <pc:sldMk cId="2030028724" sldId="261"/>
        </pc:sldMkLst>
        <pc:spChg chg="mod">
          <ac:chgData name="Fegley, Tate" userId="05443b13-7721-48c4-b8a0-ba8823458f3a" providerId="ADAL" clId="{FFB637DC-37DD-0D47-9164-A5900A7192C3}" dt="2023-07-18T15:03:59.034" v="2853"/>
          <ac:spMkLst>
            <pc:docMk/>
            <pc:sldMk cId="2030028724" sldId="261"/>
            <ac:spMk id="2" creationId="{A947BAC9-F90D-B063-61B3-5FEACE8135C6}"/>
          </ac:spMkLst>
        </pc:spChg>
        <pc:spChg chg="mod">
          <ac:chgData name="Fegley, Tate" userId="05443b13-7721-48c4-b8a0-ba8823458f3a" providerId="ADAL" clId="{FFB637DC-37DD-0D47-9164-A5900A7192C3}" dt="2023-07-18T15:37:03.010" v="3584" actId="255"/>
          <ac:spMkLst>
            <pc:docMk/>
            <pc:sldMk cId="2030028724" sldId="261"/>
            <ac:spMk id="3" creationId="{988C4856-633E-77DE-D2FD-F275DF1031D9}"/>
          </ac:spMkLst>
        </pc:spChg>
      </pc:sldChg>
      <pc:sldChg chg="modSp add mod modShow">
        <pc:chgData name="Fegley, Tate" userId="05443b13-7721-48c4-b8a0-ba8823458f3a" providerId="ADAL" clId="{FFB637DC-37DD-0D47-9164-A5900A7192C3}" dt="2023-07-18T15:03:59.034" v="2853"/>
        <pc:sldMkLst>
          <pc:docMk/>
          <pc:sldMk cId="0" sldId="264"/>
        </pc:sldMkLst>
        <pc:spChg chg="mod">
          <ac:chgData name="Fegley, Tate" userId="05443b13-7721-48c4-b8a0-ba8823458f3a" providerId="ADAL" clId="{FFB637DC-37DD-0D47-9164-A5900A7192C3}" dt="2023-07-18T15:03:59.034" v="2853"/>
          <ac:spMkLst>
            <pc:docMk/>
            <pc:sldMk cId="0" sldId="264"/>
            <ac:spMk id="2" creationId="{00000000-0000-0000-0000-000000000000}"/>
          </ac:spMkLst>
        </pc:spChg>
        <pc:picChg chg="mod">
          <ac:chgData name="Fegley, Tate" userId="05443b13-7721-48c4-b8a0-ba8823458f3a" providerId="ADAL" clId="{FFB637DC-37DD-0D47-9164-A5900A7192C3}" dt="2023-07-18T15:03:59.034" v="2853"/>
          <ac:picMkLst>
            <pc:docMk/>
            <pc:sldMk cId="0" sldId="264"/>
            <ac:picMk id="5" creationId="{00000000-0000-0000-0000-000000000000}"/>
          </ac:picMkLst>
        </pc:picChg>
      </pc:sldChg>
      <pc:sldChg chg="modSp add mod modShow">
        <pc:chgData name="Fegley, Tate" userId="05443b13-7721-48c4-b8a0-ba8823458f3a" providerId="ADAL" clId="{FFB637DC-37DD-0D47-9164-A5900A7192C3}" dt="2023-07-18T15:03:59.034" v="2853"/>
        <pc:sldMkLst>
          <pc:docMk/>
          <pc:sldMk cId="2384656072" sldId="267"/>
        </pc:sldMkLst>
        <pc:spChg chg="mod">
          <ac:chgData name="Fegley, Tate" userId="05443b13-7721-48c4-b8a0-ba8823458f3a" providerId="ADAL" clId="{FFB637DC-37DD-0D47-9164-A5900A7192C3}" dt="2023-07-18T15:03:59.034" v="2853"/>
          <ac:spMkLst>
            <pc:docMk/>
            <pc:sldMk cId="2384656072" sldId="267"/>
            <ac:spMk id="2" creationId="{00000000-0000-0000-0000-000000000000}"/>
          </ac:spMkLst>
        </pc:spChg>
        <pc:spChg chg="mod">
          <ac:chgData name="Fegley, Tate" userId="05443b13-7721-48c4-b8a0-ba8823458f3a" providerId="ADAL" clId="{FFB637DC-37DD-0D47-9164-A5900A7192C3}" dt="2023-07-18T15:03:59.034" v="2853"/>
          <ac:spMkLst>
            <pc:docMk/>
            <pc:sldMk cId="2384656072" sldId="267"/>
            <ac:spMk id="3" creationId="{00000000-0000-0000-0000-000000000000}"/>
          </ac:spMkLst>
        </pc:spChg>
      </pc:sldChg>
      <pc:sldChg chg="modSp new mod">
        <pc:chgData name="Fegley, Tate" userId="05443b13-7721-48c4-b8a0-ba8823458f3a" providerId="ADAL" clId="{FFB637DC-37DD-0D47-9164-A5900A7192C3}" dt="2023-07-18T16:26:10.510" v="4159" actId="20577"/>
        <pc:sldMkLst>
          <pc:docMk/>
          <pc:sldMk cId="831814959" sldId="268"/>
        </pc:sldMkLst>
        <pc:spChg chg="mod">
          <ac:chgData name="Fegley, Tate" userId="05443b13-7721-48c4-b8a0-ba8823458f3a" providerId="ADAL" clId="{FFB637DC-37DD-0D47-9164-A5900A7192C3}" dt="2023-07-18T15:03:59.034" v="2853"/>
          <ac:spMkLst>
            <pc:docMk/>
            <pc:sldMk cId="831814959" sldId="268"/>
            <ac:spMk id="2" creationId="{B1349E4F-0E34-5419-18B8-6431B2A6BB41}"/>
          </ac:spMkLst>
        </pc:spChg>
        <pc:spChg chg="mod">
          <ac:chgData name="Fegley, Tate" userId="05443b13-7721-48c4-b8a0-ba8823458f3a" providerId="ADAL" clId="{FFB637DC-37DD-0D47-9164-A5900A7192C3}" dt="2023-07-18T16:26:10.510" v="4159" actId="20577"/>
          <ac:spMkLst>
            <pc:docMk/>
            <pc:sldMk cId="831814959" sldId="268"/>
            <ac:spMk id="3" creationId="{CA047760-F94B-A740-C3E7-8E4204B26EBF}"/>
          </ac:spMkLst>
        </pc:spChg>
      </pc:sldChg>
      <pc:sldChg chg="addSp delSp modSp new mod ord setBg delDesignElem">
        <pc:chgData name="Fegley, Tate" userId="05443b13-7721-48c4-b8a0-ba8823458f3a" providerId="ADAL" clId="{FFB637DC-37DD-0D47-9164-A5900A7192C3}" dt="2023-07-18T15:27:01.023" v="2931" actId="20577"/>
        <pc:sldMkLst>
          <pc:docMk/>
          <pc:sldMk cId="3114315650" sldId="269"/>
        </pc:sldMkLst>
        <pc:spChg chg="mod">
          <ac:chgData name="Fegley, Tate" userId="05443b13-7721-48c4-b8a0-ba8823458f3a" providerId="ADAL" clId="{FFB637DC-37DD-0D47-9164-A5900A7192C3}" dt="2023-07-17T17:57:46.887" v="2076" actId="20577"/>
          <ac:spMkLst>
            <pc:docMk/>
            <pc:sldMk cId="3114315650" sldId="269"/>
            <ac:spMk id="2" creationId="{A6493157-683F-3458-4045-258CC2A28E72}"/>
          </ac:spMkLst>
        </pc:spChg>
        <pc:spChg chg="mod">
          <ac:chgData name="Fegley, Tate" userId="05443b13-7721-48c4-b8a0-ba8823458f3a" providerId="ADAL" clId="{FFB637DC-37DD-0D47-9164-A5900A7192C3}" dt="2023-07-18T15:27:01.023" v="2931" actId="20577"/>
          <ac:spMkLst>
            <pc:docMk/>
            <pc:sldMk cId="3114315650" sldId="269"/>
            <ac:spMk id="3" creationId="{53CA1044-ABE5-9335-311E-FA981D1E8E14}"/>
          </ac:spMkLst>
        </pc:spChg>
        <pc:spChg chg="add del">
          <ac:chgData name="Fegley, Tate" userId="05443b13-7721-48c4-b8a0-ba8823458f3a" providerId="ADAL" clId="{FFB637DC-37DD-0D47-9164-A5900A7192C3}" dt="2023-07-17T17:57:07.660" v="2031" actId="26606"/>
          <ac:spMkLst>
            <pc:docMk/>
            <pc:sldMk cId="3114315650" sldId="269"/>
            <ac:spMk id="3079" creationId="{F13C74B1-5B17-4795-BED0-7140497B445A}"/>
          </ac:spMkLst>
        </pc:spChg>
        <pc:spChg chg="add del">
          <ac:chgData name="Fegley, Tate" userId="05443b13-7721-48c4-b8a0-ba8823458f3a" providerId="ADAL" clId="{FFB637DC-37DD-0D47-9164-A5900A7192C3}" dt="2023-07-17T17:57:07.660" v="2031" actId="26606"/>
          <ac:spMkLst>
            <pc:docMk/>
            <pc:sldMk cId="3114315650" sldId="269"/>
            <ac:spMk id="3081" creationId="{D4974D33-8DC5-464E-8C6D-BE58F0669C17}"/>
          </ac:spMkLst>
        </pc:spChg>
        <pc:spChg chg="add del">
          <ac:chgData name="Fegley, Tate" userId="05443b13-7721-48c4-b8a0-ba8823458f3a" providerId="ADAL" clId="{FFB637DC-37DD-0D47-9164-A5900A7192C3}" dt="2023-07-18T15:03:59.034" v="2853"/>
          <ac:spMkLst>
            <pc:docMk/>
            <pc:sldMk cId="3114315650" sldId="269"/>
            <ac:spMk id="3084" creationId="{201CC55D-ED54-4C5C-95E6-10947BD1103B}"/>
          </ac:spMkLst>
        </pc:spChg>
        <pc:spChg chg="add del">
          <ac:chgData name="Fegley, Tate" userId="05443b13-7721-48c4-b8a0-ba8823458f3a" providerId="ADAL" clId="{FFB637DC-37DD-0D47-9164-A5900A7192C3}" dt="2023-07-18T15:03:59.034" v="2853"/>
          <ac:spMkLst>
            <pc:docMk/>
            <pc:sldMk cId="3114315650" sldId="269"/>
            <ac:spMk id="3085" creationId="{3873B707-463F-40B0-8227-E8CC6C67EB25}"/>
          </ac:spMkLst>
        </pc:spChg>
        <pc:spChg chg="add del">
          <ac:chgData name="Fegley, Tate" userId="05443b13-7721-48c4-b8a0-ba8823458f3a" providerId="ADAL" clId="{FFB637DC-37DD-0D47-9164-A5900A7192C3}" dt="2023-07-18T15:03:59.034" v="2853"/>
          <ac:spMkLst>
            <pc:docMk/>
            <pc:sldMk cId="3114315650" sldId="269"/>
            <ac:spMk id="3087" creationId="{C13237C8-E62C-4F0D-A318-BD6FB6C2D138}"/>
          </ac:spMkLst>
        </pc:spChg>
        <pc:spChg chg="add del">
          <ac:chgData name="Fegley, Tate" userId="05443b13-7721-48c4-b8a0-ba8823458f3a" providerId="ADAL" clId="{FFB637DC-37DD-0D47-9164-A5900A7192C3}" dt="2023-07-18T15:03:59.034" v="2853"/>
          <ac:spMkLst>
            <pc:docMk/>
            <pc:sldMk cId="3114315650" sldId="269"/>
            <ac:spMk id="3089" creationId="{19C9EAEA-39D0-4B0E-A0EB-51E7B26740B1}"/>
          </ac:spMkLst>
        </pc:spChg>
        <pc:grpChg chg="add del">
          <ac:chgData name="Fegley, Tate" userId="05443b13-7721-48c4-b8a0-ba8823458f3a" providerId="ADAL" clId="{FFB637DC-37DD-0D47-9164-A5900A7192C3}" dt="2023-07-18T15:03:59.034" v="2853"/>
          <ac:grpSpMkLst>
            <pc:docMk/>
            <pc:sldMk cId="3114315650" sldId="269"/>
            <ac:grpSpMk id="3086" creationId="{1DE889C7-FAD6-4397-98E2-05D503484459}"/>
          </ac:grpSpMkLst>
        </pc:grpChg>
        <pc:picChg chg="add mod">
          <ac:chgData name="Fegley, Tate" userId="05443b13-7721-48c4-b8a0-ba8823458f3a" providerId="ADAL" clId="{FFB637DC-37DD-0D47-9164-A5900A7192C3}" dt="2023-07-17T17:57:07.671" v="2032" actId="26606"/>
          <ac:picMkLst>
            <pc:docMk/>
            <pc:sldMk cId="3114315650" sldId="269"/>
            <ac:picMk id="3074" creationId="{8A596109-6E54-4333-7487-9957E21D34F8}"/>
          </ac:picMkLst>
        </pc:picChg>
      </pc:sldChg>
      <pc:sldChg chg="addSp delSp modSp new mod setBg delDesignElem">
        <pc:chgData name="Fegley, Tate" userId="05443b13-7721-48c4-b8a0-ba8823458f3a" providerId="ADAL" clId="{FFB637DC-37DD-0D47-9164-A5900A7192C3}" dt="2023-07-18T15:26:31.868" v="2901"/>
        <pc:sldMkLst>
          <pc:docMk/>
          <pc:sldMk cId="2812534655" sldId="270"/>
        </pc:sldMkLst>
        <pc:spChg chg="del mod">
          <ac:chgData name="Fegley, Tate" userId="05443b13-7721-48c4-b8a0-ba8823458f3a" providerId="ADAL" clId="{FFB637DC-37DD-0D47-9164-A5900A7192C3}" dt="2023-07-17T18:23:35.011" v="2463" actId="478"/>
          <ac:spMkLst>
            <pc:docMk/>
            <pc:sldMk cId="2812534655" sldId="270"/>
            <ac:spMk id="2" creationId="{B9B2FA10-89C7-FE90-14CD-525D5190E5B6}"/>
          </ac:spMkLst>
        </pc:spChg>
        <pc:spChg chg="add del mod">
          <ac:chgData name="Fegley, Tate" userId="05443b13-7721-48c4-b8a0-ba8823458f3a" providerId="ADAL" clId="{FFB637DC-37DD-0D47-9164-A5900A7192C3}" dt="2023-07-18T15:26:31.868" v="2901"/>
          <ac:spMkLst>
            <pc:docMk/>
            <pc:sldMk cId="2812534655" sldId="270"/>
            <ac:spMk id="2" creationId="{DDA75421-4FB8-5B89-CE2F-C5D1E5D9ED89}"/>
          </ac:spMkLst>
        </pc:spChg>
        <pc:spChg chg="mod ord">
          <ac:chgData name="Fegley, Tate" userId="05443b13-7721-48c4-b8a0-ba8823458f3a" providerId="ADAL" clId="{FFB637DC-37DD-0D47-9164-A5900A7192C3}" dt="2023-07-18T15:26:24.866" v="2898" actId="255"/>
          <ac:spMkLst>
            <pc:docMk/>
            <pc:sldMk cId="2812534655" sldId="270"/>
            <ac:spMk id="3" creationId="{0A2143EE-3C64-BA78-A8D8-FC1C227C81CB}"/>
          </ac:spMkLst>
        </pc:spChg>
        <pc:picChg chg="add mod">
          <ac:chgData name="Fegley, Tate" userId="05443b13-7721-48c4-b8a0-ba8823458f3a" providerId="ADAL" clId="{FFB637DC-37DD-0D47-9164-A5900A7192C3}" dt="2023-07-17T18:23:30.333" v="2462" actId="26606"/>
          <ac:picMkLst>
            <pc:docMk/>
            <pc:sldMk cId="2812534655" sldId="270"/>
            <ac:picMk id="4" creationId="{710806C0-2108-0D29-6020-8918AFE83529}"/>
          </ac:picMkLst>
        </pc:picChg>
        <pc:cxnChg chg="add del">
          <ac:chgData name="Fegley, Tate" userId="05443b13-7721-48c4-b8a0-ba8823458f3a" providerId="ADAL" clId="{FFB637DC-37DD-0D47-9164-A5900A7192C3}" dt="2023-07-18T15:03:59.034" v="2853"/>
          <ac:cxnSpMkLst>
            <pc:docMk/>
            <pc:sldMk cId="2812534655" sldId="270"/>
            <ac:cxnSpMk id="9" creationId="{1503BFE4-729B-D9D0-C17B-501E6AF1127A}"/>
          </ac:cxnSpMkLst>
        </pc:cxnChg>
      </pc:sldChg>
      <pc:sldChg chg="delSp modSp add del mod ord">
        <pc:chgData name="Fegley, Tate" userId="05443b13-7721-48c4-b8a0-ba8823458f3a" providerId="ADAL" clId="{FFB637DC-37DD-0D47-9164-A5900A7192C3}" dt="2023-07-18T15:21:42.500" v="2876" actId="255"/>
        <pc:sldMkLst>
          <pc:docMk/>
          <pc:sldMk cId="1577741954" sldId="271"/>
        </pc:sldMkLst>
        <pc:spChg chg="mod">
          <ac:chgData name="Fegley, Tate" userId="05443b13-7721-48c4-b8a0-ba8823458f3a" providerId="ADAL" clId="{FFB637DC-37DD-0D47-9164-A5900A7192C3}" dt="2023-07-18T15:03:59.125" v="2854" actId="27636"/>
          <ac:spMkLst>
            <pc:docMk/>
            <pc:sldMk cId="1577741954" sldId="271"/>
            <ac:spMk id="2" creationId="{90F3C3E2-54D7-554A-BB87-84589E0A32F5}"/>
          </ac:spMkLst>
        </pc:spChg>
        <pc:spChg chg="mod">
          <ac:chgData name="Fegley, Tate" userId="05443b13-7721-48c4-b8a0-ba8823458f3a" providerId="ADAL" clId="{FFB637DC-37DD-0D47-9164-A5900A7192C3}" dt="2023-07-18T15:21:42.500" v="2876" actId="255"/>
          <ac:spMkLst>
            <pc:docMk/>
            <pc:sldMk cId="1577741954" sldId="271"/>
            <ac:spMk id="3" creationId="{4ECCB3B8-82C7-004F-A08A-14FF61550B3C}"/>
          </ac:spMkLst>
        </pc:spChg>
        <pc:picChg chg="del">
          <ac:chgData name="Fegley, Tate" userId="05443b13-7721-48c4-b8a0-ba8823458f3a" providerId="ADAL" clId="{FFB637DC-37DD-0D47-9164-A5900A7192C3}" dt="2023-07-17T18:32:58.900" v="2689" actId="478"/>
          <ac:picMkLst>
            <pc:docMk/>
            <pc:sldMk cId="1577741954" sldId="271"/>
            <ac:picMk id="4" creationId="{9A9A75A1-5AAE-A740-A2BD-7C5EB5E83EC7}"/>
          </ac:picMkLst>
        </pc:picChg>
        <pc:picChg chg="del">
          <ac:chgData name="Fegley, Tate" userId="05443b13-7721-48c4-b8a0-ba8823458f3a" providerId="ADAL" clId="{FFB637DC-37DD-0D47-9164-A5900A7192C3}" dt="2023-07-17T18:32:55.610" v="2688" actId="478"/>
          <ac:picMkLst>
            <pc:docMk/>
            <pc:sldMk cId="1577741954" sldId="271"/>
            <ac:picMk id="5" creationId="{9FD826F3-2588-1949-B4A5-E4A56AEF7E6C}"/>
          </ac:picMkLst>
        </pc:picChg>
      </pc:sldChg>
      <pc:sldChg chg="modSp add">
        <pc:chgData name="Fegley, Tate" userId="05443b13-7721-48c4-b8a0-ba8823458f3a" providerId="ADAL" clId="{FFB637DC-37DD-0D47-9164-A5900A7192C3}" dt="2023-07-18T15:21:36.067" v="2875" actId="255"/>
        <pc:sldMkLst>
          <pc:docMk/>
          <pc:sldMk cId="718722340" sldId="275"/>
        </pc:sldMkLst>
        <pc:spChg chg="mod">
          <ac:chgData name="Fegley, Tate" userId="05443b13-7721-48c4-b8a0-ba8823458f3a" providerId="ADAL" clId="{FFB637DC-37DD-0D47-9164-A5900A7192C3}" dt="2023-07-18T15:03:59.034" v="2853"/>
          <ac:spMkLst>
            <pc:docMk/>
            <pc:sldMk cId="718722340" sldId="275"/>
            <ac:spMk id="2" creationId="{90F3C3E2-54D7-554A-BB87-84589E0A32F5}"/>
          </ac:spMkLst>
        </pc:spChg>
        <pc:spChg chg="mod">
          <ac:chgData name="Fegley, Tate" userId="05443b13-7721-48c4-b8a0-ba8823458f3a" providerId="ADAL" clId="{FFB637DC-37DD-0D47-9164-A5900A7192C3}" dt="2023-07-18T15:21:36.067" v="2875" actId="255"/>
          <ac:spMkLst>
            <pc:docMk/>
            <pc:sldMk cId="718722340" sldId="275"/>
            <ac:spMk id="3" creationId="{4ECCB3B8-82C7-004F-A08A-14FF61550B3C}"/>
          </ac:spMkLst>
        </pc:spChg>
      </pc:sldChg>
      <pc:sldChg chg="modSp add mod">
        <pc:chgData name="Fegley, Tate" userId="05443b13-7721-48c4-b8a0-ba8823458f3a" providerId="ADAL" clId="{FFB637DC-37DD-0D47-9164-A5900A7192C3}" dt="2023-07-25T18:40:38.886" v="4246" actId="1036"/>
        <pc:sldMkLst>
          <pc:docMk/>
          <pc:sldMk cId="0" sldId="287"/>
        </pc:sldMkLst>
        <pc:spChg chg="mod">
          <ac:chgData name="Fegley, Tate" userId="05443b13-7721-48c4-b8a0-ba8823458f3a" providerId="ADAL" clId="{FFB637DC-37DD-0D47-9164-A5900A7192C3}" dt="2023-07-18T15:03:59.034" v="2853"/>
          <ac:spMkLst>
            <pc:docMk/>
            <pc:sldMk cId="0" sldId="287"/>
            <ac:spMk id="2" creationId="{00000000-0000-0000-0000-000000000000}"/>
          </ac:spMkLst>
        </pc:spChg>
        <pc:spChg chg="mod">
          <ac:chgData name="Fegley, Tate" userId="05443b13-7721-48c4-b8a0-ba8823458f3a" providerId="ADAL" clId="{FFB637DC-37DD-0D47-9164-A5900A7192C3}" dt="2023-07-25T18:40:38.886" v="4246" actId="1036"/>
          <ac:spMkLst>
            <pc:docMk/>
            <pc:sldMk cId="0" sldId="287"/>
            <ac:spMk id="3" creationId="{00000000-0000-0000-0000-000000000000}"/>
          </ac:spMkLst>
        </pc:spChg>
      </pc:sldChg>
      <pc:sldChg chg="addSp delSp modSp add mod">
        <pc:chgData name="Fegley, Tate" userId="05443b13-7721-48c4-b8a0-ba8823458f3a" providerId="ADAL" clId="{FFB637DC-37DD-0D47-9164-A5900A7192C3}" dt="2023-07-25T18:40:14.192" v="4225" actId="255"/>
        <pc:sldMkLst>
          <pc:docMk/>
          <pc:sldMk cId="0" sldId="288"/>
        </pc:sldMkLst>
        <pc:spChg chg="add del mod">
          <ac:chgData name="Fegley, Tate" userId="05443b13-7721-48c4-b8a0-ba8823458f3a" providerId="ADAL" clId="{FFB637DC-37DD-0D47-9164-A5900A7192C3}" dt="2023-07-18T15:04:40.488" v="2867"/>
          <ac:spMkLst>
            <pc:docMk/>
            <pc:sldMk cId="0" sldId="288"/>
            <ac:spMk id="2" creationId="{F4B1A60B-5763-609C-59FB-F873D96FF3F4}"/>
          </ac:spMkLst>
        </pc:spChg>
        <pc:spChg chg="mod">
          <ac:chgData name="Fegley, Tate" userId="05443b13-7721-48c4-b8a0-ba8823458f3a" providerId="ADAL" clId="{FFB637DC-37DD-0D47-9164-A5900A7192C3}" dt="2023-07-25T18:40:14.192" v="4225" actId="255"/>
          <ac:spMkLst>
            <pc:docMk/>
            <pc:sldMk cId="0" sldId="288"/>
            <ac:spMk id="3" creationId="{00000000-0000-0000-0000-000000000000}"/>
          </ac:spMkLst>
        </pc:spChg>
        <pc:spChg chg="add del">
          <ac:chgData name="Fegley, Tate" userId="05443b13-7721-48c4-b8a0-ba8823458f3a" providerId="ADAL" clId="{FFB637DC-37DD-0D47-9164-A5900A7192C3}" dt="2023-07-18T15:32:03.464" v="3265" actId="22"/>
          <ac:spMkLst>
            <pc:docMk/>
            <pc:sldMk cId="0" sldId="288"/>
            <ac:spMk id="5" creationId="{E52CEEDF-5436-94E4-2E72-BCF821E69ABC}"/>
          </ac:spMkLst>
        </pc:spChg>
        <pc:spChg chg="add del mod">
          <ac:chgData name="Fegley, Tate" userId="05443b13-7721-48c4-b8a0-ba8823458f3a" providerId="ADAL" clId="{FFB637DC-37DD-0D47-9164-A5900A7192C3}" dt="2023-07-18T15:32:12.545" v="3269"/>
          <ac:spMkLst>
            <pc:docMk/>
            <pc:sldMk cId="0" sldId="288"/>
            <ac:spMk id="6" creationId="{9C0D5120-6975-8363-A901-AB95E1A137F1}"/>
          </ac:spMkLst>
        </pc:spChg>
        <pc:spChg chg="add mod">
          <ac:chgData name="Fegley, Tate" userId="05443b13-7721-48c4-b8a0-ba8823458f3a" providerId="ADAL" clId="{FFB637DC-37DD-0D47-9164-A5900A7192C3}" dt="2023-07-18T15:32:09.910" v="3267"/>
          <ac:spMkLst>
            <pc:docMk/>
            <pc:sldMk cId="0" sldId="288"/>
            <ac:spMk id="7" creationId="{55F44818-E47E-5A02-8F3B-B1C00D5ACDAC}"/>
          </ac:spMkLst>
        </pc:spChg>
      </pc:sldChg>
      <pc:sldChg chg="modSp add mod modAnim">
        <pc:chgData name="Fegley, Tate" userId="05443b13-7721-48c4-b8a0-ba8823458f3a" providerId="ADAL" clId="{FFB637DC-37DD-0D47-9164-A5900A7192C3}" dt="2023-07-18T16:12:54.437" v="4127" actId="20577"/>
        <pc:sldMkLst>
          <pc:docMk/>
          <pc:sldMk cId="0" sldId="289"/>
        </pc:sldMkLst>
        <pc:spChg chg="mod">
          <ac:chgData name="Fegley, Tate" userId="05443b13-7721-48c4-b8a0-ba8823458f3a" providerId="ADAL" clId="{FFB637DC-37DD-0D47-9164-A5900A7192C3}" dt="2023-07-18T15:03:59.034" v="2853"/>
          <ac:spMkLst>
            <pc:docMk/>
            <pc:sldMk cId="0" sldId="289"/>
            <ac:spMk id="2" creationId="{00000000-0000-0000-0000-000000000000}"/>
          </ac:spMkLst>
        </pc:spChg>
        <pc:spChg chg="mod">
          <ac:chgData name="Fegley, Tate" userId="05443b13-7721-48c4-b8a0-ba8823458f3a" providerId="ADAL" clId="{FFB637DC-37DD-0D47-9164-A5900A7192C3}" dt="2023-07-18T16:12:54.437" v="4127" actId="20577"/>
          <ac:spMkLst>
            <pc:docMk/>
            <pc:sldMk cId="0" sldId="289"/>
            <ac:spMk id="3" creationId="{00000000-0000-0000-0000-000000000000}"/>
          </ac:spMkLst>
        </pc:spChg>
      </pc:sldChg>
      <pc:sldChg chg="addSp delSp modSp add mod ord">
        <pc:chgData name="Fegley, Tate" userId="05443b13-7721-48c4-b8a0-ba8823458f3a" providerId="ADAL" clId="{FFB637DC-37DD-0D47-9164-A5900A7192C3}" dt="2023-07-25T18:39:25.755" v="4219" actId="20577"/>
        <pc:sldMkLst>
          <pc:docMk/>
          <pc:sldMk cId="0" sldId="292"/>
        </pc:sldMkLst>
        <pc:spChg chg="mod">
          <ac:chgData name="Fegley, Tate" userId="05443b13-7721-48c4-b8a0-ba8823458f3a" providerId="ADAL" clId="{FFB637DC-37DD-0D47-9164-A5900A7192C3}" dt="2023-07-18T15:03:59.034" v="2853"/>
          <ac:spMkLst>
            <pc:docMk/>
            <pc:sldMk cId="0" sldId="292"/>
            <ac:spMk id="2" creationId="{00000000-0000-0000-0000-000000000000}"/>
          </ac:spMkLst>
        </pc:spChg>
        <pc:spChg chg="mod">
          <ac:chgData name="Fegley, Tate" userId="05443b13-7721-48c4-b8a0-ba8823458f3a" providerId="ADAL" clId="{FFB637DC-37DD-0D47-9164-A5900A7192C3}" dt="2023-07-25T18:39:25.755" v="4219" actId="20577"/>
          <ac:spMkLst>
            <pc:docMk/>
            <pc:sldMk cId="0" sldId="292"/>
            <ac:spMk id="3" creationId="{00000000-0000-0000-0000-000000000000}"/>
          </ac:spMkLst>
        </pc:spChg>
        <pc:picChg chg="add del mod">
          <ac:chgData name="Fegley, Tate" userId="05443b13-7721-48c4-b8a0-ba8823458f3a" providerId="ADAL" clId="{FFB637DC-37DD-0D47-9164-A5900A7192C3}" dt="2023-07-17T18:23:16.233" v="2460" actId="21"/>
          <ac:picMkLst>
            <pc:docMk/>
            <pc:sldMk cId="0" sldId="292"/>
            <ac:picMk id="5" creationId="{ACB54594-94A8-AABB-B2A8-C2951AC632C2}"/>
          </ac:picMkLst>
        </pc:picChg>
      </pc:sldChg>
      <pc:sldChg chg="addSp delSp modSp new mod setBg">
        <pc:chgData name="Fegley, Tate" userId="05443b13-7721-48c4-b8a0-ba8823458f3a" providerId="ADAL" clId="{FFB637DC-37DD-0D47-9164-A5900A7192C3}" dt="2023-07-17T18:27:47.050" v="2678" actId="14100"/>
        <pc:sldMkLst>
          <pc:docMk/>
          <pc:sldMk cId="1665209515" sldId="293"/>
        </pc:sldMkLst>
        <pc:spChg chg="mod">
          <ac:chgData name="Fegley, Tate" userId="05443b13-7721-48c4-b8a0-ba8823458f3a" providerId="ADAL" clId="{FFB637DC-37DD-0D47-9164-A5900A7192C3}" dt="2023-07-17T18:25:54.693" v="2511" actId="26606"/>
          <ac:spMkLst>
            <pc:docMk/>
            <pc:sldMk cId="1665209515" sldId="293"/>
            <ac:spMk id="2" creationId="{A139DA1D-8573-F546-540E-339665345C05}"/>
          </ac:spMkLst>
        </pc:spChg>
        <pc:spChg chg="add del mod">
          <ac:chgData name="Fegley, Tate" userId="05443b13-7721-48c4-b8a0-ba8823458f3a" providerId="ADAL" clId="{FFB637DC-37DD-0D47-9164-A5900A7192C3}" dt="2023-07-17T18:27:47.050" v="2678" actId="14100"/>
          <ac:spMkLst>
            <pc:docMk/>
            <pc:sldMk cId="1665209515" sldId="293"/>
            <ac:spMk id="3" creationId="{F6444DE0-D6E2-B131-1441-25043AC743C6}"/>
          </ac:spMkLst>
        </pc:spChg>
        <pc:picChg chg="add mod">
          <ac:chgData name="Fegley, Tate" userId="05443b13-7721-48c4-b8a0-ba8823458f3a" providerId="ADAL" clId="{FFB637DC-37DD-0D47-9164-A5900A7192C3}" dt="2023-07-17T18:25:54.693" v="2511" actId="26606"/>
          <ac:picMkLst>
            <pc:docMk/>
            <pc:sldMk cId="1665209515" sldId="293"/>
            <ac:picMk id="4098" creationId="{D1086169-B9B4-4B62-90FA-DEFEFF11000E}"/>
          </ac:picMkLst>
        </pc:picChg>
        <pc:cxnChg chg="add">
          <ac:chgData name="Fegley, Tate" userId="05443b13-7721-48c4-b8a0-ba8823458f3a" providerId="ADAL" clId="{FFB637DC-37DD-0D47-9164-A5900A7192C3}" dt="2023-07-17T18:25:54.693" v="2511" actId="26606"/>
          <ac:cxnSpMkLst>
            <pc:docMk/>
            <pc:sldMk cId="1665209515" sldId="293"/>
            <ac:cxnSpMk id="4100" creationId="{33193FD5-6A49-7562-EA76-F15D42E15804}"/>
          </ac:cxnSpMkLst>
        </pc:cxnChg>
        <pc:cxnChg chg="add del">
          <ac:chgData name="Fegley, Tate" userId="05443b13-7721-48c4-b8a0-ba8823458f3a" providerId="ADAL" clId="{FFB637DC-37DD-0D47-9164-A5900A7192C3}" dt="2023-07-17T18:25:40.703" v="2495" actId="26606"/>
          <ac:cxnSpMkLst>
            <pc:docMk/>
            <pc:sldMk cId="1665209515" sldId="293"/>
            <ac:cxnSpMk id="4103" creationId="{33193FD5-6A49-7562-EA76-F15D42E15804}"/>
          </ac:cxnSpMkLst>
        </pc:cxnChg>
      </pc:sldChg>
      <pc:sldChg chg="addSp delSp modSp new mod ord setBg">
        <pc:chgData name="Fegley, Tate" userId="05443b13-7721-48c4-b8a0-ba8823458f3a" providerId="ADAL" clId="{FFB637DC-37DD-0D47-9164-A5900A7192C3}" dt="2023-07-18T15:24:33.995" v="2886" actId="20578"/>
        <pc:sldMkLst>
          <pc:docMk/>
          <pc:sldMk cId="2573767950" sldId="294"/>
        </pc:sldMkLst>
        <pc:spChg chg="del mod">
          <ac:chgData name="Fegley, Tate" userId="05443b13-7721-48c4-b8a0-ba8823458f3a" providerId="ADAL" clId="{FFB637DC-37DD-0D47-9164-A5900A7192C3}" dt="2023-07-18T15:24:07.266" v="2884" actId="26606"/>
          <ac:spMkLst>
            <pc:docMk/>
            <pc:sldMk cId="2573767950" sldId="294"/>
            <ac:spMk id="2" creationId="{0463D79E-EF56-B5FC-B795-0BABD87ECEBE}"/>
          </ac:spMkLst>
        </pc:spChg>
        <pc:spChg chg="del mod">
          <ac:chgData name="Fegley, Tate" userId="05443b13-7721-48c4-b8a0-ba8823458f3a" providerId="ADAL" clId="{FFB637DC-37DD-0D47-9164-A5900A7192C3}" dt="2023-07-18T15:24:07.266" v="2884" actId="26606"/>
          <ac:spMkLst>
            <pc:docMk/>
            <pc:sldMk cId="2573767950" sldId="294"/>
            <ac:spMk id="3" creationId="{41AFD6CA-AE6F-ED81-337D-8C9F2526F2EF}"/>
          </ac:spMkLst>
        </pc:spChg>
        <pc:spChg chg="add">
          <ac:chgData name="Fegley, Tate" userId="05443b13-7721-48c4-b8a0-ba8823458f3a" providerId="ADAL" clId="{FFB637DC-37DD-0D47-9164-A5900A7192C3}" dt="2023-07-18T15:24:07.266" v="2884" actId="26606"/>
          <ac:spMkLst>
            <pc:docMk/>
            <pc:sldMk cId="2573767950" sldId="294"/>
            <ac:spMk id="9" creationId="{A8E9C91B-7EAD-4562-AB0E-DFB9663AECE3}"/>
          </ac:spMkLst>
        </pc:spChg>
        <pc:picChg chg="add mod">
          <ac:chgData name="Fegley, Tate" userId="05443b13-7721-48c4-b8a0-ba8823458f3a" providerId="ADAL" clId="{FFB637DC-37DD-0D47-9164-A5900A7192C3}" dt="2023-07-18T15:24:07.266" v="2884" actId="26606"/>
          <ac:picMkLst>
            <pc:docMk/>
            <pc:sldMk cId="2573767950" sldId="294"/>
            <ac:picMk id="4" creationId="{AA695486-C5FD-5326-117A-C2D41D4382EF}"/>
          </ac:picMkLst>
        </pc:picChg>
        <pc:picChg chg="add del">
          <ac:chgData name="Fegley, Tate" userId="05443b13-7721-48c4-b8a0-ba8823458f3a" providerId="ADAL" clId="{FFB637DC-37DD-0D47-9164-A5900A7192C3}" dt="2023-07-18T15:23:56.252" v="2881" actId="21"/>
          <ac:picMkLst>
            <pc:docMk/>
            <pc:sldMk cId="2573767950" sldId="294"/>
            <ac:picMk id="5" creationId="{B4D985C4-E349-6489-B3E3-24C3201EC0AF}"/>
          </ac:picMkLst>
        </pc:picChg>
      </pc:sldChg>
      <pc:sldChg chg="modSp add mod">
        <pc:chgData name="Fegley, Tate" userId="05443b13-7721-48c4-b8a0-ba8823458f3a" providerId="ADAL" clId="{FFB637DC-37DD-0D47-9164-A5900A7192C3}" dt="2023-07-18T15:03:59.034" v="2853"/>
        <pc:sldMkLst>
          <pc:docMk/>
          <pc:sldMk cId="0" sldId="295"/>
        </pc:sldMkLst>
        <pc:spChg chg="mod">
          <ac:chgData name="Fegley, Tate" userId="05443b13-7721-48c4-b8a0-ba8823458f3a" providerId="ADAL" clId="{FFB637DC-37DD-0D47-9164-A5900A7192C3}" dt="2023-07-18T15:03:59.034" v="2853"/>
          <ac:spMkLst>
            <pc:docMk/>
            <pc:sldMk cId="0" sldId="295"/>
            <ac:spMk id="2" creationId="{00000000-0000-0000-0000-000000000000}"/>
          </ac:spMkLst>
        </pc:spChg>
      </pc:sldChg>
      <pc:sldChg chg="addSp delSp modSp new mod ord setBg">
        <pc:chgData name="Fegley, Tate" userId="05443b13-7721-48c4-b8a0-ba8823458f3a" providerId="ADAL" clId="{FFB637DC-37DD-0D47-9164-A5900A7192C3}" dt="2023-07-18T15:24:40.028" v="2888" actId="20578"/>
        <pc:sldMkLst>
          <pc:docMk/>
          <pc:sldMk cId="4241187194" sldId="296"/>
        </pc:sldMkLst>
        <pc:spChg chg="del">
          <ac:chgData name="Fegley, Tate" userId="05443b13-7721-48c4-b8a0-ba8823458f3a" providerId="ADAL" clId="{FFB637DC-37DD-0D47-9164-A5900A7192C3}" dt="2023-07-18T15:24:01.024" v="2883" actId="26606"/>
          <ac:spMkLst>
            <pc:docMk/>
            <pc:sldMk cId="4241187194" sldId="296"/>
            <ac:spMk id="2" creationId="{B503DFAF-FCE6-65BF-D162-F9FCADC47E9B}"/>
          </ac:spMkLst>
        </pc:spChg>
        <pc:spChg chg="del">
          <ac:chgData name="Fegley, Tate" userId="05443b13-7721-48c4-b8a0-ba8823458f3a" providerId="ADAL" clId="{FFB637DC-37DD-0D47-9164-A5900A7192C3}" dt="2023-07-18T15:24:01.024" v="2883" actId="26606"/>
          <ac:spMkLst>
            <pc:docMk/>
            <pc:sldMk cId="4241187194" sldId="296"/>
            <ac:spMk id="3" creationId="{E75357BC-48C2-97E3-A528-7B38A3082BB9}"/>
          </ac:spMkLst>
        </pc:spChg>
        <pc:spChg chg="add">
          <ac:chgData name="Fegley, Tate" userId="05443b13-7721-48c4-b8a0-ba8823458f3a" providerId="ADAL" clId="{FFB637DC-37DD-0D47-9164-A5900A7192C3}" dt="2023-07-18T15:24:01.024" v="2883" actId="26606"/>
          <ac:spMkLst>
            <pc:docMk/>
            <pc:sldMk cId="4241187194" sldId="296"/>
            <ac:spMk id="9" creationId="{A8E9C91B-7EAD-4562-AB0E-DFB9663AECE3}"/>
          </ac:spMkLst>
        </pc:spChg>
        <pc:picChg chg="add mod">
          <ac:chgData name="Fegley, Tate" userId="05443b13-7721-48c4-b8a0-ba8823458f3a" providerId="ADAL" clId="{FFB637DC-37DD-0D47-9164-A5900A7192C3}" dt="2023-07-18T15:24:01.024" v="2883" actId="26606"/>
          <ac:picMkLst>
            <pc:docMk/>
            <pc:sldMk cId="4241187194" sldId="296"/>
            <ac:picMk id="4" creationId="{87C38CA4-4DD0-F0A1-0432-7B92CD8F3AD8}"/>
          </ac:picMkLst>
        </pc:picChg>
      </pc:sldChg>
      <pc:sldChg chg="addSp delSp modSp new mod setBg setClrOvrMap">
        <pc:chgData name="Fegley, Tate" userId="05443b13-7721-48c4-b8a0-ba8823458f3a" providerId="ADAL" clId="{FFB637DC-37DD-0D47-9164-A5900A7192C3}" dt="2023-07-18T16:27:26.607" v="4161" actId="1076"/>
        <pc:sldMkLst>
          <pc:docMk/>
          <pc:sldMk cId="771355923" sldId="297"/>
        </pc:sldMkLst>
        <pc:spChg chg="add del">
          <ac:chgData name="Fegley, Tate" userId="05443b13-7721-48c4-b8a0-ba8823458f3a" providerId="ADAL" clId="{FFB637DC-37DD-0D47-9164-A5900A7192C3}" dt="2023-07-18T15:26:05.403" v="2897" actId="26606"/>
          <ac:spMkLst>
            <pc:docMk/>
            <pc:sldMk cId="771355923" sldId="297"/>
            <ac:spMk id="2" creationId="{6739487E-ECBB-2E68-82D2-98E5279E2796}"/>
          </ac:spMkLst>
        </pc:spChg>
        <pc:spChg chg="add del">
          <ac:chgData name="Fegley, Tate" userId="05443b13-7721-48c4-b8a0-ba8823458f3a" providerId="ADAL" clId="{FFB637DC-37DD-0D47-9164-A5900A7192C3}" dt="2023-07-18T15:26:05.403" v="2897" actId="26606"/>
          <ac:spMkLst>
            <pc:docMk/>
            <pc:sldMk cId="771355923" sldId="297"/>
            <ac:spMk id="3" creationId="{3C92E77C-33D7-BA86-4033-2033765696EC}"/>
          </ac:spMkLst>
        </pc:spChg>
        <pc:spChg chg="add">
          <ac:chgData name="Fegley, Tate" userId="05443b13-7721-48c4-b8a0-ba8823458f3a" providerId="ADAL" clId="{FFB637DC-37DD-0D47-9164-A5900A7192C3}" dt="2023-07-18T15:26:05.403" v="2897" actId="26606"/>
          <ac:spMkLst>
            <pc:docMk/>
            <pc:sldMk cId="771355923" sldId="297"/>
            <ac:spMk id="1028" creationId="{A8E9C91B-7EAD-4562-AB0E-DFB9663AECE3}"/>
          </ac:spMkLst>
        </pc:spChg>
        <pc:spChg chg="add del">
          <ac:chgData name="Fegley, Tate" userId="05443b13-7721-48c4-b8a0-ba8823458f3a" providerId="ADAL" clId="{FFB637DC-37DD-0D47-9164-A5900A7192C3}" dt="2023-07-18T15:25:37.098" v="2892" actId="26606"/>
          <ac:spMkLst>
            <pc:docMk/>
            <pc:sldMk cId="771355923" sldId="297"/>
            <ac:spMk id="1031" creationId="{A8E9C91B-7EAD-4562-AB0E-DFB9663AECE3}"/>
          </ac:spMkLst>
        </pc:spChg>
        <pc:spChg chg="add del">
          <ac:chgData name="Fegley, Tate" userId="05443b13-7721-48c4-b8a0-ba8823458f3a" providerId="ADAL" clId="{FFB637DC-37DD-0D47-9164-A5900A7192C3}" dt="2023-07-18T15:25:39.951" v="2894" actId="26606"/>
          <ac:spMkLst>
            <pc:docMk/>
            <pc:sldMk cId="771355923" sldId="297"/>
            <ac:spMk id="1034" creationId="{39E3965E-AC41-4711-9D10-E25ABB132D86}"/>
          </ac:spMkLst>
        </pc:spChg>
        <pc:spChg chg="add del">
          <ac:chgData name="Fegley, Tate" userId="05443b13-7721-48c4-b8a0-ba8823458f3a" providerId="ADAL" clId="{FFB637DC-37DD-0D47-9164-A5900A7192C3}" dt="2023-07-18T15:25:39.951" v="2894" actId="26606"/>
          <ac:spMkLst>
            <pc:docMk/>
            <pc:sldMk cId="771355923" sldId="297"/>
            <ac:spMk id="1035" creationId="{2FDF0794-1B86-42B2-B8C7-F60123E638ED}"/>
          </ac:spMkLst>
        </pc:spChg>
        <pc:spChg chg="add del">
          <ac:chgData name="Fegley, Tate" userId="05443b13-7721-48c4-b8a0-ba8823458f3a" providerId="ADAL" clId="{FFB637DC-37DD-0D47-9164-A5900A7192C3}" dt="2023-07-18T15:25:39.951" v="2894" actId="26606"/>
          <ac:spMkLst>
            <pc:docMk/>
            <pc:sldMk cId="771355923" sldId="297"/>
            <ac:spMk id="1036" creationId="{6739487E-ECBB-2E68-82D2-98E5279E2796}"/>
          </ac:spMkLst>
        </pc:spChg>
        <pc:spChg chg="add del">
          <ac:chgData name="Fegley, Tate" userId="05443b13-7721-48c4-b8a0-ba8823458f3a" providerId="ADAL" clId="{FFB637DC-37DD-0D47-9164-A5900A7192C3}" dt="2023-07-18T15:25:39.951" v="2894" actId="26606"/>
          <ac:spMkLst>
            <pc:docMk/>
            <pc:sldMk cId="771355923" sldId="297"/>
            <ac:spMk id="1037" creationId="{B94BE868-D43F-4940-8CE9-93D953A11A21}"/>
          </ac:spMkLst>
        </pc:spChg>
        <pc:spChg chg="add del">
          <ac:chgData name="Fegley, Tate" userId="05443b13-7721-48c4-b8a0-ba8823458f3a" providerId="ADAL" clId="{FFB637DC-37DD-0D47-9164-A5900A7192C3}" dt="2023-07-18T15:26:03.311" v="2896" actId="26606"/>
          <ac:spMkLst>
            <pc:docMk/>
            <pc:sldMk cId="771355923" sldId="297"/>
            <ac:spMk id="1041" creationId="{E844E128-FF69-4E9F-8327-6B504B3C5AE1}"/>
          </ac:spMkLst>
        </pc:spChg>
        <pc:spChg chg="add del">
          <ac:chgData name="Fegley, Tate" userId="05443b13-7721-48c4-b8a0-ba8823458f3a" providerId="ADAL" clId="{FFB637DC-37DD-0D47-9164-A5900A7192C3}" dt="2023-07-18T15:26:03.311" v="2896" actId="26606"/>
          <ac:spMkLst>
            <pc:docMk/>
            <pc:sldMk cId="771355923" sldId="297"/>
            <ac:spMk id="1042" creationId="{6739487E-ECBB-2E68-82D2-98E5279E2796}"/>
          </ac:spMkLst>
        </pc:spChg>
        <pc:spChg chg="add del">
          <ac:chgData name="Fegley, Tate" userId="05443b13-7721-48c4-b8a0-ba8823458f3a" providerId="ADAL" clId="{FFB637DC-37DD-0D47-9164-A5900A7192C3}" dt="2023-07-18T15:26:03.311" v="2896" actId="26606"/>
          <ac:spMkLst>
            <pc:docMk/>
            <pc:sldMk cId="771355923" sldId="297"/>
            <ac:spMk id="1044" creationId="{3C92E77C-33D7-BA86-4033-2033765696EC}"/>
          </ac:spMkLst>
        </pc:spChg>
        <pc:picChg chg="add mod">
          <ac:chgData name="Fegley, Tate" userId="05443b13-7721-48c4-b8a0-ba8823458f3a" providerId="ADAL" clId="{FFB637DC-37DD-0D47-9164-A5900A7192C3}" dt="2023-07-18T16:27:26.607" v="4161" actId="1076"/>
          <ac:picMkLst>
            <pc:docMk/>
            <pc:sldMk cId="771355923" sldId="297"/>
            <ac:picMk id="1026" creationId="{D705CB82-F2A3-FF2F-5C9F-62410A6C8E41}"/>
          </ac:picMkLst>
        </pc:picChg>
        <pc:cxnChg chg="add del">
          <ac:chgData name="Fegley, Tate" userId="05443b13-7721-48c4-b8a0-ba8823458f3a" providerId="ADAL" clId="{FFB637DC-37DD-0D47-9164-A5900A7192C3}" dt="2023-07-18T15:25:39.951" v="2894" actId="26606"/>
          <ac:cxnSpMkLst>
            <pc:docMk/>
            <pc:sldMk cId="771355923" sldId="297"/>
            <ac:cxnSpMk id="1033" creationId="{1F5DC8C3-BA5F-4EED-BB9A-A14272BD82A1}"/>
          </ac:cxnSpMkLst>
        </pc:cxnChg>
        <pc:cxnChg chg="add del">
          <ac:chgData name="Fegley, Tate" userId="05443b13-7721-48c4-b8a0-ba8823458f3a" providerId="ADAL" clId="{FFB637DC-37DD-0D47-9164-A5900A7192C3}" dt="2023-07-18T15:25:39.951" v="2894" actId="26606"/>
          <ac:cxnSpMkLst>
            <pc:docMk/>
            <pc:sldMk cId="771355923" sldId="297"/>
            <ac:cxnSpMk id="1039" creationId="{96D07482-83A3-4451-943C-B46961082957}"/>
          </ac:cxnSpMkLst>
        </pc:cxnChg>
        <pc:cxnChg chg="add del">
          <ac:chgData name="Fegley, Tate" userId="05443b13-7721-48c4-b8a0-ba8823458f3a" providerId="ADAL" clId="{FFB637DC-37DD-0D47-9164-A5900A7192C3}" dt="2023-07-18T15:26:03.311" v="2896" actId="26606"/>
          <ac:cxnSpMkLst>
            <pc:docMk/>
            <pc:sldMk cId="771355923" sldId="297"/>
            <ac:cxnSpMk id="1043" creationId="{055CEADF-09EA-423C-8C45-F94AF44D5AF0}"/>
          </ac:cxnSpMkLst>
        </pc:cxnChg>
      </pc:sldChg>
      <pc:sldChg chg="modSp new mod modAnim">
        <pc:chgData name="Fegley, Tate" userId="05443b13-7721-48c4-b8a0-ba8823458f3a" providerId="ADAL" clId="{FFB637DC-37DD-0D47-9164-A5900A7192C3}" dt="2023-07-18T15:31:34.322" v="3263"/>
        <pc:sldMkLst>
          <pc:docMk/>
          <pc:sldMk cId="1945974042" sldId="298"/>
        </pc:sldMkLst>
        <pc:spChg chg="mod">
          <ac:chgData name="Fegley, Tate" userId="05443b13-7721-48c4-b8a0-ba8823458f3a" providerId="ADAL" clId="{FFB637DC-37DD-0D47-9164-A5900A7192C3}" dt="2023-07-18T15:27:52.620" v="2956" actId="20577"/>
          <ac:spMkLst>
            <pc:docMk/>
            <pc:sldMk cId="1945974042" sldId="298"/>
            <ac:spMk id="2" creationId="{CB9DE968-E2CF-0B08-B2BF-AD2BA3805BC3}"/>
          </ac:spMkLst>
        </pc:spChg>
        <pc:spChg chg="mod">
          <ac:chgData name="Fegley, Tate" userId="05443b13-7721-48c4-b8a0-ba8823458f3a" providerId="ADAL" clId="{FFB637DC-37DD-0D47-9164-A5900A7192C3}" dt="2023-07-18T15:29:58.389" v="3262" actId="20577"/>
          <ac:spMkLst>
            <pc:docMk/>
            <pc:sldMk cId="1945974042" sldId="298"/>
            <ac:spMk id="3" creationId="{05E53E96-403C-DA9F-84A5-F7E69EA4670F}"/>
          </ac:spMkLst>
        </pc:spChg>
      </pc:sldChg>
      <pc:sldChg chg="modSp new mod">
        <pc:chgData name="Fegley, Tate" userId="05443b13-7721-48c4-b8a0-ba8823458f3a" providerId="ADAL" clId="{FFB637DC-37DD-0D47-9164-A5900A7192C3}" dt="2023-07-18T15:46:11.493" v="4087" actId="255"/>
        <pc:sldMkLst>
          <pc:docMk/>
          <pc:sldMk cId="329720667" sldId="299"/>
        </pc:sldMkLst>
        <pc:spChg chg="mod">
          <ac:chgData name="Fegley, Tate" userId="05443b13-7721-48c4-b8a0-ba8823458f3a" providerId="ADAL" clId="{FFB637DC-37DD-0D47-9164-A5900A7192C3}" dt="2023-07-18T15:37:55.027" v="3603" actId="20577"/>
          <ac:spMkLst>
            <pc:docMk/>
            <pc:sldMk cId="329720667" sldId="299"/>
            <ac:spMk id="2" creationId="{C3D2F261-3A30-E408-B4A4-4D4AEC6AC5C9}"/>
          </ac:spMkLst>
        </pc:spChg>
        <pc:spChg chg="mod">
          <ac:chgData name="Fegley, Tate" userId="05443b13-7721-48c4-b8a0-ba8823458f3a" providerId="ADAL" clId="{FFB637DC-37DD-0D47-9164-A5900A7192C3}" dt="2023-07-18T15:46:11.493" v="4087" actId="255"/>
          <ac:spMkLst>
            <pc:docMk/>
            <pc:sldMk cId="329720667" sldId="299"/>
            <ac:spMk id="3" creationId="{DC1CCB7F-FF53-39C5-73EF-5D0F54DA63DE}"/>
          </ac:spMkLst>
        </pc:spChg>
      </pc:sldChg>
    </pc:docChg>
  </pc:docChgLst>
  <pc:docChgLst>
    <pc:chgData name="Fegley, Tate" userId="05443b13-7721-48c4-b8a0-ba8823458f3a" providerId="ADAL" clId="{8B8EEF72-56D3-4E33-A4E4-9D73BE42119E}"/>
    <pc:docChg chg="custSel modSld">
      <pc:chgData name="Fegley, Tate" userId="05443b13-7721-48c4-b8a0-ba8823458f3a" providerId="ADAL" clId="{8B8EEF72-56D3-4E33-A4E4-9D73BE42119E}" dt="2023-07-24T12:42:19.306" v="123" actId="20577"/>
      <pc:docMkLst>
        <pc:docMk/>
      </pc:docMkLst>
      <pc:sldChg chg="modSp">
        <pc:chgData name="Fegley, Tate" userId="05443b13-7721-48c4-b8a0-ba8823458f3a" providerId="ADAL" clId="{8B8EEF72-56D3-4E33-A4E4-9D73BE42119E}" dt="2023-07-24T12:42:19.306" v="123" actId="20577"/>
        <pc:sldMkLst>
          <pc:docMk/>
          <pc:sldMk cId="0" sldId="288"/>
        </pc:sldMkLst>
        <pc:spChg chg="mod">
          <ac:chgData name="Fegley, Tate" userId="05443b13-7721-48c4-b8a0-ba8823458f3a" providerId="ADAL" clId="{8B8EEF72-56D3-4E33-A4E4-9D73BE42119E}" dt="2023-07-24T12:42:19.306" v="123" actId="20577"/>
          <ac:spMkLst>
            <pc:docMk/>
            <pc:sldMk cId="0" sldId="288"/>
            <ac:spMk id="3" creationId="{00000000-0000-0000-0000-000000000000}"/>
          </ac:spMkLst>
        </pc:spChg>
      </pc:sldChg>
      <pc:sldChg chg="addSp delSp modSp mod">
        <pc:chgData name="Fegley, Tate" userId="05443b13-7721-48c4-b8a0-ba8823458f3a" providerId="ADAL" clId="{8B8EEF72-56D3-4E33-A4E4-9D73BE42119E}" dt="2023-07-23T14:49:18.452" v="90" actId="26606"/>
        <pc:sldMkLst>
          <pc:docMk/>
          <pc:sldMk cId="771355923" sldId="297"/>
        </pc:sldMkLst>
        <pc:spChg chg="add del mod">
          <ac:chgData name="Fegley, Tate" userId="05443b13-7721-48c4-b8a0-ba8823458f3a" providerId="ADAL" clId="{8B8EEF72-56D3-4E33-A4E4-9D73BE42119E}" dt="2023-07-23T14:49:14.314" v="87" actId="931"/>
          <ac:spMkLst>
            <pc:docMk/>
            <pc:sldMk cId="771355923" sldId="297"/>
            <ac:spMk id="2" creationId="{FC28E51F-1C68-4EE5-AEB7-3B14B9175106}"/>
          </ac:spMkLst>
        </pc:spChg>
        <pc:spChg chg="del">
          <ac:chgData name="Fegley, Tate" userId="05443b13-7721-48c4-b8a0-ba8823458f3a" providerId="ADAL" clId="{8B8EEF72-56D3-4E33-A4E4-9D73BE42119E}" dt="2023-07-23T14:49:18.452" v="90" actId="26606"/>
          <ac:spMkLst>
            <pc:docMk/>
            <pc:sldMk cId="771355923" sldId="297"/>
            <ac:spMk id="1028" creationId="{A8E9C91B-7EAD-4562-AB0E-DFB9663AECE3}"/>
          </ac:spMkLst>
        </pc:spChg>
        <pc:spChg chg="add">
          <ac:chgData name="Fegley, Tate" userId="05443b13-7721-48c4-b8a0-ba8823458f3a" providerId="ADAL" clId="{8B8EEF72-56D3-4E33-A4E4-9D73BE42119E}" dt="2023-07-23T14:49:18.452" v="90" actId="26606"/>
          <ac:spMkLst>
            <pc:docMk/>
            <pc:sldMk cId="771355923" sldId="297"/>
            <ac:spMk id="1030" creationId="{A8E9C91B-7EAD-4562-AB0E-DFB9663AECE3}"/>
          </ac:spMkLst>
        </pc:spChg>
        <pc:picChg chg="add mod">
          <ac:chgData name="Fegley, Tate" userId="05443b13-7721-48c4-b8a0-ba8823458f3a" providerId="ADAL" clId="{8B8EEF72-56D3-4E33-A4E4-9D73BE42119E}" dt="2023-07-23T14:49:18.452" v="90" actId="26606"/>
          <ac:picMkLst>
            <pc:docMk/>
            <pc:sldMk cId="771355923" sldId="297"/>
            <ac:picMk id="4" creationId="{FA5A1BC2-3DD3-5CC2-A50B-CCB5D6FFDD26}"/>
          </ac:picMkLst>
        </pc:picChg>
        <pc:picChg chg="del">
          <ac:chgData name="Fegley, Tate" userId="05443b13-7721-48c4-b8a0-ba8823458f3a" providerId="ADAL" clId="{8B8EEF72-56D3-4E33-A4E4-9D73BE42119E}" dt="2023-07-23T14:49:00.469" v="86" actId="478"/>
          <ac:picMkLst>
            <pc:docMk/>
            <pc:sldMk cId="771355923" sldId="297"/>
            <ac:picMk id="1026" creationId="{D705CB82-F2A3-FF2F-5C9F-62410A6C8E41}"/>
          </ac:picMkLst>
        </pc:picChg>
      </pc:sldChg>
      <pc:sldChg chg="modSp mod">
        <pc:chgData name="Fegley, Tate" userId="05443b13-7721-48c4-b8a0-ba8823458f3a" providerId="ADAL" clId="{8B8EEF72-56D3-4E33-A4E4-9D73BE42119E}" dt="2023-07-23T11:24:32.090" v="85" actId="20577"/>
        <pc:sldMkLst>
          <pc:docMk/>
          <pc:sldMk cId="329720667" sldId="299"/>
        </pc:sldMkLst>
        <pc:spChg chg="mod">
          <ac:chgData name="Fegley, Tate" userId="05443b13-7721-48c4-b8a0-ba8823458f3a" providerId="ADAL" clId="{8B8EEF72-56D3-4E33-A4E4-9D73BE42119E}" dt="2023-07-23T11:24:32.090" v="85" actId="20577"/>
          <ac:spMkLst>
            <pc:docMk/>
            <pc:sldMk cId="329720667" sldId="299"/>
            <ac:spMk id="3" creationId="{DC1CCB7F-FF53-39C5-73EF-5D0F54DA63D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endParaRPr lang="en-US" sz="5400" dirty="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45623" y="4735799"/>
            <a:ext cx="6470693" cy="605256"/>
          </a:xfrm>
        </p:spPr>
        <p:txBody>
          <a:bodyPr/>
          <a:lstStyle/>
          <a:p>
            <a:r>
              <a:rPr lang="en-US">
                <a:solidFill>
                  <a:schemeClr val="tx1"/>
                </a:solidFill>
              </a:rPr>
              <a:t>Click to edit Master subtitle style</a:t>
            </a:r>
            <a:endParaRPr lang="en-US" dirty="0">
              <a:solidFill>
                <a:schemeClr val="tx1"/>
              </a:solidFill>
            </a:endParaRPr>
          </a:p>
        </p:txBody>
      </p:sp>
      <p:sp>
        <p:nvSpPr>
          <p:cNvPr id="11" name="Rectangle 10">
            <a:extLst>
              <a:ext uri="{FF2B5EF4-FFF2-40B4-BE49-F238E27FC236}">
                <a16:creationId xmlns:a16="http://schemas.microsoft.com/office/drawing/2014/main" id="{67003F05-78A5-431B-8FEA-0B7BADEBF95E}"/>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00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1651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66315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0B654-EB03-469D-8197-964CFA81E65F}"/>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endParaRPr lang="en-US" sz="3600" dirty="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317943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783F4E-1082-419B-80D8-C7EAE84467CA}"/>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3006036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7D8A42-DBCB-4147-8301-ED784EC983C8}"/>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2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160358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B497F-29C0-47B6-8020-97AECBB14E9F}"/>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3871170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335EE92F-9500-48B1-AD19-BCCD07BE0A7D}" type="datetimeFigureOut">
              <a:rPr lang="en-US" smtClean="0"/>
              <a:t>7/26/2023</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2EF7A9-2541-4FA0-A57E-4DB041F13C97}" type="slidenum">
              <a:rPr lang="en-US" smtClean="0"/>
              <a:t>‹#›</a:t>
            </a:fld>
            <a:endParaRPr lang="en-US"/>
          </a:p>
        </p:txBody>
      </p:sp>
    </p:spTree>
    <p:extLst>
      <p:ext uri="{BB962C8B-B14F-4D97-AF65-F5344CB8AC3E}">
        <p14:creationId xmlns:p14="http://schemas.microsoft.com/office/powerpoint/2010/main" val="252290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92000"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35EE92F-9500-48B1-AD19-BCCD07BE0A7D}" type="datetimeFigureOut">
              <a:rPr lang="en-US" smtClean="0"/>
              <a:t>7/26/2023</a:t>
            </a:fld>
            <a:endParaRPr lang="en-US"/>
          </a:p>
        </p:txBody>
      </p:sp>
      <p:sp>
        <p:nvSpPr>
          <p:cNvPr id="6" name="Footer Placeholder 5"/>
          <p:cNvSpPr>
            <a:spLocks noGrp="1"/>
          </p:cNvSpPr>
          <p:nvPr>
            <p:ph type="ftr" sz="quarter" idx="11"/>
          </p:nvPr>
        </p:nvSpPr>
        <p:spPr>
          <a:xfrm>
            <a:off x="1097279" y="6446838"/>
            <a:ext cx="6818262" cy="365125"/>
          </a:xfrm>
        </p:spPr>
        <p:txBody>
          <a:bodyPr/>
          <a:lstStyle/>
          <a:p>
            <a:endParaRPr lang="en-US"/>
          </a:p>
        </p:txBody>
      </p:sp>
      <p:sp>
        <p:nvSpPr>
          <p:cNvPr id="7" name="Slide Number Placeholder 6"/>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1836267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778F-DC96-F3B5-E314-A84418B8D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30C125-0C96-127A-2233-B1BB982E8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1F589-6C3C-F161-FFC0-66E182FB5B31}"/>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5" name="Footer Placeholder 4">
            <a:extLst>
              <a:ext uri="{FF2B5EF4-FFF2-40B4-BE49-F238E27FC236}">
                <a16:creationId xmlns:a16="http://schemas.microsoft.com/office/drawing/2014/main" id="{E9EA12FB-52FC-A45E-AB7E-3834D1532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4DCEF-4FF9-3BE3-4BE0-A5A98AAC16AC}"/>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303685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7A15B3-CF61-4208-B154-0A0DED1B3189}"/>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dirty="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296270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154597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18099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313432"/>
            <a:ext cx="9966960" cy="367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341794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CC2EF7A9-2541-4FA0-A57E-4DB041F13C97}" type="slidenum">
              <a:rPr lang="en-US" smtClean="0"/>
              <a:t>‹#›</a:t>
            </a:fld>
            <a:endParaRPr lang="en-US"/>
          </a:p>
        </p:txBody>
      </p:sp>
      <p:sp>
        <p:nvSpPr>
          <p:cNvPr id="10" name="Picture Placeholder 23">
            <a:extLst>
              <a:ext uri="{FF2B5EF4-FFF2-40B4-BE49-F238E27FC236}">
                <a16:creationId xmlns:a16="http://schemas.microsoft.com/office/drawing/2014/main" id="{59B25ABF-2D91-42D0-B257-28C830A0DB0A}"/>
              </a:ext>
            </a:extLst>
          </p:cNvPr>
          <p:cNvSpPr>
            <a:spLocks noGrp="1"/>
          </p:cNvSpPr>
          <p:nvPr>
            <p:ph type="pic" sz="quarter" idx="13"/>
          </p:nvPr>
        </p:nvSpPr>
        <p:spPr>
          <a:xfrm>
            <a:off x="1188720" y="2774209"/>
            <a:ext cx="2340864" cy="1828800"/>
          </a:xfrm>
        </p:spPr>
        <p:txBody>
          <a:bodyPr/>
          <a:lstStyle/>
          <a:p>
            <a:r>
              <a:rPr lang="en-US"/>
              <a:t>Click icon to add picture</a:t>
            </a:r>
          </a:p>
        </p:txBody>
      </p:sp>
      <p:sp>
        <p:nvSpPr>
          <p:cNvPr id="11" name="Picture Placeholder 23">
            <a:extLst>
              <a:ext uri="{FF2B5EF4-FFF2-40B4-BE49-F238E27FC236}">
                <a16:creationId xmlns:a16="http://schemas.microsoft.com/office/drawing/2014/main" id="{9F987416-CEE7-4146-91E2-1C62DCADAB63}"/>
              </a:ext>
            </a:extLst>
          </p:cNvPr>
          <p:cNvSpPr>
            <a:spLocks noGrp="1"/>
          </p:cNvSpPr>
          <p:nvPr>
            <p:ph type="pic" sz="quarter" idx="14"/>
          </p:nvPr>
        </p:nvSpPr>
        <p:spPr>
          <a:xfrm>
            <a:off x="3729685" y="2767763"/>
            <a:ext cx="2340864" cy="1828800"/>
          </a:xfrm>
        </p:spPr>
        <p:txBody>
          <a:bodyPr/>
          <a:lstStyle/>
          <a:p>
            <a:r>
              <a:rPr lang="en-US"/>
              <a:t>Click icon to add picture</a:t>
            </a:r>
          </a:p>
        </p:txBody>
      </p:sp>
      <p:sp>
        <p:nvSpPr>
          <p:cNvPr id="12" name="Picture Placeholder 23">
            <a:extLst>
              <a:ext uri="{FF2B5EF4-FFF2-40B4-BE49-F238E27FC236}">
                <a16:creationId xmlns:a16="http://schemas.microsoft.com/office/drawing/2014/main" id="{F8590697-896B-4145-A7B5-26F0E6F6B910}"/>
              </a:ext>
            </a:extLst>
          </p:cNvPr>
          <p:cNvSpPr>
            <a:spLocks noGrp="1"/>
          </p:cNvSpPr>
          <p:nvPr>
            <p:ph type="pic" sz="quarter" idx="15"/>
          </p:nvPr>
        </p:nvSpPr>
        <p:spPr>
          <a:xfrm>
            <a:off x="6270650" y="2776437"/>
            <a:ext cx="2340864" cy="1828800"/>
          </a:xfrm>
        </p:spPr>
        <p:txBody>
          <a:bodyPr/>
          <a:lstStyle/>
          <a:p>
            <a:r>
              <a:rPr lang="en-US"/>
              <a:t>Click icon to add picture</a:t>
            </a:r>
          </a:p>
        </p:txBody>
      </p:sp>
      <p:sp>
        <p:nvSpPr>
          <p:cNvPr id="13" name="Picture Placeholder 23">
            <a:extLst>
              <a:ext uri="{FF2B5EF4-FFF2-40B4-BE49-F238E27FC236}">
                <a16:creationId xmlns:a16="http://schemas.microsoft.com/office/drawing/2014/main" id="{E562EE16-EF76-4BCF-ACAA-CB3BADD8D4BC}"/>
              </a:ext>
            </a:extLst>
          </p:cNvPr>
          <p:cNvSpPr>
            <a:spLocks noGrp="1"/>
          </p:cNvSpPr>
          <p:nvPr>
            <p:ph type="pic" sz="quarter" idx="16"/>
          </p:nvPr>
        </p:nvSpPr>
        <p:spPr>
          <a:xfrm>
            <a:off x="8811615" y="2771021"/>
            <a:ext cx="2340864" cy="1828800"/>
          </a:xfrm>
        </p:spPr>
        <p:txBody>
          <a:bodyPr/>
          <a:lstStyle/>
          <a:p>
            <a:r>
              <a:rPr lang="en-US"/>
              <a:t>Click icon to add picture</a:t>
            </a:r>
          </a:p>
        </p:txBody>
      </p:sp>
      <p:sp>
        <p:nvSpPr>
          <p:cNvPr id="14" name="Text Placeholder 28">
            <a:extLst>
              <a:ext uri="{FF2B5EF4-FFF2-40B4-BE49-F238E27FC236}">
                <a16:creationId xmlns:a16="http://schemas.microsoft.com/office/drawing/2014/main" id="{86CD2107-D81C-4AA6-AA2C-5C271CD0C61F}"/>
              </a:ext>
            </a:extLst>
          </p:cNvPr>
          <p:cNvSpPr>
            <a:spLocks noGrp="1"/>
          </p:cNvSpPr>
          <p:nvPr>
            <p:ph type="body" sz="quarter" idx="17" hasCustomPrompt="1"/>
          </p:nvPr>
        </p:nvSpPr>
        <p:spPr>
          <a:xfrm>
            <a:off x="1188720"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15" name="Text Placeholder 28">
            <a:extLst>
              <a:ext uri="{FF2B5EF4-FFF2-40B4-BE49-F238E27FC236}">
                <a16:creationId xmlns:a16="http://schemas.microsoft.com/office/drawing/2014/main" id="{2A269BEA-7801-43D0-BB4D-499E164643B4}"/>
              </a:ext>
            </a:extLst>
          </p:cNvPr>
          <p:cNvSpPr>
            <a:spLocks noGrp="1"/>
          </p:cNvSpPr>
          <p:nvPr>
            <p:ph type="body" sz="quarter" idx="18" hasCustomPrompt="1"/>
          </p:nvPr>
        </p:nvSpPr>
        <p:spPr>
          <a:xfrm>
            <a:off x="1188720"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
        <p:nvSpPr>
          <p:cNvPr id="16" name="Text Placeholder 28">
            <a:extLst>
              <a:ext uri="{FF2B5EF4-FFF2-40B4-BE49-F238E27FC236}">
                <a16:creationId xmlns:a16="http://schemas.microsoft.com/office/drawing/2014/main" id="{EC30D8C1-9CAA-453C-A135-99B34DEAECDA}"/>
              </a:ext>
            </a:extLst>
          </p:cNvPr>
          <p:cNvSpPr>
            <a:spLocks noGrp="1"/>
          </p:cNvSpPr>
          <p:nvPr>
            <p:ph type="body" sz="quarter" idx="19" hasCustomPrompt="1"/>
          </p:nvPr>
        </p:nvSpPr>
        <p:spPr>
          <a:xfrm>
            <a:off x="3729319"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17" name="Text Placeholder 28">
            <a:extLst>
              <a:ext uri="{FF2B5EF4-FFF2-40B4-BE49-F238E27FC236}">
                <a16:creationId xmlns:a16="http://schemas.microsoft.com/office/drawing/2014/main" id="{2C8127FC-EA51-4A6C-AD57-265191F313FE}"/>
              </a:ext>
            </a:extLst>
          </p:cNvPr>
          <p:cNvSpPr>
            <a:spLocks noGrp="1"/>
          </p:cNvSpPr>
          <p:nvPr>
            <p:ph type="body" sz="quarter" idx="20" hasCustomPrompt="1"/>
          </p:nvPr>
        </p:nvSpPr>
        <p:spPr>
          <a:xfrm>
            <a:off x="3729009"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
        <p:nvSpPr>
          <p:cNvPr id="18" name="Text Placeholder 28">
            <a:extLst>
              <a:ext uri="{FF2B5EF4-FFF2-40B4-BE49-F238E27FC236}">
                <a16:creationId xmlns:a16="http://schemas.microsoft.com/office/drawing/2014/main" id="{623ECF9F-5017-46E1-B3F2-FF9DFD49FB07}"/>
              </a:ext>
            </a:extLst>
          </p:cNvPr>
          <p:cNvSpPr>
            <a:spLocks noGrp="1"/>
          </p:cNvSpPr>
          <p:nvPr>
            <p:ph type="body" sz="quarter" idx="21" hasCustomPrompt="1"/>
          </p:nvPr>
        </p:nvSpPr>
        <p:spPr>
          <a:xfrm>
            <a:off x="6269918"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19" name="Text Placeholder 28">
            <a:extLst>
              <a:ext uri="{FF2B5EF4-FFF2-40B4-BE49-F238E27FC236}">
                <a16:creationId xmlns:a16="http://schemas.microsoft.com/office/drawing/2014/main" id="{172350F8-3D16-4661-8DCD-34190A9C6B47}"/>
              </a:ext>
            </a:extLst>
          </p:cNvPr>
          <p:cNvSpPr>
            <a:spLocks noGrp="1"/>
          </p:cNvSpPr>
          <p:nvPr>
            <p:ph type="body" sz="quarter" idx="22" hasCustomPrompt="1"/>
          </p:nvPr>
        </p:nvSpPr>
        <p:spPr>
          <a:xfrm>
            <a:off x="6269298"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71374BEE-2BEB-449C-B492-8EDC885FDE43}"/>
              </a:ext>
            </a:extLst>
          </p:cNvPr>
          <p:cNvSpPr>
            <a:spLocks noGrp="1"/>
          </p:cNvSpPr>
          <p:nvPr>
            <p:ph type="body" sz="quarter" idx="23" hasCustomPrompt="1"/>
          </p:nvPr>
        </p:nvSpPr>
        <p:spPr>
          <a:xfrm>
            <a:off x="8810516"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21" name="Text Placeholder 28">
            <a:extLst>
              <a:ext uri="{FF2B5EF4-FFF2-40B4-BE49-F238E27FC236}">
                <a16:creationId xmlns:a16="http://schemas.microsoft.com/office/drawing/2014/main" id="{A91B02B2-35F9-4512-B6AA-543C16F263A8}"/>
              </a:ext>
            </a:extLst>
          </p:cNvPr>
          <p:cNvSpPr>
            <a:spLocks noGrp="1"/>
          </p:cNvSpPr>
          <p:nvPr>
            <p:ph type="body" sz="quarter" idx="24" hasCustomPrompt="1"/>
          </p:nvPr>
        </p:nvSpPr>
        <p:spPr>
          <a:xfrm>
            <a:off x="8809588"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Tree>
    <p:extLst>
      <p:ext uri="{BB962C8B-B14F-4D97-AF65-F5344CB8AC3E}">
        <p14:creationId xmlns:p14="http://schemas.microsoft.com/office/powerpoint/2010/main" val="230294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858762-F5B2-42DA-A262-7D7C3AD60622}"/>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390168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349399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335EE92F-9500-48B1-AD19-BCCD07BE0A7D}" type="datetimeFigureOut">
              <a:rPr lang="en-US" smtClean="0"/>
              <a:t>7/26/2023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CC2EF7A9-2541-4FA0-A57E-4DB041F13C97}" type="slidenum">
              <a:rPr lang="en-US" smtClean="0"/>
              <a:t>‹#›</a:t>
            </a:fld>
            <a:endParaRPr lang="en-US"/>
          </a:p>
        </p:txBody>
      </p:sp>
    </p:spTree>
    <p:extLst>
      <p:ext uri="{BB962C8B-B14F-4D97-AF65-F5344CB8AC3E}">
        <p14:creationId xmlns:p14="http://schemas.microsoft.com/office/powerpoint/2010/main" val="220765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335EE92F-9500-48B1-AD19-BCCD07BE0A7D}" type="datetimeFigureOut">
              <a:rPr lang="en-US" smtClean="0"/>
              <a:t>7/26/2023</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CC2EF7A9-2541-4FA0-A57E-4DB041F13C97}"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47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5337-93A5-BF9C-BE19-7B3E964DDDED}"/>
              </a:ext>
            </a:extLst>
          </p:cNvPr>
          <p:cNvSpPr>
            <a:spLocks noGrp="1"/>
          </p:cNvSpPr>
          <p:nvPr>
            <p:ph type="ctrTitle"/>
          </p:nvPr>
        </p:nvSpPr>
        <p:spPr>
          <a:xfrm>
            <a:off x="1524000" y="1326099"/>
            <a:ext cx="9144000" cy="2387600"/>
          </a:xfrm>
        </p:spPr>
        <p:txBody>
          <a:bodyPr/>
          <a:lstStyle/>
          <a:p>
            <a:r>
              <a:rPr lang="en-US" dirty="0"/>
              <a:t>The Political Economy of Policing</a:t>
            </a:r>
          </a:p>
        </p:txBody>
      </p:sp>
      <p:sp>
        <p:nvSpPr>
          <p:cNvPr id="3" name="Subtitle 2">
            <a:extLst>
              <a:ext uri="{FF2B5EF4-FFF2-40B4-BE49-F238E27FC236}">
                <a16:creationId xmlns:a16="http://schemas.microsoft.com/office/drawing/2014/main" id="{0E5F742F-AF92-85C0-F0D1-29F6CA266070}"/>
              </a:ext>
            </a:extLst>
          </p:cNvPr>
          <p:cNvSpPr>
            <a:spLocks noGrp="1"/>
          </p:cNvSpPr>
          <p:nvPr>
            <p:ph type="subTitle" idx="1"/>
          </p:nvPr>
        </p:nvSpPr>
        <p:spPr>
          <a:xfrm>
            <a:off x="1524000" y="3795264"/>
            <a:ext cx="9144000" cy="1655762"/>
          </a:xfrm>
        </p:spPr>
        <p:txBody>
          <a:bodyPr/>
          <a:lstStyle/>
          <a:p>
            <a:r>
              <a:rPr lang="en-US" dirty="0"/>
              <a:t>Tate Fegley</a:t>
            </a:r>
          </a:p>
          <a:p>
            <a:r>
              <a:rPr lang="en-US" dirty="0"/>
              <a:t>Mises University 2023</a:t>
            </a:r>
          </a:p>
        </p:txBody>
      </p:sp>
    </p:spTree>
    <p:extLst>
      <p:ext uri="{BB962C8B-B14F-4D97-AF65-F5344CB8AC3E}">
        <p14:creationId xmlns:p14="http://schemas.microsoft.com/office/powerpoint/2010/main" val="415069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BAC9-F90D-B063-61B3-5FEACE8135C6}"/>
              </a:ext>
            </a:extLst>
          </p:cNvPr>
          <p:cNvSpPr>
            <a:spLocks noGrp="1"/>
          </p:cNvSpPr>
          <p:nvPr>
            <p:ph type="title"/>
          </p:nvPr>
        </p:nvSpPr>
        <p:spPr/>
        <p:txBody>
          <a:bodyPr/>
          <a:lstStyle/>
          <a:p>
            <a:r>
              <a:rPr lang="en-US" dirty="0"/>
              <a:t>How does a bureaucratic police department make decisions?</a:t>
            </a:r>
          </a:p>
        </p:txBody>
      </p:sp>
      <p:sp>
        <p:nvSpPr>
          <p:cNvPr id="3" name="Content Placeholder 2">
            <a:extLst>
              <a:ext uri="{FF2B5EF4-FFF2-40B4-BE49-F238E27FC236}">
                <a16:creationId xmlns:a16="http://schemas.microsoft.com/office/drawing/2014/main" id="{988C4856-633E-77DE-D2FD-F275DF1031D9}"/>
              </a:ext>
            </a:extLst>
          </p:cNvPr>
          <p:cNvSpPr>
            <a:spLocks noGrp="1"/>
          </p:cNvSpPr>
          <p:nvPr>
            <p:ph idx="1"/>
          </p:nvPr>
        </p:nvSpPr>
        <p:spPr/>
        <p:txBody>
          <a:bodyPr>
            <a:normAutofit/>
          </a:bodyPr>
          <a:lstStyle/>
          <a:p>
            <a:r>
              <a:rPr lang="en-US" sz="2800" dirty="0"/>
              <a:t>The production process primarily consists of responding to calls for service and, when an officer’s time is not otherwise allocated, engaging in vehicular patrol while waiting for calls for service. Investigators will respond to crimes after they occur.</a:t>
            </a:r>
          </a:p>
          <a:p>
            <a:r>
              <a:rPr lang="en-US" sz="2800" dirty="0"/>
              <a:t>Police bureaucrats do respond to incentives. For example, the allocation of police resources to investigation of drug crime rose in response to civil asset forfeiture becoming more widespread. </a:t>
            </a:r>
          </a:p>
          <a:p>
            <a:endParaRPr lang="en-US" sz="2800" dirty="0"/>
          </a:p>
        </p:txBody>
      </p:sp>
    </p:spTree>
    <p:extLst>
      <p:ext uri="{BB962C8B-B14F-4D97-AF65-F5344CB8AC3E}">
        <p14:creationId xmlns:p14="http://schemas.microsoft.com/office/powerpoint/2010/main" val="20300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Institutional Differences</a:t>
            </a:r>
          </a:p>
        </p:txBody>
      </p:sp>
      <p:sp>
        <p:nvSpPr>
          <p:cNvPr id="3" name="Content Placeholder 2"/>
          <p:cNvSpPr>
            <a:spLocks noGrp="1"/>
          </p:cNvSpPr>
          <p:nvPr>
            <p:ph idx="1"/>
          </p:nvPr>
        </p:nvSpPr>
        <p:spPr/>
        <p:txBody>
          <a:bodyPr>
            <a:normAutofit/>
          </a:bodyPr>
          <a:lstStyle/>
          <a:p>
            <a:r>
              <a:rPr lang="en-US" sz="2800" dirty="0"/>
              <a:t>Government policing primarily takes place in the public domain, which is not privately owned and traded.</a:t>
            </a:r>
          </a:p>
          <a:p>
            <a:r>
              <a:rPr lang="en-US" sz="2800" dirty="0"/>
              <a:t>Government police are constrained in terms of the rules they can enforce, which must be in accordance with constitutional guidelines regarding due process and civil liberties.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9E4F-0E34-5419-18B8-6431B2A6BB41}"/>
              </a:ext>
            </a:extLst>
          </p:cNvPr>
          <p:cNvSpPr>
            <a:spLocks noGrp="1"/>
          </p:cNvSpPr>
          <p:nvPr>
            <p:ph type="title"/>
          </p:nvPr>
        </p:nvSpPr>
        <p:spPr/>
        <p:txBody>
          <a:bodyPr/>
          <a:lstStyle/>
          <a:p>
            <a:r>
              <a:rPr lang="en-US" dirty="0"/>
              <a:t>Trade-Offs in Policing</a:t>
            </a:r>
          </a:p>
        </p:txBody>
      </p:sp>
      <p:sp>
        <p:nvSpPr>
          <p:cNvPr id="3" name="Content Placeholder 2">
            <a:extLst>
              <a:ext uri="{FF2B5EF4-FFF2-40B4-BE49-F238E27FC236}">
                <a16:creationId xmlns:a16="http://schemas.microsoft.com/office/drawing/2014/main" id="{CA047760-F94B-A740-C3E7-8E4204B26EBF}"/>
              </a:ext>
            </a:extLst>
          </p:cNvPr>
          <p:cNvSpPr>
            <a:spLocks noGrp="1"/>
          </p:cNvSpPr>
          <p:nvPr>
            <p:ph idx="1"/>
          </p:nvPr>
        </p:nvSpPr>
        <p:spPr/>
        <p:txBody>
          <a:bodyPr/>
          <a:lstStyle/>
          <a:p>
            <a:r>
              <a:rPr lang="en-US" dirty="0"/>
              <a:t>Convenience/dignity and security</a:t>
            </a:r>
          </a:p>
          <a:p>
            <a:r>
              <a:rPr lang="en-US" dirty="0"/>
              <a:t>Constitutional constraints and security</a:t>
            </a:r>
          </a:p>
          <a:p>
            <a:r>
              <a:rPr lang="en-US" dirty="0"/>
              <a:t>Whether to use force (or how much)</a:t>
            </a:r>
          </a:p>
          <a:p>
            <a:r>
              <a:rPr lang="en-US" dirty="0"/>
              <a:t>Officer protections and taxes</a:t>
            </a:r>
          </a:p>
          <a:p>
            <a:r>
              <a:rPr lang="en-US" dirty="0"/>
              <a:t>Officer accountability and “de-policing”</a:t>
            </a:r>
          </a:p>
          <a:p>
            <a:endParaRPr lang="en-US" dirty="0"/>
          </a:p>
          <a:p>
            <a:endParaRPr lang="en-US" dirty="0"/>
          </a:p>
        </p:txBody>
      </p:sp>
    </p:spTree>
    <p:extLst>
      <p:ext uri="{BB962C8B-B14F-4D97-AF65-F5344CB8AC3E}">
        <p14:creationId xmlns:p14="http://schemas.microsoft.com/office/powerpoint/2010/main" val="83181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032">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A person in blue shirt touching a person's waist&#10;&#10;Description automatically generated">
            <a:extLst>
              <a:ext uri="{FF2B5EF4-FFF2-40B4-BE49-F238E27FC236}">
                <a16:creationId xmlns:a16="http://schemas.microsoft.com/office/drawing/2014/main" id="{FA5A1BC2-3DD3-5CC2-A50B-CCB5D6FFDD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65" b="1282"/>
          <a:stretch/>
        </p:blipFill>
        <p:spPr>
          <a:xfrm>
            <a:off x="20" y="10"/>
            <a:ext cx="12191980" cy="6857990"/>
          </a:xfrm>
          <a:prstGeom prst="rect">
            <a:avLst/>
          </a:prstGeom>
        </p:spPr>
      </p:pic>
    </p:spTree>
    <p:extLst>
      <p:ext uri="{BB962C8B-B14F-4D97-AF65-F5344CB8AC3E}">
        <p14:creationId xmlns:p14="http://schemas.microsoft.com/office/powerpoint/2010/main" val="77135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AA695486-C5FD-5326-117A-C2D41D4382EF}"/>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7376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87C38CA4-4DD0-F0A1-0432-7B92CD8F3AD8}"/>
              </a:ext>
            </a:extLst>
          </p:cNvPr>
          <p:cNvPicPr>
            <a:picLocks noGrp="1" noChangeAspect="1"/>
          </p:cNvPicPr>
          <p:nvPr>
            <p:ph idx="1"/>
          </p:nvPr>
        </p:nvPicPr>
        <p:blipFill rotWithShape="1">
          <a:blip r:embed="rId2"/>
          <a:srcRect t="7659" b="8071"/>
          <a:stretch/>
        </p:blipFill>
        <p:spPr>
          <a:xfrm>
            <a:off x="20" y="10"/>
            <a:ext cx="12191980" cy="6857990"/>
          </a:xfrm>
          <a:prstGeom prst="rect">
            <a:avLst/>
          </a:prstGeom>
        </p:spPr>
      </p:pic>
    </p:spTree>
    <p:extLst>
      <p:ext uri="{BB962C8B-B14F-4D97-AF65-F5344CB8AC3E}">
        <p14:creationId xmlns:p14="http://schemas.microsoft.com/office/powerpoint/2010/main" val="424118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in a suit and bow tie&#10;&#10;Description automatically generated">
            <a:extLst>
              <a:ext uri="{FF2B5EF4-FFF2-40B4-BE49-F238E27FC236}">
                <a16:creationId xmlns:a16="http://schemas.microsoft.com/office/drawing/2014/main" id="{710806C0-2108-0D29-6020-8918AFE83529}"/>
              </a:ext>
            </a:extLst>
          </p:cNvPr>
          <p:cNvPicPr>
            <a:picLocks noChangeAspect="1"/>
          </p:cNvPicPr>
          <p:nvPr/>
        </p:nvPicPr>
        <p:blipFill rotWithShape="1">
          <a:blip r:embed="rId2">
            <a:extLst>
              <a:ext uri="{28A0092B-C50C-407E-A947-70E740481C1C}">
                <a14:useLocalDpi xmlns:a14="http://schemas.microsoft.com/office/drawing/2010/main" val="0"/>
              </a:ext>
            </a:extLst>
          </a:blip>
          <a:srcRect l="11929" r="16901" b="-1"/>
          <a:stretch/>
        </p:blipFill>
        <p:spPr>
          <a:xfrm>
            <a:off x="-1" y="10"/>
            <a:ext cx="5151179" cy="6857990"/>
          </a:xfrm>
          <a:prstGeom prst="rect">
            <a:avLst/>
          </a:prstGeom>
        </p:spPr>
      </p:pic>
      <p:sp>
        <p:nvSpPr>
          <p:cNvPr id="3" name="Content Placeholder 2">
            <a:extLst>
              <a:ext uri="{FF2B5EF4-FFF2-40B4-BE49-F238E27FC236}">
                <a16:creationId xmlns:a16="http://schemas.microsoft.com/office/drawing/2014/main" id="{0A2143EE-3C64-BA78-A8D8-FC1C227C81CB}"/>
              </a:ext>
            </a:extLst>
          </p:cNvPr>
          <p:cNvSpPr>
            <a:spLocks noGrp="1"/>
          </p:cNvSpPr>
          <p:nvPr>
            <p:ph idx="1"/>
          </p:nvPr>
        </p:nvSpPr>
        <p:spPr>
          <a:xfrm>
            <a:off x="5690367" y="1911096"/>
            <a:ext cx="5444382" cy="3591207"/>
          </a:xfrm>
        </p:spPr>
        <p:txBody>
          <a:bodyPr>
            <a:noAutofit/>
          </a:bodyPr>
          <a:lstStyle/>
          <a:p>
            <a:pPr marL="0" indent="0">
              <a:buNone/>
            </a:pPr>
            <a:r>
              <a:rPr lang="en-US" sz="2800" dirty="0"/>
              <a:t>“If one assigns to the authorities the power to imprison or even to kill people, one must restrict and clearly circumscribe this power…The law determines under what conditions the judge should have the right and the duty to sentence and the policeman to fire his gun.”</a:t>
            </a:r>
          </a:p>
          <a:p>
            <a:pPr marL="0" indent="0">
              <a:buNone/>
            </a:pPr>
            <a:r>
              <a:rPr lang="en-US" sz="2800" dirty="0"/>
              <a:t>						-Mises, </a:t>
            </a:r>
            <a:r>
              <a:rPr lang="en-US" sz="2800" i="1" dirty="0"/>
              <a:t>Bureaucracy (p. 37)</a:t>
            </a:r>
            <a:endParaRPr lang="en-US" sz="2800" dirty="0"/>
          </a:p>
        </p:txBody>
      </p:sp>
    </p:spTree>
    <p:extLst>
      <p:ext uri="{BB962C8B-B14F-4D97-AF65-F5344CB8AC3E}">
        <p14:creationId xmlns:p14="http://schemas.microsoft.com/office/powerpoint/2010/main" val="281253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3157-683F-3458-4045-258CC2A28E72}"/>
              </a:ext>
            </a:extLst>
          </p:cNvPr>
          <p:cNvSpPr>
            <a:spLocks noGrp="1"/>
          </p:cNvSpPr>
          <p:nvPr>
            <p:ph type="title"/>
          </p:nvPr>
        </p:nvSpPr>
        <p:spPr>
          <a:xfrm>
            <a:off x="589560" y="856180"/>
            <a:ext cx="4560584" cy="1128068"/>
          </a:xfrm>
        </p:spPr>
        <p:txBody>
          <a:bodyPr anchor="ctr">
            <a:normAutofit fontScale="90000"/>
          </a:bodyPr>
          <a:lstStyle/>
          <a:p>
            <a:r>
              <a:rPr lang="en-US" sz="4000" dirty="0"/>
              <a:t>The dilemma of vulnerability</a:t>
            </a:r>
          </a:p>
        </p:txBody>
      </p:sp>
      <p:sp>
        <p:nvSpPr>
          <p:cNvPr id="3" name="Content Placeholder 2">
            <a:extLst>
              <a:ext uri="{FF2B5EF4-FFF2-40B4-BE49-F238E27FC236}">
                <a16:creationId xmlns:a16="http://schemas.microsoft.com/office/drawing/2014/main" id="{53CA1044-ABE5-9335-311E-FA981D1E8E14}"/>
              </a:ext>
            </a:extLst>
          </p:cNvPr>
          <p:cNvSpPr>
            <a:spLocks noGrp="1"/>
          </p:cNvSpPr>
          <p:nvPr>
            <p:ph idx="1"/>
          </p:nvPr>
        </p:nvSpPr>
        <p:spPr>
          <a:xfrm>
            <a:off x="590719" y="2079063"/>
            <a:ext cx="4559425" cy="3979585"/>
          </a:xfrm>
        </p:spPr>
        <p:txBody>
          <a:bodyPr anchor="ctr">
            <a:normAutofit fontScale="92500"/>
          </a:bodyPr>
          <a:lstStyle/>
          <a:p>
            <a:pPr marL="0" indent="0">
              <a:buNone/>
            </a:pPr>
            <a:r>
              <a:rPr lang="en-US" sz="2400" b="0" i="0" dirty="0">
                <a:effectLst/>
              </a:rPr>
              <a:t>“A society that includes extensive public property holdings is therefore faced with what might be called a dilemma of vulnerability. Since governments enjoy privileges denied their citizens and are subject to few of the economic constraints of private institutions, their citizens are forever vulnerable to governmental tyranny.”</a:t>
            </a:r>
          </a:p>
          <a:p>
            <a:pPr marL="0" indent="0">
              <a:buNone/>
            </a:pPr>
            <a:r>
              <a:rPr lang="en-US" sz="2400" b="0" i="0" dirty="0">
                <a:effectLst/>
              </a:rPr>
              <a:t>-Randy Barnett, </a:t>
            </a:r>
            <a:r>
              <a:rPr lang="en-US" sz="2400" b="0" i="1" dirty="0">
                <a:effectLst/>
              </a:rPr>
              <a:t>The Structure of Liberty</a:t>
            </a:r>
            <a:r>
              <a:rPr lang="en-US" sz="2400" b="0" i="0" dirty="0">
                <a:effectLst/>
              </a:rPr>
              <a:t> </a:t>
            </a:r>
            <a:endParaRPr lang="en-US" sz="2400" dirty="0"/>
          </a:p>
        </p:txBody>
      </p:sp>
      <p:pic>
        <p:nvPicPr>
          <p:cNvPr id="3074" name="Picture 2" descr="Randy E. Barnett">
            <a:extLst>
              <a:ext uri="{FF2B5EF4-FFF2-40B4-BE49-F238E27FC236}">
                <a16:creationId xmlns:a16="http://schemas.microsoft.com/office/drawing/2014/main" id="{8A596109-6E54-4333-7487-9957E21D34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3"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1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Order Maintenance</a:t>
            </a:r>
          </a:p>
        </p:txBody>
      </p:sp>
      <p:sp>
        <p:nvSpPr>
          <p:cNvPr id="3" name="Content Placeholder 2"/>
          <p:cNvSpPr>
            <a:spLocks noGrp="1"/>
          </p:cNvSpPr>
          <p:nvPr>
            <p:ph idx="1"/>
          </p:nvPr>
        </p:nvSpPr>
        <p:spPr/>
        <p:txBody>
          <a:bodyPr>
            <a:normAutofit/>
          </a:bodyPr>
          <a:lstStyle/>
          <a:p>
            <a:r>
              <a:rPr lang="en-US" sz="2800"/>
              <a:t>Government </a:t>
            </a:r>
            <a:r>
              <a:rPr lang="en-US" sz="2800" dirty="0"/>
              <a:t>police are constitutionally constrained in their ability to maintain order in the public domain.</a:t>
            </a:r>
          </a:p>
          <a:p>
            <a:r>
              <a:rPr lang="en-US" sz="2800" dirty="0"/>
              <a:t>Laws against certain disorderly activities – vagrancy, loitering, panhandling, soliciting, public intoxication – have been voided for vagueness.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Rule enforcement on private property</a:t>
            </a:r>
          </a:p>
        </p:txBody>
      </p:sp>
      <p:pic>
        <p:nvPicPr>
          <p:cNvPr id="4" name="Content Placeholder 3" descr="beadles.jpg"/>
          <p:cNvPicPr>
            <a:picLocks noGrp="1" noChangeAspect="1"/>
          </p:cNvPicPr>
          <p:nvPr>
            <p:ph idx="1"/>
          </p:nvPr>
        </p:nvPicPr>
        <p:blipFill>
          <a:blip r:embed="rId2" cstate="print"/>
          <a:stretch>
            <a:fillRect/>
          </a:stretch>
        </p:blipFill>
        <p:spPr>
          <a:xfrm>
            <a:off x="3048000" y="1938709"/>
            <a:ext cx="6096000" cy="3429000"/>
          </a:xfrm>
        </p:spPr>
      </p:pic>
      <p:sp>
        <p:nvSpPr>
          <p:cNvPr id="5" name="TextBox 4"/>
          <p:cNvSpPr txBox="1"/>
          <p:nvPr/>
        </p:nvSpPr>
        <p:spPr>
          <a:xfrm>
            <a:off x="4516048" y="5615730"/>
            <a:ext cx="3159904" cy="369332"/>
          </a:xfrm>
          <a:prstGeom prst="rect">
            <a:avLst/>
          </a:prstGeom>
          <a:noFill/>
        </p:spPr>
        <p:txBody>
          <a:bodyPr wrap="none" rtlCol="0">
            <a:spAutoFit/>
          </a:bodyPr>
          <a:lstStyle/>
          <a:p>
            <a:r>
              <a:rPr lang="en-US" dirty="0"/>
              <a:t>Beadles of Burlington Arcade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1C0F-E38E-51FF-F78A-061D76B7D8BE}"/>
              </a:ext>
            </a:extLst>
          </p:cNvPr>
          <p:cNvSpPr>
            <a:spLocks noGrp="1"/>
          </p:cNvSpPr>
          <p:nvPr>
            <p:ph type="title"/>
          </p:nvPr>
        </p:nvSpPr>
        <p:spPr/>
        <p:txBody>
          <a:bodyPr/>
          <a:lstStyle/>
          <a:p>
            <a:r>
              <a:rPr lang="en-US" dirty="0"/>
              <a:t>What is it?</a:t>
            </a:r>
          </a:p>
        </p:txBody>
      </p:sp>
      <p:sp>
        <p:nvSpPr>
          <p:cNvPr id="3" name="Content Placeholder 2">
            <a:extLst>
              <a:ext uri="{FF2B5EF4-FFF2-40B4-BE49-F238E27FC236}">
                <a16:creationId xmlns:a16="http://schemas.microsoft.com/office/drawing/2014/main" id="{8DA46AD8-B0A0-05C0-FB1F-BD5DEE73323A}"/>
              </a:ext>
            </a:extLst>
          </p:cNvPr>
          <p:cNvSpPr>
            <a:spLocks noGrp="1"/>
          </p:cNvSpPr>
          <p:nvPr>
            <p:ph idx="1"/>
          </p:nvPr>
        </p:nvSpPr>
        <p:spPr/>
        <p:txBody>
          <a:bodyPr/>
          <a:lstStyle/>
          <a:p>
            <a:r>
              <a:rPr lang="en-US" dirty="0"/>
              <a:t>The “political economy” part is the economic analysis of the institutions through which policing is provided.</a:t>
            </a:r>
          </a:p>
          <a:p>
            <a:r>
              <a:rPr lang="en-US" dirty="0"/>
              <a:t>“Policing” can refer to the activities that state police officers perform, as well as the the enforcement of property rights and protection of persons regardless of whether these services are provided by state actors or private individuals.</a:t>
            </a:r>
          </a:p>
        </p:txBody>
      </p:sp>
      <p:pic>
        <p:nvPicPr>
          <p:cNvPr id="1026" name="Picture 2" descr="Jim Ronald Dangle, Lieutenant | Reno 911! Wiki | Fandom">
            <a:extLst>
              <a:ext uri="{FF2B5EF4-FFF2-40B4-BE49-F238E27FC236}">
                <a16:creationId xmlns:a16="http://schemas.microsoft.com/office/drawing/2014/main" id="{2E3CC361-ADAF-29E4-FD32-30B1D8FF0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41" y="1258094"/>
            <a:ext cx="36449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ul Blart | Heroes Wiki | Fandom">
            <a:extLst>
              <a:ext uri="{FF2B5EF4-FFF2-40B4-BE49-F238E27FC236}">
                <a16:creationId xmlns:a16="http://schemas.microsoft.com/office/drawing/2014/main" id="{3E862A30-4E57-928F-5F8D-59AAB1747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832" y="1825625"/>
            <a:ext cx="4123775"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DA1D-8573-F546-540E-339665345C05}"/>
              </a:ext>
            </a:extLst>
          </p:cNvPr>
          <p:cNvSpPr>
            <a:spLocks noGrp="1"/>
          </p:cNvSpPr>
          <p:nvPr>
            <p:ph type="title"/>
          </p:nvPr>
        </p:nvSpPr>
        <p:spPr>
          <a:xfrm>
            <a:off x="762000" y="738555"/>
            <a:ext cx="3234466" cy="4551776"/>
          </a:xfrm>
        </p:spPr>
        <p:txBody>
          <a:bodyPr vert="horz" lIns="91440" tIns="45720" rIns="91440" bIns="45720" rtlCol="0" anchor="t">
            <a:normAutofit/>
          </a:bodyPr>
          <a:lstStyle/>
          <a:p>
            <a:r>
              <a:rPr lang="en-US" sz="3600" kern="1200" dirty="0">
                <a:solidFill>
                  <a:schemeClr val="tx1"/>
                </a:solidFill>
                <a:latin typeface="+mj-lt"/>
                <a:ea typeface="+mj-ea"/>
                <a:cs typeface="+mj-cs"/>
              </a:rPr>
              <a:t>Whether to use force</a:t>
            </a:r>
          </a:p>
        </p:txBody>
      </p:sp>
      <p:sp>
        <p:nvSpPr>
          <p:cNvPr id="3" name="Content Placeholder 2">
            <a:extLst>
              <a:ext uri="{FF2B5EF4-FFF2-40B4-BE49-F238E27FC236}">
                <a16:creationId xmlns:a16="http://schemas.microsoft.com/office/drawing/2014/main" id="{F6444DE0-D6E2-B131-1441-25043AC743C6}"/>
              </a:ext>
            </a:extLst>
          </p:cNvPr>
          <p:cNvSpPr>
            <a:spLocks noGrp="1"/>
          </p:cNvSpPr>
          <p:nvPr>
            <p:ph idx="1"/>
          </p:nvPr>
        </p:nvSpPr>
        <p:spPr>
          <a:xfrm>
            <a:off x="762000" y="2278967"/>
            <a:ext cx="3234467" cy="3019864"/>
          </a:xfrm>
        </p:spPr>
        <p:txBody>
          <a:bodyPr vert="horz" lIns="91440" tIns="45720" rIns="91440" bIns="45720" rtlCol="0" anchor="b">
            <a:noAutofit/>
          </a:bodyPr>
          <a:lstStyle/>
          <a:p>
            <a:r>
              <a:rPr lang="en-US" sz="2400" kern="1200" dirty="0">
                <a:solidFill>
                  <a:schemeClr val="tx1"/>
                </a:solidFill>
                <a:latin typeface="+mn-lt"/>
                <a:ea typeface="+mn-ea"/>
                <a:cs typeface="+mn-cs"/>
              </a:rPr>
              <a:t>Use of force is an entrepreneurial decision – sometimes it is profit-maximizing to tolerate a nuisance rather than use force to remove it.</a:t>
            </a:r>
          </a:p>
          <a:p>
            <a:endParaRPr lang="en-US" sz="2400" kern="1200" dirty="0">
              <a:solidFill>
                <a:schemeClr val="tx1"/>
              </a:solidFill>
              <a:latin typeface="+mn-lt"/>
              <a:ea typeface="+mn-ea"/>
              <a:cs typeface="+mn-cs"/>
            </a:endParaRPr>
          </a:p>
        </p:txBody>
      </p:sp>
      <p:pic>
        <p:nvPicPr>
          <p:cNvPr id="4098" name="Picture 2" descr="Starbucks, Police And Mayor Respond To Controversial Arrest Of 2 Black Men  In Philly : The Two-Way : NPR">
            <a:extLst>
              <a:ext uri="{FF2B5EF4-FFF2-40B4-BE49-F238E27FC236}">
                <a16:creationId xmlns:a16="http://schemas.microsoft.com/office/drawing/2014/main" id="{D1086169-B9B4-4B62-90FA-DEFEFF1100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5543" y="922195"/>
            <a:ext cx="6711317" cy="503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0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E968-E2CF-0B08-B2BF-AD2BA3805BC3}"/>
              </a:ext>
            </a:extLst>
          </p:cNvPr>
          <p:cNvSpPr>
            <a:spLocks noGrp="1"/>
          </p:cNvSpPr>
          <p:nvPr>
            <p:ph type="title"/>
          </p:nvPr>
        </p:nvSpPr>
        <p:spPr/>
        <p:txBody>
          <a:bodyPr/>
          <a:lstStyle/>
          <a:p>
            <a:r>
              <a:rPr lang="en-US" dirty="0"/>
              <a:t>Police Union Protections</a:t>
            </a:r>
          </a:p>
        </p:txBody>
      </p:sp>
      <p:sp>
        <p:nvSpPr>
          <p:cNvPr id="3" name="Content Placeholder 2">
            <a:extLst>
              <a:ext uri="{FF2B5EF4-FFF2-40B4-BE49-F238E27FC236}">
                <a16:creationId xmlns:a16="http://schemas.microsoft.com/office/drawing/2014/main" id="{05E53E96-403C-DA9F-84A5-F7E69EA4670F}"/>
              </a:ext>
            </a:extLst>
          </p:cNvPr>
          <p:cNvSpPr>
            <a:spLocks noGrp="1"/>
          </p:cNvSpPr>
          <p:nvPr>
            <p:ph idx="1"/>
          </p:nvPr>
        </p:nvSpPr>
        <p:spPr/>
        <p:txBody>
          <a:bodyPr>
            <a:normAutofit/>
          </a:bodyPr>
          <a:lstStyle/>
          <a:p>
            <a:r>
              <a:rPr lang="en-US" sz="2800" dirty="0"/>
              <a:t>Police unions often negotiate for job protections that make punishing police officers more difficult.</a:t>
            </a:r>
          </a:p>
          <a:p>
            <a:endParaRPr lang="en-US" sz="2800" dirty="0"/>
          </a:p>
          <a:p>
            <a:r>
              <a:rPr lang="en-US" sz="2800" dirty="0"/>
              <a:t>All else held constant, more job security will decrease the level of wages that have to be offered. </a:t>
            </a:r>
          </a:p>
        </p:txBody>
      </p:sp>
    </p:spTree>
    <p:extLst>
      <p:ext uri="{BB962C8B-B14F-4D97-AF65-F5344CB8AC3E}">
        <p14:creationId xmlns:p14="http://schemas.microsoft.com/office/powerpoint/2010/main" val="194597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a:xfrm>
            <a:off x="331176" y="376848"/>
            <a:ext cx="11529647" cy="1325563"/>
          </a:xfrm>
        </p:spPr>
        <p:txBody>
          <a:bodyPr>
            <a:normAutofit fontScale="90000"/>
          </a:bodyPr>
          <a:lstStyle/>
          <a:p>
            <a:r>
              <a:rPr lang="en-US" dirty="0"/>
              <a:t>Trade-off: Lower Taxes vs. Greater Accountability</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p:txBody>
          <a:bodyPr>
            <a:normAutofit/>
          </a:bodyPr>
          <a:lstStyle/>
          <a:p>
            <a:r>
              <a:rPr lang="en-US" sz="2800" dirty="0"/>
              <a:t>At least some police unions are willing to negotiate away protections in exchange for higher pay. How much are taxpayers willing to pay for greater accountability?</a:t>
            </a:r>
            <a:br>
              <a:rPr lang="en-US" sz="2800" dirty="0"/>
            </a:br>
            <a:endParaRPr lang="en-US" sz="2800" dirty="0"/>
          </a:p>
          <a:p>
            <a:r>
              <a:rPr lang="en-US" sz="2800" dirty="0"/>
              <a:t>Political economy issue: service recipients are not homogeneous; the people paying the bulk of the taxes are generally not the ones suffering police misconduct.</a:t>
            </a:r>
          </a:p>
        </p:txBody>
      </p:sp>
    </p:spTree>
    <p:extLst>
      <p:ext uri="{BB962C8B-B14F-4D97-AF65-F5344CB8AC3E}">
        <p14:creationId xmlns:p14="http://schemas.microsoft.com/office/powerpoint/2010/main" val="15777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r>
              <a:rPr lang="en-US" dirty="0"/>
              <a:t>Trade-off: Misconduct vs. “De-policing”</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p:txBody>
          <a:bodyPr>
            <a:normAutofit/>
          </a:bodyPr>
          <a:lstStyle/>
          <a:p>
            <a:r>
              <a:rPr lang="en-US" sz="2800" dirty="0"/>
              <a:t>A primary justification for protections is that officers will be hesitant to engage in pro-active policing if they don’t have them and public safety will suffer as a result.</a:t>
            </a:r>
          </a:p>
          <a:p>
            <a:r>
              <a:rPr lang="en-US" sz="2800" dirty="0"/>
              <a:t>Lack of competition keeps such shirking from being punished in the form of lost business.</a:t>
            </a:r>
          </a:p>
          <a:p>
            <a:r>
              <a:rPr lang="en-US" sz="2800" dirty="0"/>
              <a:t>A firm trying to satisfy consumers wants to find the optimal trade-off between minimizing liability while also protecting clients.</a:t>
            </a:r>
          </a:p>
        </p:txBody>
      </p:sp>
    </p:spTree>
    <p:extLst>
      <p:ext uri="{BB962C8B-B14F-4D97-AF65-F5344CB8AC3E}">
        <p14:creationId xmlns:p14="http://schemas.microsoft.com/office/powerpoint/2010/main" val="7187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261-3A30-E408-B4A4-4D4AEC6AC5C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C1CCB7F-FF53-39C5-73EF-5D0F54DA63DE}"/>
              </a:ext>
            </a:extLst>
          </p:cNvPr>
          <p:cNvSpPr>
            <a:spLocks noGrp="1"/>
          </p:cNvSpPr>
          <p:nvPr>
            <p:ph idx="1"/>
          </p:nvPr>
        </p:nvSpPr>
        <p:spPr/>
        <p:txBody>
          <a:bodyPr>
            <a:normAutofit/>
          </a:bodyPr>
          <a:lstStyle/>
          <a:p>
            <a:r>
              <a:rPr lang="en-US" sz="2800" dirty="0"/>
              <a:t>The provision of policing faces many entrepreneurial issues – but bureaucracy is about strictly </a:t>
            </a:r>
            <a:r>
              <a:rPr lang="en-US" sz="2800"/>
              <a:t>following rules.</a:t>
            </a:r>
            <a:endParaRPr lang="en-US" sz="2800" dirty="0"/>
          </a:p>
          <a:p>
            <a:r>
              <a:rPr lang="en-US" sz="2800" dirty="0"/>
              <a:t>Moving policing outside of the realm of economic calculation contributes to many of the problems we see in policing. The trade-offs inherent in its provision means there are tensions that “reform” (keeping the bureaucracy but changing the rules) cannot resolve.</a:t>
            </a:r>
          </a:p>
        </p:txBody>
      </p:sp>
    </p:spTree>
    <p:extLst>
      <p:ext uri="{BB962C8B-B14F-4D97-AF65-F5344CB8AC3E}">
        <p14:creationId xmlns:p14="http://schemas.microsoft.com/office/powerpoint/2010/main" val="32972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0371-B7CF-9EA1-8D1C-197AD85D97AB}"/>
              </a:ext>
            </a:extLst>
          </p:cNvPr>
          <p:cNvSpPr>
            <a:spLocks noGrp="1"/>
          </p:cNvSpPr>
          <p:nvPr>
            <p:ph type="title"/>
          </p:nvPr>
        </p:nvSpPr>
        <p:spPr>
          <a:xfrm>
            <a:off x="5297762" y="202572"/>
            <a:ext cx="6251110" cy="1783080"/>
          </a:xfrm>
        </p:spPr>
        <p:txBody>
          <a:bodyPr anchor="b">
            <a:normAutofit/>
          </a:bodyPr>
          <a:lstStyle/>
          <a:p>
            <a:r>
              <a:rPr lang="en-US" sz="5400" dirty="0"/>
              <a:t>The key is economic calculation</a:t>
            </a:r>
          </a:p>
        </p:txBody>
      </p:sp>
      <p:sp>
        <p:nvSpPr>
          <p:cNvPr id="3" name="Content Placeholder 2">
            <a:extLst>
              <a:ext uri="{FF2B5EF4-FFF2-40B4-BE49-F238E27FC236}">
                <a16:creationId xmlns:a16="http://schemas.microsoft.com/office/drawing/2014/main" id="{CA25BC3B-01D2-0E8B-9321-6E1B523C6AB4}"/>
              </a:ext>
            </a:extLst>
          </p:cNvPr>
          <p:cNvSpPr>
            <a:spLocks noGrp="1"/>
          </p:cNvSpPr>
          <p:nvPr>
            <p:ph idx="1"/>
          </p:nvPr>
        </p:nvSpPr>
        <p:spPr>
          <a:xfrm>
            <a:off x="5297762" y="2706624"/>
            <a:ext cx="6251110" cy="3483864"/>
          </a:xfrm>
        </p:spPr>
        <p:txBody>
          <a:bodyPr>
            <a:normAutofit/>
          </a:bodyPr>
          <a:lstStyle/>
          <a:p>
            <a:r>
              <a:rPr lang="en-US" sz="2400" dirty="0"/>
              <a:t>Government police departments are run </a:t>
            </a:r>
            <a:r>
              <a:rPr lang="en-US" sz="2400" i="1" dirty="0"/>
              <a:t>bureaucratically </a:t>
            </a:r>
            <a:r>
              <a:rPr lang="en-US" sz="2400" dirty="0"/>
              <a:t>– they rely on involuntary payments (taxation) for revenue and their output is disconnected from consumer sovereignty.</a:t>
            </a:r>
          </a:p>
          <a:p>
            <a:r>
              <a:rPr lang="en-US" sz="2400" dirty="0"/>
              <a:t>Private security bought voluntarily in the market, by contrast, is subject to profit and loss calculation.</a:t>
            </a:r>
          </a:p>
        </p:txBody>
      </p:sp>
      <p:pic>
        <p:nvPicPr>
          <p:cNvPr id="2050" name="Picture 2" descr="Bureaucracy (book) - Wikipedia">
            <a:extLst>
              <a:ext uri="{FF2B5EF4-FFF2-40B4-BE49-F238E27FC236}">
                <a16:creationId xmlns:a16="http://schemas.microsoft.com/office/drawing/2014/main" id="{4EAEDACD-8FE2-B2E0-A7F3-186918939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 b="464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0B0D-84EA-ABA6-454C-DD3DC0545F38}"/>
              </a:ext>
            </a:extLst>
          </p:cNvPr>
          <p:cNvSpPr>
            <a:spLocks noGrp="1"/>
          </p:cNvSpPr>
          <p:nvPr>
            <p:ph type="title"/>
          </p:nvPr>
        </p:nvSpPr>
        <p:spPr/>
        <p:txBody>
          <a:bodyPr/>
          <a:lstStyle/>
          <a:p>
            <a:r>
              <a:rPr lang="en-US" dirty="0"/>
              <a:t>Can policing be provided by the market?</a:t>
            </a:r>
          </a:p>
        </p:txBody>
      </p:sp>
      <p:sp>
        <p:nvSpPr>
          <p:cNvPr id="3" name="Content Placeholder 2">
            <a:extLst>
              <a:ext uri="{FF2B5EF4-FFF2-40B4-BE49-F238E27FC236}">
                <a16:creationId xmlns:a16="http://schemas.microsoft.com/office/drawing/2014/main" id="{38B733E1-FFC7-41B5-E9B0-0E8572B0C8B3}"/>
              </a:ext>
            </a:extLst>
          </p:cNvPr>
          <p:cNvSpPr>
            <a:spLocks noGrp="1"/>
          </p:cNvSpPr>
          <p:nvPr>
            <p:ph idx="1"/>
          </p:nvPr>
        </p:nvSpPr>
        <p:spPr/>
        <p:txBody>
          <a:bodyPr/>
          <a:lstStyle/>
          <a:p>
            <a:r>
              <a:rPr lang="en-US" dirty="0"/>
              <a:t>Many economists would argue that states must provide policing because it is a “public good,” meaning that one’s consumption of it doesn’t interfere with another’s consumption it and non-payers cannot be excluded</a:t>
            </a:r>
          </a:p>
        </p:txBody>
      </p:sp>
      <p:graphicFrame>
        <p:nvGraphicFramePr>
          <p:cNvPr id="4" name="Table 4">
            <a:extLst>
              <a:ext uri="{FF2B5EF4-FFF2-40B4-BE49-F238E27FC236}">
                <a16:creationId xmlns:a16="http://schemas.microsoft.com/office/drawing/2014/main" id="{78B8E3EF-4943-6759-EB91-444E0DF9417D}"/>
              </a:ext>
            </a:extLst>
          </p:cNvPr>
          <p:cNvGraphicFramePr>
            <a:graphicFrameLocks noGrp="1"/>
          </p:cNvGraphicFramePr>
          <p:nvPr>
            <p:extLst>
              <p:ext uri="{D42A27DB-BD31-4B8C-83A1-F6EECF244321}">
                <p14:modId xmlns:p14="http://schemas.microsoft.com/office/powerpoint/2010/main" val="3858112496"/>
              </p:ext>
            </p:extLst>
          </p:nvPr>
        </p:nvGraphicFramePr>
        <p:xfrm>
          <a:off x="1692030" y="3697326"/>
          <a:ext cx="8401539" cy="1554612"/>
        </p:xfrm>
        <a:graphic>
          <a:graphicData uri="http://schemas.openxmlformats.org/drawingml/2006/table">
            <a:tbl>
              <a:tblPr firstRow="1" bandRow="1">
                <a:tableStyleId>{5C22544A-7EE6-4342-B048-85BDC9FD1C3A}</a:tableStyleId>
              </a:tblPr>
              <a:tblGrid>
                <a:gridCol w="2800513">
                  <a:extLst>
                    <a:ext uri="{9D8B030D-6E8A-4147-A177-3AD203B41FA5}">
                      <a16:colId xmlns:a16="http://schemas.microsoft.com/office/drawing/2014/main" val="931123444"/>
                    </a:ext>
                  </a:extLst>
                </a:gridCol>
                <a:gridCol w="2800513">
                  <a:extLst>
                    <a:ext uri="{9D8B030D-6E8A-4147-A177-3AD203B41FA5}">
                      <a16:colId xmlns:a16="http://schemas.microsoft.com/office/drawing/2014/main" val="189542415"/>
                    </a:ext>
                  </a:extLst>
                </a:gridCol>
                <a:gridCol w="2800513">
                  <a:extLst>
                    <a:ext uri="{9D8B030D-6E8A-4147-A177-3AD203B41FA5}">
                      <a16:colId xmlns:a16="http://schemas.microsoft.com/office/drawing/2014/main" val="1567731680"/>
                    </a:ext>
                  </a:extLst>
                </a:gridCol>
              </a:tblGrid>
              <a:tr h="518204">
                <a:tc>
                  <a:txBody>
                    <a:bodyPr/>
                    <a:lstStyle/>
                    <a:p>
                      <a:endParaRPr lang="en-US"/>
                    </a:p>
                  </a:txBody>
                  <a:tcPr/>
                </a:tc>
                <a:tc>
                  <a:txBody>
                    <a:bodyPr/>
                    <a:lstStyle/>
                    <a:p>
                      <a:r>
                        <a:rPr lang="en-US" dirty="0"/>
                        <a:t>Rivalrous</a:t>
                      </a:r>
                    </a:p>
                  </a:txBody>
                  <a:tcPr/>
                </a:tc>
                <a:tc>
                  <a:txBody>
                    <a:bodyPr/>
                    <a:lstStyle/>
                    <a:p>
                      <a:r>
                        <a:rPr lang="en-US" dirty="0"/>
                        <a:t>Non-rivalrous</a:t>
                      </a:r>
                    </a:p>
                  </a:txBody>
                  <a:tcPr/>
                </a:tc>
                <a:extLst>
                  <a:ext uri="{0D108BD9-81ED-4DB2-BD59-A6C34878D82A}">
                    <a16:rowId xmlns:a16="http://schemas.microsoft.com/office/drawing/2014/main" val="2404822951"/>
                  </a:ext>
                </a:extLst>
              </a:tr>
              <a:tr h="518204">
                <a:tc>
                  <a:txBody>
                    <a:bodyPr/>
                    <a:lstStyle/>
                    <a:p>
                      <a:r>
                        <a:rPr lang="en-US" dirty="0"/>
                        <a:t>Excludable</a:t>
                      </a:r>
                    </a:p>
                  </a:txBody>
                  <a:tcPr/>
                </a:tc>
                <a:tc>
                  <a:txBody>
                    <a:bodyPr/>
                    <a:lstStyle/>
                    <a:p>
                      <a:r>
                        <a:rPr lang="en-US" dirty="0"/>
                        <a:t>Private good</a:t>
                      </a:r>
                    </a:p>
                  </a:txBody>
                  <a:tcPr/>
                </a:tc>
                <a:tc>
                  <a:txBody>
                    <a:bodyPr/>
                    <a:lstStyle/>
                    <a:p>
                      <a:r>
                        <a:rPr lang="en-US" dirty="0"/>
                        <a:t>Club good</a:t>
                      </a:r>
                    </a:p>
                  </a:txBody>
                  <a:tcPr/>
                </a:tc>
                <a:extLst>
                  <a:ext uri="{0D108BD9-81ED-4DB2-BD59-A6C34878D82A}">
                    <a16:rowId xmlns:a16="http://schemas.microsoft.com/office/drawing/2014/main" val="1143662894"/>
                  </a:ext>
                </a:extLst>
              </a:tr>
              <a:tr h="518204">
                <a:tc>
                  <a:txBody>
                    <a:bodyPr/>
                    <a:lstStyle/>
                    <a:p>
                      <a:r>
                        <a:rPr lang="en-US" dirty="0"/>
                        <a:t>Non-excludable</a:t>
                      </a:r>
                    </a:p>
                  </a:txBody>
                  <a:tcPr/>
                </a:tc>
                <a:tc>
                  <a:txBody>
                    <a:bodyPr/>
                    <a:lstStyle/>
                    <a:p>
                      <a:r>
                        <a:rPr lang="en-US" dirty="0"/>
                        <a:t>Common pool resource</a:t>
                      </a:r>
                    </a:p>
                  </a:txBody>
                  <a:tcPr/>
                </a:tc>
                <a:tc>
                  <a:txBody>
                    <a:bodyPr/>
                    <a:lstStyle/>
                    <a:p>
                      <a:r>
                        <a:rPr lang="en-US" dirty="0"/>
                        <a:t>Public good</a:t>
                      </a:r>
                    </a:p>
                  </a:txBody>
                  <a:tcPr/>
                </a:tc>
                <a:extLst>
                  <a:ext uri="{0D108BD9-81ED-4DB2-BD59-A6C34878D82A}">
                    <a16:rowId xmlns:a16="http://schemas.microsoft.com/office/drawing/2014/main" val="3157881544"/>
                  </a:ext>
                </a:extLst>
              </a:tr>
            </a:tbl>
          </a:graphicData>
        </a:graphic>
      </p:graphicFrame>
    </p:spTree>
    <p:extLst>
      <p:ext uri="{BB962C8B-B14F-4D97-AF65-F5344CB8AC3E}">
        <p14:creationId xmlns:p14="http://schemas.microsoft.com/office/powerpoint/2010/main" val="344662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cartoon picture of neighborhood">
            <a:extLst>
              <a:ext uri="{FF2B5EF4-FFF2-40B4-BE49-F238E27FC236}">
                <a16:creationId xmlns:a16="http://schemas.microsoft.com/office/drawing/2014/main" id="{77419BF1-A8D4-4DFD-2361-6AC9F66199EC}"/>
              </a:ext>
            </a:extLst>
          </p:cNvPr>
          <p:cNvPicPr>
            <a:picLocks noGrp="1" noChangeAspect="1" noChangeArrowheads="1"/>
          </p:cNvPicPr>
          <p:nvPr>
            <p:ph idx="1"/>
          </p:nvPr>
        </p:nvPicPr>
        <p:blipFill rotWithShape="1">
          <a:blip r:embed="rId2" cstate="print"/>
          <a:srcRect t="10927" b="4819"/>
          <a:stretch/>
        </p:blipFill>
        <p:spPr bwMode="auto">
          <a:xfrm>
            <a:off x="20" y="1282"/>
            <a:ext cx="12191980" cy="6856718"/>
          </a:xfrm>
          <a:prstGeom prst="rect">
            <a:avLst/>
          </a:prstGeom>
          <a:noFill/>
        </p:spPr>
      </p:pic>
      <p:pic>
        <p:nvPicPr>
          <p:cNvPr id="5" name="Picture 4" descr="Image result for barney fife gun">
            <a:extLst>
              <a:ext uri="{FF2B5EF4-FFF2-40B4-BE49-F238E27FC236}">
                <a16:creationId xmlns:a16="http://schemas.microsoft.com/office/drawing/2014/main" id="{2545FADC-0147-BB1E-52B9-C50D13E2E6F8}"/>
              </a:ext>
            </a:extLst>
          </p:cNvPr>
          <p:cNvPicPr>
            <a:picLocks noChangeAspect="1" noChangeArrowheads="1"/>
          </p:cNvPicPr>
          <p:nvPr/>
        </p:nvPicPr>
        <p:blipFill>
          <a:blip r:embed="rId3" cstate="print"/>
          <a:srcRect/>
          <a:stretch>
            <a:fillRect/>
          </a:stretch>
        </p:blipFill>
        <p:spPr bwMode="auto">
          <a:xfrm>
            <a:off x="6317128" y="3719294"/>
            <a:ext cx="1076325" cy="1295309"/>
          </a:xfrm>
          <a:prstGeom prst="rect">
            <a:avLst/>
          </a:prstGeom>
          <a:noFill/>
        </p:spPr>
      </p:pic>
    </p:spTree>
    <p:extLst>
      <p:ext uri="{BB962C8B-B14F-4D97-AF65-F5344CB8AC3E}">
        <p14:creationId xmlns:p14="http://schemas.microsoft.com/office/powerpoint/2010/main" val="31659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cartoon picture of neighborhood"/>
          <p:cNvPicPr>
            <a:picLocks noChangeAspect="1" noChangeArrowheads="1"/>
          </p:cNvPicPr>
          <p:nvPr/>
        </p:nvPicPr>
        <p:blipFill>
          <a:blip r:embed="rId2" cstate="print"/>
          <a:srcRect/>
          <a:stretch>
            <a:fillRect/>
          </a:stretch>
        </p:blipFill>
        <p:spPr bwMode="auto">
          <a:xfrm>
            <a:off x="0" y="-133349"/>
            <a:ext cx="12192000" cy="8128000"/>
          </a:xfrm>
          <a:prstGeom prst="rect">
            <a:avLst/>
          </a:prstGeom>
          <a:noFill/>
        </p:spPr>
      </p:pic>
      <p:pic>
        <p:nvPicPr>
          <p:cNvPr id="1028" name="Picture 4" descr="Image result for barney fife gun"/>
          <p:cNvPicPr>
            <a:picLocks noChangeAspect="1" noChangeArrowheads="1"/>
          </p:cNvPicPr>
          <p:nvPr/>
        </p:nvPicPr>
        <p:blipFill>
          <a:blip r:embed="rId3" cstate="print"/>
          <a:srcRect/>
          <a:stretch>
            <a:fillRect/>
          </a:stretch>
        </p:blipFill>
        <p:spPr bwMode="auto">
          <a:xfrm>
            <a:off x="6753226" y="4619626"/>
            <a:ext cx="1076325" cy="1295309"/>
          </a:xfrm>
          <a:prstGeom prst="rect">
            <a:avLst/>
          </a:prstGeom>
          <a:noFill/>
        </p:spPr>
      </p:pic>
      <p:pic>
        <p:nvPicPr>
          <p:cNvPr id="6" name="Picture 4" descr="Image result for barney fife gun">
            <a:extLst>
              <a:ext uri="{FF2B5EF4-FFF2-40B4-BE49-F238E27FC236}">
                <a16:creationId xmlns:a16="http://schemas.microsoft.com/office/drawing/2014/main" id="{F80CAEE5-4C3C-461B-A712-6CF5A7BC01BF}"/>
              </a:ext>
            </a:extLst>
          </p:cNvPr>
          <p:cNvPicPr>
            <a:picLocks noChangeAspect="1" noChangeArrowheads="1"/>
          </p:cNvPicPr>
          <p:nvPr/>
        </p:nvPicPr>
        <p:blipFill>
          <a:blip r:embed="rId3" cstate="print"/>
          <a:srcRect/>
          <a:stretch>
            <a:fillRect/>
          </a:stretch>
        </p:blipFill>
        <p:spPr bwMode="auto">
          <a:xfrm>
            <a:off x="4495801" y="5562691"/>
            <a:ext cx="1076325" cy="1295309"/>
          </a:xfrm>
          <a:prstGeom prst="rect">
            <a:avLst/>
          </a:prstGeom>
          <a:noFill/>
        </p:spPr>
      </p:pic>
      <p:pic>
        <p:nvPicPr>
          <p:cNvPr id="7" name="Picture 4" descr="Image result for barney fife gun">
            <a:extLst>
              <a:ext uri="{FF2B5EF4-FFF2-40B4-BE49-F238E27FC236}">
                <a16:creationId xmlns:a16="http://schemas.microsoft.com/office/drawing/2014/main" id="{DB8C1756-4EDD-480D-8EDE-603985ACDB9A}"/>
              </a:ext>
            </a:extLst>
          </p:cNvPr>
          <p:cNvPicPr>
            <a:picLocks noChangeAspect="1" noChangeArrowheads="1"/>
          </p:cNvPicPr>
          <p:nvPr/>
        </p:nvPicPr>
        <p:blipFill>
          <a:blip r:embed="rId3" cstate="print"/>
          <a:srcRect/>
          <a:stretch>
            <a:fillRect/>
          </a:stretch>
        </p:blipFill>
        <p:spPr bwMode="auto">
          <a:xfrm>
            <a:off x="2647951" y="6387445"/>
            <a:ext cx="1076325" cy="1295309"/>
          </a:xfrm>
          <a:prstGeom prst="rect">
            <a:avLst/>
          </a:prstGeom>
          <a:noFill/>
        </p:spPr>
      </p:pic>
      <p:pic>
        <p:nvPicPr>
          <p:cNvPr id="8" name="Picture 4" descr="Image result for barney fife gun">
            <a:extLst>
              <a:ext uri="{FF2B5EF4-FFF2-40B4-BE49-F238E27FC236}">
                <a16:creationId xmlns:a16="http://schemas.microsoft.com/office/drawing/2014/main" id="{D61E21C6-72F3-48D3-B5A0-5678B26806FB}"/>
              </a:ext>
            </a:extLst>
          </p:cNvPr>
          <p:cNvPicPr>
            <a:picLocks noChangeAspect="1" noChangeArrowheads="1"/>
          </p:cNvPicPr>
          <p:nvPr/>
        </p:nvPicPr>
        <p:blipFill>
          <a:blip r:embed="rId3" cstate="print"/>
          <a:srcRect/>
          <a:stretch>
            <a:fillRect/>
          </a:stretch>
        </p:blipFill>
        <p:spPr bwMode="auto">
          <a:xfrm>
            <a:off x="8515350" y="3930651"/>
            <a:ext cx="1076325" cy="1295309"/>
          </a:xfrm>
          <a:prstGeom prst="rect">
            <a:avLst/>
          </a:prstGeom>
          <a:noFill/>
        </p:spPr>
      </p:pic>
      <p:pic>
        <p:nvPicPr>
          <p:cNvPr id="9" name="Picture 4" descr="Image result for barney fife gun">
            <a:extLst>
              <a:ext uri="{FF2B5EF4-FFF2-40B4-BE49-F238E27FC236}">
                <a16:creationId xmlns:a16="http://schemas.microsoft.com/office/drawing/2014/main" id="{CDA01269-A85D-47EA-8203-AF3FA78166D6}"/>
              </a:ext>
            </a:extLst>
          </p:cNvPr>
          <p:cNvPicPr>
            <a:picLocks noChangeAspect="1" noChangeArrowheads="1"/>
          </p:cNvPicPr>
          <p:nvPr/>
        </p:nvPicPr>
        <p:blipFill>
          <a:blip r:embed="rId3" cstate="print"/>
          <a:srcRect/>
          <a:stretch>
            <a:fillRect/>
          </a:stretch>
        </p:blipFill>
        <p:spPr bwMode="auto">
          <a:xfrm>
            <a:off x="10001251" y="3282996"/>
            <a:ext cx="1076325" cy="1295309"/>
          </a:xfrm>
          <a:prstGeom prst="rect">
            <a:avLst/>
          </a:prstGeom>
          <a:noFill/>
        </p:spPr>
      </p:pic>
      <p:pic>
        <p:nvPicPr>
          <p:cNvPr id="10" name="Picture 4" descr="Image result for barney fife gun">
            <a:extLst>
              <a:ext uri="{FF2B5EF4-FFF2-40B4-BE49-F238E27FC236}">
                <a16:creationId xmlns:a16="http://schemas.microsoft.com/office/drawing/2014/main" id="{B6BE1454-3F53-47E8-8C7F-F95E89D1AD50}"/>
              </a:ext>
            </a:extLst>
          </p:cNvPr>
          <p:cNvPicPr>
            <a:picLocks noChangeAspect="1" noChangeArrowheads="1"/>
          </p:cNvPicPr>
          <p:nvPr/>
        </p:nvPicPr>
        <p:blipFill>
          <a:blip r:embed="rId3" cstate="print"/>
          <a:srcRect/>
          <a:stretch>
            <a:fillRect/>
          </a:stretch>
        </p:blipFill>
        <p:spPr bwMode="auto">
          <a:xfrm>
            <a:off x="300037" y="1688446"/>
            <a:ext cx="1076325" cy="1295309"/>
          </a:xfrm>
          <a:prstGeom prst="rect">
            <a:avLst/>
          </a:prstGeom>
          <a:noFill/>
        </p:spPr>
      </p:pic>
      <p:pic>
        <p:nvPicPr>
          <p:cNvPr id="11" name="Picture 4" descr="Image result for barney fife gun">
            <a:extLst>
              <a:ext uri="{FF2B5EF4-FFF2-40B4-BE49-F238E27FC236}">
                <a16:creationId xmlns:a16="http://schemas.microsoft.com/office/drawing/2014/main" id="{165BC5A0-BC19-4E4C-B5E0-4BCDBB1F9FEB}"/>
              </a:ext>
            </a:extLst>
          </p:cNvPr>
          <p:cNvPicPr>
            <a:picLocks noChangeAspect="1" noChangeArrowheads="1"/>
          </p:cNvPicPr>
          <p:nvPr/>
        </p:nvPicPr>
        <p:blipFill>
          <a:blip r:embed="rId3" cstate="print"/>
          <a:srcRect/>
          <a:stretch>
            <a:fillRect/>
          </a:stretch>
        </p:blipFill>
        <p:spPr bwMode="auto">
          <a:xfrm>
            <a:off x="1843086" y="1383552"/>
            <a:ext cx="1076325" cy="1295309"/>
          </a:xfrm>
          <a:prstGeom prst="rect">
            <a:avLst/>
          </a:prstGeom>
          <a:noFill/>
        </p:spPr>
      </p:pic>
      <p:pic>
        <p:nvPicPr>
          <p:cNvPr id="12" name="Picture 4" descr="Image result for barney fife gun">
            <a:extLst>
              <a:ext uri="{FF2B5EF4-FFF2-40B4-BE49-F238E27FC236}">
                <a16:creationId xmlns:a16="http://schemas.microsoft.com/office/drawing/2014/main" id="{AE19CFC1-9685-47D3-B739-7DDC72467F30}"/>
              </a:ext>
            </a:extLst>
          </p:cNvPr>
          <p:cNvPicPr>
            <a:picLocks noChangeAspect="1" noChangeArrowheads="1"/>
          </p:cNvPicPr>
          <p:nvPr/>
        </p:nvPicPr>
        <p:blipFill>
          <a:blip r:embed="rId3" cstate="print"/>
          <a:srcRect/>
          <a:stretch>
            <a:fillRect/>
          </a:stretch>
        </p:blipFill>
        <p:spPr bwMode="auto">
          <a:xfrm>
            <a:off x="3331368" y="1040791"/>
            <a:ext cx="1076325" cy="1295309"/>
          </a:xfrm>
          <a:prstGeom prst="rect">
            <a:avLst/>
          </a:prstGeom>
          <a:noFill/>
        </p:spPr>
      </p:pic>
      <p:pic>
        <p:nvPicPr>
          <p:cNvPr id="13" name="Picture 4" descr="Image result for barney fife gun">
            <a:extLst>
              <a:ext uri="{FF2B5EF4-FFF2-40B4-BE49-F238E27FC236}">
                <a16:creationId xmlns:a16="http://schemas.microsoft.com/office/drawing/2014/main" id="{7A3CA3A6-8B07-4016-B9CD-287D8F925417}"/>
              </a:ext>
            </a:extLst>
          </p:cNvPr>
          <p:cNvPicPr>
            <a:picLocks noChangeAspect="1" noChangeArrowheads="1"/>
          </p:cNvPicPr>
          <p:nvPr/>
        </p:nvPicPr>
        <p:blipFill>
          <a:blip r:embed="rId3" cstate="print"/>
          <a:srcRect/>
          <a:stretch>
            <a:fillRect/>
          </a:stretch>
        </p:blipFill>
        <p:spPr bwMode="auto">
          <a:xfrm>
            <a:off x="4792265" y="681036"/>
            <a:ext cx="1076325" cy="1295309"/>
          </a:xfrm>
          <a:prstGeom prst="rect">
            <a:avLst/>
          </a:prstGeom>
          <a:noFill/>
        </p:spPr>
      </p:pic>
      <p:pic>
        <p:nvPicPr>
          <p:cNvPr id="14" name="Picture 4" descr="Image result for barney fife gun">
            <a:extLst>
              <a:ext uri="{FF2B5EF4-FFF2-40B4-BE49-F238E27FC236}">
                <a16:creationId xmlns:a16="http://schemas.microsoft.com/office/drawing/2014/main" id="{D818694F-FED1-4A74-84BB-3582EBFF4390}"/>
              </a:ext>
            </a:extLst>
          </p:cNvPr>
          <p:cNvPicPr>
            <a:picLocks noChangeAspect="1" noChangeArrowheads="1"/>
          </p:cNvPicPr>
          <p:nvPr/>
        </p:nvPicPr>
        <p:blipFill>
          <a:blip r:embed="rId3" cstate="print"/>
          <a:srcRect/>
          <a:stretch>
            <a:fillRect/>
          </a:stretch>
        </p:blipFill>
        <p:spPr bwMode="auto">
          <a:xfrm>
            <a:off x="6096000" y="258812"/>
            <a:ext cx="1076325" cy="1295309"/>
          </a:xfrm>
          <a:prstGeom prst="rect">
            <a:avLst/>
          </a:prstGeom>
          <a:noFill/>
        </p:spPr>
      </p:pic>
      <p:pic>
        <p:nvPicPr>
          <p:cNvPr id="15" name="Picture 4" descr="Image result for barney fife gun">
            <a:extLst>
              <a:ext uri="{FF2B5EF4-FFF2-40B4-BE49-F238E27FC236}">
                <a16:creationId xmlns:a16="http://schemas.microsoft.com/office/drawing/2014/main" id="{D9C06621-4BC5-45EC-AA1D-5FA99BA0B605}"/>
              </a:ext>
            </a:extLst>
          </p:cNvPr>
          <p:cNvPicPr>
            <a:picLocks noChangeAspect="1" noChangeArrowheads="1"/>
          </p:cNvPicPr>
          <p:nvPr/>
        </p:nvPicPr>
        <p:blipFill>
          <a:blip r:embed="rId3" cstate="print"/>
          <a:srcRect/>
          <a:stretch>
            <a:fillRect/>
          </a:stretch>
        </p:blipFill>
        <p:spPr bwMode="auto">
          <a:xfrm>
            <a:off x="447675" y="3548481"/>
            <a:ext cx="1076325" cy="1295309"/>
          </a:xfrm>
          <a:prstGeom prst="rect">
            <a:avLst/>
          </a:prstGeom>
          <a:noFill/>
        </p:spPr>
      </p:pic>
      <p:pic>
        <p:nvPicPr>
          <p:cNvPr id="16" name="Picture 4" descr="Image result for barney fife gun">
            <a:extLst>
              <a:ext uri="{FF2B5EF4-FFF2-40B4-BE49-F238E27FC236}">
                <a16:creationId xmlns:a16="http://schemas.microsoft.com/office/drawing/2014/main" id="{1FEC96AF-14BC-48D0-93FF-53DBEEF9C5DC}"/>
              </a:ext>
            </a:extLst>
          </p:cNvPr>
          <p:cNvPicPr>
            <a:picLocks noChangeAspect="1" noChangeArrowheads="1"/>
          </p:cNvPicPr>
          <p:nvPr/>
        </p:nvPicPr>
        <p:blipFill>
          <a:blip r:embed="rId3" cstate="print"/>
          <a:srcRect/>
          <a:stretch>
            <a:fillRect/>
          </a:stretch>
        </p:blipFill>
        <p:spPr bwMode="auto">
          <a:xfrm>
            <a:off x="2962273" y="2986509"/>
            <a:ext cx="1076325" cy="1295309"/>
          </a:xfrm>
          <a:prstGeom prst="rect">
            <a:avLst/>
          </a:prstGeom>
          <a:noFill/>
        </p:spPr>
      </p:pic>
      <p:pic>
        <p:nvPicPr>
          <p:cNvPr id="17" name="Picture 4" descr="Image result for barney fife gun">
            <a:extLst>
              <a:ext uri="{FF2B5EF4-FFF2-40B4-BE49-F238E27FC236}">
                <a16:creationId xmlns:a16="http://schemas.microsoft.com/office/drawing/2014/main" id="{798A2B19-A29B-4780-AB08-97DC116966B8}"/>
              </a:ext>
            </a:extLst>
          </p:cNvPr>
          <p:cNvPicPr>
            <a:picLocks noChangeAspect="1" noChangeArrowheads="1"/>
          </p:cNvPicPr>
          <p:nvPr/>
        </p:nvPicPr>
        <p:blipFill>
          <a:blip r:embed="rId3" cstate="print"/>
          <a:srcRect/>
          <a:stretch>
            <a:fillRect/>
          </a:stretch>
        </p:blipFill>
        <p:spPr bwMode="auto">
          <a:xfrm>
            <a:off x="4512469" y="2474208"/>
            <a:ext cx="1076325" cy="1295309"/>
          </a:xfrm>
          <a:prstGeom prst="rect">
            <a:avLst/>
          </a:prstGeom>
          <a:noFill/>
        </p:spPr>
      </p:pic>
      <p:pic>
        <p:nvPicPr>
          <p:cNvPr id="18" name="Picture 4" descr="Image result for barney fife gun">
            <a:extLst>
              <a:ext uri="{FF2B5EF4-FFF2-40B4-BE49-F238E27FC236}">
                <a16:creationId xmlns:a16="http://schemas.microsoft.com/office/drawing/2014/main" id="{BC18BC83-C7C4-41CA-AE26-20C9D0691D52}"/>
              </a:ext>
            </a:extLst>
          </p:cNvPr>
          <p:cNvPicPr>
            <a:picLocks noChangeAspect="1" noChangeArrowheads="1"/>
          </p:cNvPicPr>
          <p:nvPr/>
        </p:nvPicPr>
        <p:blipFill>
          <a:blip r:embed="rId3" cstate="print"/>
          <a:srcRect/>
          <a:stretch>
            <a:fillRect/>
          </a:stretch>
        </p:blipFill>
        <p:spPr bwMode="auto">
          <a:xfrm>
            <a:off x="5897164" y="1951877"/>
            <a:ext cx="1076325" cy="1295309"/>
          </a:xfrm>
          <a:prstGeom prst="rect">
            <a:avLst/>
          </a:prstGeom>
          <a:noFill/>
        </p:spPr>
      </p:pic>
      <p:pic>
        <p:nvPicPr>
          <p:cNvPr id="19" name="Picture 4" descr="Image result for barney fife gun">
            <a:extLst>
              <a:ext uri="{FF2B5EF4-FFF2-40B4-BE49-F238E27FC236}">
                <a16:creationId xmlns:a16="http://schemas.microsoft.com/office/drawing/2014/main" id="{3BCD0ED7-A548-4D1D-BF5E-396905673274}"/>
              </a:ext>
            </a:extLst>
          </p:cNvPr>
          <p:cNvPicPr>
            <a:picLocks noChangeAspect="1" noChangeArrowheads="1"/>
          </p:cNvPicPr>
          <p:nvPr/>
        </p:nvPicPr>
        <p:blipFill>
          <a:blip r:embed="rId3" cstate="print"/>
          <a:srcRect/>
          <a:stretch>
            <a:fillRect/>
          </a:stretch>
        </p:blipFill>
        <p:spPr bwMode="auto">
          <a:xfrm>
            <a:off x="7575946" y="1518536"/>
            <a:ext cx="1076325" cy="1295309"/>
          </a:xfrm>
          <a:prstGeom prst="rect">
            <a:avLst/>
          </a:prstGeom>
          <a:noFill/>
        </p:spPr>
      </p:pic>
      <p:pic>
        <p:nvPicPr>
          <p:cNvPr id="20" name="Picture 4" descr="Image result for barney fife gun">
            <a:extLst>
              <a:ext uri="{FF2B5EF4-FFF2-40B4-BE49-F238E27FC236}">
                <a16:creationId xmlns:a16="http://schemas.microsoft.com/office/drawing/2014/main" id="{BE532FC3-2F42-4A9E-9F8E-7893608F679F}"/>
              </a:ext>
            </a:extLst>
          </p:cNvPr>
          <p:cNvPicPr>
            <a:picLocks noChangeAspect="1" noChangeArrowheads="1"/>
          </p:cNvPicPr>
          <p:nvPr/>
        </p:nvPicPr>
        <p:blipFill>
          <a:blip r:embed="rId3" cstate="print"/>
          <a:srcRect/>
          <a:stretch>
            <a:fillRect/>
          </a:stretch>
        </p:blipFill>
        <p:spPr bwMode="auto">
          <a:xfrm>
            <a:off x="8605837" y="513743"/>
            <a:ext cx="1076325" cy="1295309"/>
          </a:xfrm>
          <a:prstGeom prst="rect">
            <a:avLst/>
          </a:prstGeom>
          <a:noFill/>
        </p:spPr>
      </p:pic>
      <p:pic>
        <p:nvPicPr>
          <p:cNvPr id="21" name="Picture 4" descr="Image result for barney fife gun">
            <a:extLst>
              <a:ext uri="{FF2B5EF4-FFF2-40B4-BE49-F238E27FC236}">
                <a16:creationId xmlns:a16="http://schemas.microsoft.com/office/drawing/2014/main" id="{365DAF22-C3BE-4236-93C6-669FD2CC3E98}"/>
              </a:ext>
            </a:extLst>
          </p:cNvPr>
          <p:cNvPicPr>
            <a:picLocks noChangeAspect="1" noChangeArrowheads="1"/>
          </p:cNvPicPr>
          <p:nvPr/>
        </p:nvPicPr>
        <p:blipFill>
          <a:blip r:embed="rId3" cstate="print"/>
          <a:srcRect/>
          <a:stretch>
            <a:fillRect/>
          </a:stretch>
        </p:blipFill>
        <p:spPr bwMode="auto">
          <a:xfrm>
            <a:off x="10001251" y="-125625"/>
            <a:ext cx="1076325" cy="1295309"/>
          </a:xfrm>
          <a:prstGeom prst="rect">
            <a:avLst/>
          </a:prstGeom>
          <a:noFill/>
        </p:spPr>
      </p:pic>
      <p:pic>
        <p:nvPicPr>
          <p:cNvPr id="4" name="Picture 4" descr="Image result for barney fife gun">
            <a:extLst>
              <a:ext uri="{FF2B5EF4-FFF2-40B4-BE49-F238E27FC236}">
                <a16:creationId xmlns:a16="http://schemas.microsoft.com/office/drawing/2014/main" id="{095AEA5A-C7B8-31D2-92F9-FE58E0E6960B}"/>
              </a:ext>
            </a:extLst>
          </p:cNvPr>
          <p:cNvPicPr>
            <a:picLocks noChangeAspect="1" noChangeArrowheads="1"/>
          </p:cNvPicPr>
          <p:nvPr/>
        </p:nvPicPr>
        <p:blipFill>
          <a:blip r:embed="rId3" cstate="print"/>
          <a:srcRect/>
          <a:stretch>
            <a:fillRect/>
          </a:stretch>
        </p:blipFill>
        <p:spPr bwMode="auto">
          <a:xfrm>
            <a:off x="10744199" y="1825625"/>
            <a:ext cx="1076325" cy="1295309"/>
          </a:xfrm>
          <a:prstGeom prst="rect">
            <a:avLst/>
          </a:prstGeom>
          <a:noFill/>
        </p:spPr>
      </p:pic>
      <p:pic>
        <p:nvPicPr>
          <p:cNvPr id="5" name="Picture 4" descr="Image result for barney fife gun">
            <a:extLst>
              <a:ext uri="{FF2B5EF4-FFF2-40B4-BE49-F238E27FC236}">
                <a16:creationId xmlns:a16="http://schemas.microsoft.com/office/drawing/2014/main" id="{45BEC01C-8357-7338-DCBA-102877758E22}"/>
              </a:ext>
            </a:extLst>
          </p:cNvPr>
          <p:cNvPicPr>
            <a:picLocks noChangeAspect="1" noChangeArrowheads="1"/>
          </p:cNvPicPr>
          <p:nvPr/>
        </p:nvPicPr>
        <p:blipFill>
          <a:blip r:embed="rId3" cstate="print"/>
          <a:srcRect/>
          <a:stretch>
            <a:fillRect/>
          </a:stretch>
        </p:blipFill>
        <p:spPr bwMode="auto">
          <a:xfrm>
            <a:off x="10620374" y="5529309"/>
            <a:ext cx="1076325" cy="1295309"/>
          </a:xfrm>
          <a:prstGeom prst="rect">
            <a:avLst/>
          </a:prstGeom>
          <a:noFill/>
        </p:spPr>
      </p:pic>
    </p:spTree>
    <p:extLst>
      <p:ext uri="{BB962C8B-B14F-4D97-AF65-F5344CB8AC3E}">
        <p14:creationId xmlns:p14="http://schemas.microsoft.com/office/powerpoint/2010/main" val="238465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maxresdefault3.jpg"/>
          <p:cNvPicPr>
            <a:picLocks noGrp="1" noChangeAspect="1"/>
          </p:cNvPicPr>
          <p:nvPr>
            <p:ph idx="1"/>
          </p:nvPr>
        </p:nvPicPr>
        <p:blipFill>
          <a:blip r:embed="rId2" cstate="print"/>
          <a:stretch>
            <a:fillRect/>
          </a:stretch>
        </p:blipFill>
        <p:spPr>
          <a:xfrm>
            <a:off x="5213350" y="3266281"/>
            <a:ext cx="1917700" cy="1765300"/>
          </a:xfrm>
        </p:spPr>
      </p:pic>
      <p:pic>
        <p:nvPicPr>
          <p:cNvPr id="4" name="Picture 2" descr="Image result for cartoon picture of neighborhood"/>
          <p:cNvPicPr>
            <a:picLocks noChangeAspect="1" noChangeArrowheads="1"/>
          </p:cNvPicPr>
          <p:nvPr/>
        </p:nvPicPr>
        <p:blipFill>
          <a:blip r:embed="rId3" cstate="print"/>
          <a:srcRect/>
          <a:stretch>
            <a:fillRect/>
          </a:stretch>
        </p:blipFill>
        <p:spPr bwMode="auto">
          <a:xfrm>
            <a:off x="-4762" y="-257175"/>
            <a:ext cx="12196762" cy="8131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Epistemological Issues in Policing</a:t>
            </a:r>
          </a:p>
        </p:txBody>
      </p:sp>
      <p:sp>
        <p:nvSpPr>
          <p:cNvPr id="3" name="Content Placeholder 2"/>
          <p:cNvSpPr>
            <a:spLocks noGrp="1"/>
          </p:cNvSpPr>
          <p:nvPr>
            <p:ph idx="1"/>
          </p:nvPr>
        </p:nvSpPr>
        <p:spPr>
          <a:xfrm>
            <a:off x="1097280" y="1979796"/>
            <a:ext cx="9966960" cy="3670837"/>
          </a:xfrm>
        </p:spPr>
        <p:txBody>
          <a:bodyPr>
            <a:normAutofit/>
          </a:bodyPr>
          <a:lstStyle/>
          <a:p>
            <a:r>
              <a:rPr lang="en-US" sz="2400" dirty="0"/>
              <a:t>Police departments are bureaucracies that cannot engage in profit-and-loss calculation.</a:t>
            </a:r>
          </a:p>
          <a:p>
            <a:r>
              <a:rPr lang="en-US" sz="2400" dirty="0"/>
              <a:t>They have traditionally relied on data they collect incidentally – reported crime, arrests, clearance rates.</a:t>
            </a:r>
          </a:p>
          <a:p>
            <a:r>
              <a:rPr lang="en-US" sz="2400" dirty="0"/>
              <a:t>Elinor Ostrom and her colleagues engaged in what is probably the best attempt to measure police performance based on community members’ evaluations, but what we can tell from this is limited.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64724"/>
            <a:ext cx="9243646" cy="6271910"/>
          </a:xfrm>
        </p:spPr>
        <p:txBody>
          <a:bodyPr>
            <a:normAutofit/>
          </a:bodyPr>
          <a:lstStyle/>
          <a:p>
            <a:r>
              <a:rPr lang="en-US" sz="2400" dirty="0"/>
              <a:t>When policing services are provided through voluntary means, economic calculation is possible.</a:t>
            </a:r>
          </a:p>
          <a:p>
            <a:r>
              <a:rPr lang="en-US" sz="2400" dirty="0"/>
              <a:t>Individuals can determine whether they receive a “psychic profit” from their security activities or purchases because they can weigh their value of it against alternative uses of their time and money.</a:t>
            </a:r>
          </a:p>
          <a:p>
            <a:r>
              <a:rPr lang="en-US" sz="2400" dirty="0"/>
              <a:t>Commercial enterprises purchasing security or producing it in-house can measure the monetary costs against the monetary value of the benefit, whether in terms of additional revenue, losses prevented, or higher capital values.</a:t>
            </a:r>
          </a:p>
          <a:p>
            <a:pPr>
              <a:buNone/>
            </a:pPr>
            <a:r>
              <a:rPr lang="en-US" sz="2400" dirty="0"/>
              <a:t> </a:t>
            </a:r>
          </a:p>
        </p:txBody>
      </p:sp>
      <p:sp>
        <p:nvSpPr>
          <p:cNvPr id="7" name="Title 1">
            <a:extLst>
              <a:ext uri="{FF2B5EF4-FFF2-40B4-BE49-F238E27FC236}">
                <a16:creationId xmlns:a16="http://schemas.microsoft.com/office/drawing/2014/main" id="{55F44818-E47E-5A02-8F3B-B1C00D5ACDAC}"/>
              </a:ext>
            </a:extLst>
          </p:cNvPr>
          <p:cNvSpPr>
            <a:spLocks noGrp="1"/>
          </p:cNvSpPr>
          <p:nvPr>
            <p:ph type="title"/>
          </p:nvPr>
        </p:nvSpPr>
        <p:spPr>
          <a:xfrm>
            <a:off x="1097280" y="286603"/>
            <a:ext cx="10058400" cy="1450757"/>
          </a:xfrm>
        </p:spPr>
        <p:txBody>
          <a:bodyPr/>
          <a:lstStyle/>
          <a:p>
            <a:r>
              <a:rPr lang="en-US" dirty="0"/>
              <a:t>Epistemological Issues in Policing</a:t>
            </a:r>
          </a:p>
        </p:txBody>
      </p:sp>
    </p:spTree>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Retrospect design</Template>
  <TotalTime>1861</TotalTime>
  <Words>944</Words>
  <Application>Microsoft Office PowerPoint</Application>
  <PresentationFormat>Widescreen</PresentationFormat>
  <Paragraphs>66</Paragraphs>
  <Slides>24</Slides>
  <Notes>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RetrospectVTI</vt:lpstr>
      <vt:lpstr>The Political Economy of Policing</vt:lpstr>
      <vt:lpstr>What is it?</vt:lpstr>
      <vt:lpstr>The key is economic calculation</vt:lpstr>
      <vt:lpstr>Can policing be provided by the market?</vt:lpstr>
      <vt:lpstr>PowerPoint Presentation</vt:lpstr>
      <vt:lpstr>PowerPoint Presentation</vt:lpstr>
      <vt:lpstr>PowerPoint Presentation</vt:lpstr>
      <vt:lpstr>Epistemological Issues in Policing</vt:lpstr>
      <vt:lpstr>Epistemological Issues in Policing</vt:lpstr>
      <vt:lpstr>How does a bureaucratic police department make decisions?</vt:lpstr>
      <vt:lpstr>Additional Institutional Differences</vt:lpstr>
      <vt:lpstr>Trade-Offs in Policing</vt:lpstr>
      <vt:lpstr>PowerPoint Presentation</vt:lpstr>
      <vt:lpstr>PowerPoint Presentation</vt:lpstr>
      <vt:lpstr>PowerPoint Presentation</vt:lpstr>
      <vt:lpstr>PowerPoint Presentation</vt:lpstr>
      <vt:lpstr>The dilemma of vulnerability</vt:lpstr>
      <vt:lpstr>Order Maintenance</vt:lpstr>
      <vt:lpstr>Rule enforcement on private property</vt:lpstr>
      <vt:lpstr>Whether to use force</vt:lpstr>
      <vt:lpstr>Police Union Protections</vt:lpstr>
      <vt:lpstr>Trade-off: Lower Taxes vs. Greater Accountability</vt:lpstr>
      <vt:lpstr>Trade-off: Misconduct vs. “De-policing”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Political Economy of Policing</dc:title>
  <dc:creator>Fegley, Tate</dc:creator>
  <cp:lastModifiedBy>Fegley, Tate</cp:lastModifiedBy>
  <cp:revision>1</cp:revision>
  <dcterms:created xsi:type="dcterms:W3CDTF">2023-06-29T19:39:01Z</dcterms:created>
  <dcterms:modified xsi:type="dcterms:W3CDTF">2023-07-26T12:59:23Z</dcterms:modified>
</cp:coreProperties>
</file>