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91" r:id="rId5"/>
    <p:sldId id="285" r:id="rId6"/>
    <p:sldId id="290" r:id="rId7"/>
    <p:sldId id="283" r:id="rId8"/>
    <p:sldId id="263" r:id="rId9"/>
    <p:sldId id="264" r:id="rId10"/>
    <p:sldId id="265" r:id="rId11"/>
    <p:sldId id="266" r:id="rId12"/>
    <p:sldId id="267" r:id="rId13"/>
    <p:sldId id="287" r:id="rId14"/>
    <p:sldId id="270" r:id="rId15"/>
    <p:sldId id="269" r:id="rId16"/>
    <p:sldId id="288" r:id="rId17"/>
    <p:sldId id="271" r:id="rId18"/>
    <p:sldId id="275" r:id="rId19"/>
    <p:sldId id="274" r:id="rId20"/>
    <p:sldId id="276" r:id="rId21"/>
    <p:sldId id="277" r:id="rId22"/>
    <p:sldId id="278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Newman" initials="PN" lastIdx="0" clrIdx="0">
    <p:extLst>
      <p:ext uri="{19B8F6BF-5375-455C-9EA6-DF929625EA0E}">
        <p15:presenceInfo xmlns:p15="http://schemas.microsoft.com/office/powerpoint/2012/main" userId="3b6d677ab6269c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47105-4031-4146-A391-6E06F725D41E}" v="580" dt="2023-07-24T02:30:58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5" autoAdjust="0"/>
    <p:restoredTop sz="94833"/>
  </p:normalViewPr>
  <p:slideViewPr>
    <p:cSldViewPr snapToGrid="0">
      <p:cViewPr varScale="1">
        <p:scale>
          <a:sx n="64" d="100"/>
          <a:sy n="64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Newman" userId="3b6d677ab6269c3c" providerId="LiveId" clId="{AF447105-4031-4146-A391-6E06F725D41E}"/>
    <pc:docChg chg="undo redo custSel addSld delSld modSld">
      <pc:chgData name="Patrick Newman" userId="3b6d677ab6269c3c" providerId="LiveId" clId="{AF447105-4031-4146-A391-6E06F725D41E}" dt="2023-07-24T02:30:58.078" v="771"/>
      <pc:docMkLst>
        <pc:docMk/>
      </pc:docMkLst>
      <pc:sldChg chg="modSp mod">
        <pc:chgData name="Patrick Newman" userId="3b6d677ab6269c3c" providerId="LiveId" clId="{AF447105-4031-4146-A391-6E06F725D41E}" dt="2023-07-24T02:06:06.325" v="534" actId="1076"/>
        <pc:sldMkLst>
          <pc:docMk/>
          <pc:sldMk cId="1864982683" sldId="256"/>
        </pc:sldMkLst>
        <pc:spChg chg="mod">
          <ac:chgData name="Patrick Newman" userId="3b6d677ab6269c3c" providerId="LiveId" clId="{AF447105-4031-4146-A391-6E06F725D41E}" dt="2023-07-24T02:06:06.325" v="534" actId="1076"/>
          <ac:spMkLst>
            <pc:docMk/>
            <pc:sldMk cId="1864982683" sldId="256"/>
            <ac:spMk id="2" creationId="{A378A0AE-AFF7-4D40-A3B0-CCFA6894F5D1}"/>
          </ac:spMkLst>
        </pc:spChg>
        <pc:spChg chg="mod">
          <ac:chgData name="Patrick Newman" userId="3b6d677ab6269c3c" providerId="LiveId" clId="{AF447105-4031-4146-A391-6E06F725D41E}" dt="2023-07-24T02:06:05.831" v="533" actId="1076"/>
          <ac:spMkLst>
            <pc:docMk/>
            <pc:sldMk cId="1864982683" sldId="256"/>
            <ac:spMk id="3" creationId="{5E7899AA-6A45-478F-A29F-ADC55DADAA99}"/>
          </ac:spMkLst>
        </pc:spChg>
      </pc:sldChg>
      <pc:sldChg chg="modSp mod">
        <pc:chgData name="Patrick Newman" userId="3b6d677ab6269c3c" providerId="LiveId" clId="{AF447105-4031-4146-A391-6E06F725D41E}" dt="2023-07-24T02:06:13.432" v="535" actId="20577"/>
        <pc:sldMkLst>
          <pc:docMk/>
          <pc:sldMk cId="3257308177" sldId="257"/>
        </pc:sldMkLst>
        <pc:spChg chg="mod">
          <ac:chgData name="Patrick Newman" userId="3b6d677ab6269c3c" providerId="LiveId" clId="{AF447105-4031-4146-A391-6E06F725D41E}" dt="2023-07-23T13:52:39.034" v="24" actId="20577"/>
          <ac:spMkLst>
            <pc:docMk/>
            <pc:sldMk cId="3257308177" sldId="257"/>
            <ac:spMk id="2" creationId="{834877B5-753F-4F9A-A209-D3F03195ABC0}"/>
          </ac:spMkLst>
        </pc:spChg>
        <pc:spChg chg="mod">
          <ac:chgData name="Patrick Newman" userId="3b6d677ab6269c3c" providerId="LiveId" clId="{AF447105-4031-4146-A391-6E06F725D41E}" dt="2023-07-24T02:06:13.432" v="535" actId="20577"/>
          <ac:spMkLst>
            <pc:docMk/>
            <pc:sldMk cId="3257308177" sldId="257"/>
            <ac:spMk id="3" creationId="{202B2CCC-3257-488E-80FC-85CB20F4C7BD}"/>
          </ac:spMkLst>
        </pc:spChg>
      </pc:sldChg>
      <pc:sldChg chg="modSp mod">
        <pc:chgData name="Patrick Newman" userId="3b6d677ab6269c3c" providerId="LiveId" clId="{AF447105-4031-4146-A391-6E06F725D41E}" dt="2023-07-23T14:23:59.693" v="353" actId="20577"/>
        <pc:sldMkLst>
          <pc:docMk/>
          <pc:sldMk cId="4253917667" sldId="259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4253917667" sldId="259"/>
            <ac:spMk id="2" creationId="{8851D8BC-28C5-4F5F-808D-2E00AADA3C8F}"/>
          </ac:spMkLst>
        </pc:spChg>
        <pc:spChg chg="mod">
          <ac:chgData name="Patrick Newman" userId="3b6d677ab6269c3c" providerId="LiveId" clId="{AF447105-4031-4146-A391-6E06F725D41E}" dt="2023-07-23T14:23:59.693" v="353" actId="20577"/>
          <ac:spMkLst>
            <pc:docMk/>
            <pc:sldMk cId="4253917667" sldId="259"/>
            <ac:spMk id="3" creationId="{02EFDCFD-8584-4A74-A6C5-3DB78FF554B3}"/>
          </ac:spMkLst>
        </pc:spChg>
      </pc:sldChg>
      <pc:sldChg chg="modSp mod">
        <pc:chgData name="Patrick Newman" userId="3b6d677ab6269c3c" providerId="LiveId" clId="{AF447105-4031-4146-A391-6E06F725D41E}" dt="2023-07-24T02:28:36.299" v="767" actId="1076"/>
        <pc:sldMkLst>
          <pc:docMk/>
          <pc:sldMk cId="1133602178" sldId="263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1133602178" sldId="263"/>
            <ac:spMk id="2" creationId="{B88A7E59-B038-452A-9565-73929DE51CB1}"/>
          </ac:spMkLst>
        </pc:spChg>
        <pc:spChg chg="mod">
          <ac:chgData name="Patrick Newman" userId="3b6d677ab6269c3c" providerId="LiveId" clId="{AF447105-4031-4146-A391-6E06F725D41E}" dt="2023-07-24T02:08:02.908" v="536" actId="20577"/>
          <ac:spMkLst>
            <pc:docMk/>
            <pc:sldMk cId="1133602178" sldId="263"/>
            <ac:spMk id="3" creationId="{2B4CBEF2-0155-4A17-A133-453B4EAE643E}"/>
          </ac:spMkLst>
        </pc:spChg>
        <pc:graphicFrameChg chg="mod modGraphic">
          <ac:chgData name="Patrick Newman" userId="3b6d677ab6269c3c" providerId="LiveId" clId="{AF447105-4031-4146-A391-6E06F725D41E}" dt="2023-07-24T02:28:36.299" v="767" actId="1076"/>
          <ac:graphicFrameMkLst>
            <pc:docMk/>
            <pc:sldMk cId="1133602178" sldId="263"/>
            <ac:graphicFrameMk id="6" creationId="{A2A4AEE2-06D8-4339-914C-4A9129B58DCB}"/>
          </ac:graphicFrameMkLst>
        </pc:graphicFrameChg>
      </pc:sldChg>
      <pc:sldChg chg="modSp mod">
        <pc:chgData name="Patrick Newman" userId="3b6d677ab6269c3c" providerId="LiveId" clId="{AF447105-4031-4146-A391-6E06F725D41E}" dt="2023-07-24T02:21:48.470" v="678" actId="20577"/>
        <pc:sldMkLst>
          <pc:docMk/>
          <pc:sldMk cId="4262843261" sldId="264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4262843261" sldId="264"/>
            <ac:spMk id="2" creationId="{4D1D66A8-02B1-4978-86D7-B28ABBA170DA}"/>
          </ac:spMkLst>
        </pc:spChg>
        <pc:spChg chg="mod">
          <ac:chgData name="Patrick Newman" userId="3b6d677ab6269c3c" providerId="LiveId" clId="{AF447105-4031-4146-A391-6E06F725D41E}" dt="2023-07-24T02:21:48.470" v="678" actId="20577"/>
          <ac:spMkLst>
            <pc:docMk/>
            <pc:sldMk cId="4262843261" sldId="264"/>
            <ac:spMk id="3" creationId="{05FA897F-F68F-4744-A5AB-0B258581ABAB}"/>
          </ac:spMkLst>
        </pc:spChg>
        <pc:graphicFrameChg chg="modGraphic">
          <ac:chgData name="Patrick Newman" userId="3b6d677ab6269c3c" providerId="LiveId" clId="{AF447105-4031-4146-A391-6E06F725D41E}" dt="2023-07-24T02:08:47.040" v="538" actId="121"/>
          <ac:graphicFrameMkLst>
            <pc:docMk/>
            <pc:sldMk cId="4262843261" sldId="264"/>
            <ac:graphicFrameMk id="5" creationId="{B5F0DA56-8A2F-DD27-328B-2DE5D1AFFCD5}"/>
          </ac:graphicFrameMkLst>
        </pc:graphicFrameChg>
        <pc:graphicFrameChg chg="mod modGraphic">
          <ac:chgData name="Patrick Newman" userId="3b6d677ab6269c3c" providerId="LiveId" clId="{AF447105-4031-4146-A391-6E06F725D41E}" dt="2023-07-24T02:08:53.751" v="539" actId="1076"/>
          <ac:graphicFrameMkLst>
            <pc:docMk/>
            <pc:sldMk cId="4262843261" sldId="264"/>
            <ac:graphicFrameMk id="7" creationId="{A1A1404E-F4E2-29CA-859C-3AD4A37FDD74}"/>
          </ac:graphicFrameMkLst>
        </pc:graphicFrameChg>
      </pc:sldChg>
      <pc:sldChg chg="modSp mod addAnim delAnim modAnim">
        <pc:chgData name="Patrick Newman" userId="3b6d677ab6269c3c" providerId="LiveId" clId="{AF447105-4031-4146-A391-6E06F725D41E}" dt="2023-07-24T02:14:06.240" v="628" actId="20577"/>
        <pc:sldMkLst>
          <pc:docMk/>
          <pc:sldMk cId="1646479684" sldId="265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1646479684" sldId="265"/>
            <ac:spMk id="2" creationId="{309BD086-379C-4381-9F8F-44F53CD470D6}"/>
          </ac:spMkLst>
        </pc:spChg>
        <pc:spChg chg="mod">
          <ac:chgData name="Patrick Newman" userId="3b6d677ab6269c3c" providerId="LiveId" clId="{AF447105-4031-4146-A391-6E06F725D41E}" dt="2023-07-24T02:13:29.588" v="602" actId="20577"/>
          <ac:spMkLst>
            <pc:docMk/>
            <pc:sldMk cId="1646479684" sldId="265"/>
            <ac:spMk id="3" creationId="{670B3E66-7D59-47FC-8357-E57236340D6D}"/>
          </ac:spMkLst>
        </pc:spChg>
        <pc:graphicFrameChg chg="modGraphic">
          <ac:chgData name="Patrick Newman" userId="3b6d677ab6269c3c" providerId="LiveId" clId="{AF447105-4031-4146-A391-6E06F725D41E}" dt="2023-07-24T02:09:20.454" v="541" actId="121"/>
          <ac:graphicFrameMkLst>
            <pc:docMk/>
            <pc:sldMk cId="1646479684" sldId="265"/>
            <ac:graphicFrameMk id="4" creationId="{7DDC15B6-FBF4-ABD7-0CE1-12571B545ACA}"/>
          </ac:graphicFrameMkLst>
        </pc:graphicFrameChg>
        <pc:graphicFrameChg chg="mod modGraphic">
          <ac:chgData name="Patrick Newman" userId="3b6d677ab6269c3c" providerId="LiveId" clId="{AF447105-4031-4146-A391-6E06F725D41E}" dt="2023-07-24T02:14:01.943" v="622" actId="20577"/>
          <ac:graphicFrameMkLst>
            <pc:docMk/>
            <pc:sldMk cId="1646479684" sldId="265"/>
            <ac:graphicFrameMk id="6" creationId="{5DECF78B-354A-CF28-88FE-36311D4281F0}"/>
          </ac:graphicFrameMkLst>
        </pc:graphicFrameChg>
      </pc:sldChg>
      <pc:sldChg chg="modSp mod modAnim">
        <pc:chgData name="Patrick Newman" userId="3b6d677ab6269c3c" providerId="LiveId" clId="{AF447105-4031-4146-A391-6E06F725D41E}" dt="2023-07-24T02:15:03.520" v="638" actId="20577"/>
        <pc:sldMkLst>
          <pc:docMk/>
          <pc:sldMk cId="3925393248" sldId="266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3925393248" sldId="266"/>
            <ac:spMk id="2" creationId="{B23A017A-0A19-4EA6-81C1-04B24AEF2AE2}"/>
          </ac:spMkLst>
        </pc:spChg>
        <pc:spChg chg="mod">
          <ac:chgData name="Patrick Newman" userId="3b6d677ab6269c3c" providerId="LiveId" clId="{AF447105-4031-4146-A391-6E06F725D41E}" dt="2023-07-24T02:15:03.520" v="638" actId="20577"/>
          <ac:spMkLst>
            <pc:docMk/>
            <pc:sldMk cId="3925393248" sldId="266"/>
            <ac:spMk id="3" creationId="{0E95F7F8-2045-4E0D-AB70-475E712CB554}"/>
          </ac:spMkLst>
        </pc:spChg>
        <pc:graphicFrameChg chg="modGraphic">
          <ac:chgData name="Patrick Newman" userId="3b6d677ab6269c3c" providerId="LiveId" clId="{AF447105-4031-4146-A391-6E06F725D41E}" dt="2023-07-23T14:20:50.202" v="247" actId="20577"/>
          <ac:graphicFrameMkLst>
            <pc:docMk/>
            <pc:sldMk cId="3925393248" sldId="266"/>
            <ac:graphicFrameMk id="5" creationId="{37938240-0D73-4171-95FB-818783E54129}"/>
          </ac:graphicFrameMkLst>
        </pc:graphicFrameChg>
      </pc:sldChg>
      <pc:sldChg chg="modSp mod modAnim">
        <pc:chgData name="Patrick Newman" userId="3b6d677ab6269c3c" providerId="LiveId" clId="{AF447105-4031-4146-A391-6E06F725D41E}" dt="2023-07-23T14:24:38.480" v="374" actId="20577"/>
        <pc:sldMkLst>
          <pc:docMk/>
          <pc:sldMk cId="3781573685" sldId="267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3781573685" sldId="267"/>
            <ac:spMk id="2" creationId="{37CDC3E2-A3AC-470E-82B5-108F7CEBAA92}"/>
          </ac:spMkLst>
        </pc:spChg>
        <pc:spChg chg="mod">
          <ac:chgData name="Patrick Newman" userId="3b6d677ab6269c3c" providerId="LiveId" clId="{AF447105-4031-4146-A391-6E06F725D41E}" dt="2023-07-23T14:24:38.480" v="374" actId="20577"/>
          <ac:spMkLst>
            <pc:docMk/>
            <pc:sldMk cId="3781573685" sldId="267"/>
            <ac:spMk id="3" creationId="{CAD1C0B3-3EF9-40A3-9EF3-3B9357389A95}"/>
          </ac:spMkLst>
        </pc:spChg>
        <pc:graphicFrameChg chg="mod modGraphic">
          <ac:chgData name="Patrick Newman" userId="3b6d677ab6269c3c" providerId="LiveId" clId="{AF447105-4031-4146-A391-6E06F725D41E}" dt="2023-07-23T14:20:57.418" v="251" actId="20577"/>
          <ac:graphicFrameMkLst>
            <pc:docMk/>
            <pc:sldMk cId="3781573685" sldId="267"/>
            <ac:graphicFrameMk id="7" creationId="{9101FD70-A4F8-AC05-7788-7E068AD922E1}"/>
          </ac:graphicFrameMkLst>
        </pc:graphicFrameChg>
      </pc:sldChg>
      <pc:sldChg chg="delSp modSp modAnim">
        <pc:chgData name="Patrick Newman" userId="3b6d677ab6269c3c" providerId="LiveId" clId="{AF447105-4031-4146-A391-6E06F725D41E}" dt="2023-07-23T14:17:47.513" v="226" actId="20577"/>
        <pc:sldMkLst>
          <pc:docMk/>
          <pc:sldMk cId="1838667034" sldId="269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1838667034" sldId="269"/>
            <ac:spMk id="2" creationId="{4BDB298F-DC9A-4DFF-A42D-1DA6D0A10D11}"/>
          </ac:spMkLst>
        </pc:spChg>
        <pc:spChg chg="mod">
          <ac:chgData name="Patrick Newman" userId="3b6d677ab6269c3c" providerId="LiveId" clId="{AF447105-4031-4146-A391-6E06F725D41E}" dt="2023-07-23T14:17:47.513" v="226" actId="20577"/>
          <ac:spMkLst>
            <pc:docMk/>
            <pc:sldMk cId="1838667034" sldId="269"/>
            <ac:spMk id="3" creationId="{3CE47D4B-A9E2-4FC3-A2C1-D85DCFBC444D}"/>
          </ac:spMkLst>
        </pc:spChg>
        <pc:picChg chg="del">
          <ac:chgData name="Patrick Newman" userId="3b6d677ab6269c3c" providerId="LiveId" clId="{AF447105-4031-4146-A391-6E06F725D41E}" dt="2023-07-23T14:13:45.581" v="159" actId="478"/>
          <ac:picMkLst>
            <pc:docMk/>
            <pc:sldMk cId="1838667034" sldId="269"/>
            <ac:picMk id="1026" creationId="{78981DD1-0524-007A-DA3F-F8BC16287AC6}"/>
          </ac:picMkLst>
        </pc:picChg>
      </pc:sldChg>
      <pc:sldChg chg="modSp mod modAnim">
        <pc:chgData name="Patrick Newman" userId="3b6d677ab6269c3c" providerId="LiveId" clId="{AF447105-4031-4146-A391-6E06F725D41E}" dt="2023-07-23T14:25:32.206" v="390" actId="20577"/>
        <pc:sldMkLst>
          <pc:docMk/>
          <pc:sldMk cId="3417512526" sldId="270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3417512526" sldId="270"/>
            <ac:spMk id="2" creationId="{5061B3B1-BC09-4A9A-9323-837990B07F33}"/>
          </ac:spMkLst>
        </pc:spChg>
        <pc:spChg chg="mod">
          <ac:chgData name="Patrick Newman" userId="3b6d677ab6269c3c" providerId="LiveId" clId="{AF447105-4031-4146-A391-6E06F725D41E}" dt="2023-07-23T14:25:32.206" v="390" actId="20577"/>
          <ac:spMkLst>
            <pc:docMk/>
            <pc:sldMk cId="3417512526" sldId="270"/>
            <ac:spMk id="3" creationId="{1A977FD0-D95B-47DB-920A-D1DA190D7D7C}"/>
          </ac:spMkLst>
        </pc:spChg>
      </pc:sldChg>
      <pc:sldChg chg="modSp mod">
        <pc:chgData name="Patrick Newman" userId="3b6d677ab6269c3c" providerId="LiveId" clId="{AF447105-4031-4146-A391-6E06F725D41E}" dt="2023-07-23T14:25:46.148" v="395" actId="20577"/>
        <pc:sldMkLst>
          <pc:docMk/>
          <pc:sldMk cId="2875072444" sldId="271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2875072444" sldId="271"/>
            <ac:spMk id="2" creationId="{FB6FCE34-FBEA-484F-950F-21E4CE58C01A}"/>
          </ac:spMkLst>
        </pc:spChg>
        <pc:spChg chg="mod">
          <ac:chgData name="Patrick Newman" userId="3b6d677ab6269c3c" providerId="LiveId" clId="{AF447105-4031-4146-A391-6E06F725D41E}" dt="2023-07-23T14:25:46.148" v="395" actId="20577"/>
          <ac:spMkLst>
            <pc:docMk/>
            <pc:sldMk cId="2875072444" sldId="271"/>
            <ac:spMk id="3" creationId="{368B737E-5AAE-414A-AE20-1F6C91E93EC4}"/>
          </ac:spMkLst>
        </pc:spChg>
      </pc:sldChg>
      <pc:sldChg chg="modSp mod modAnim">
        <pc:chgData name="Patrick Newman" userId="3b6d677ab6269c3c" providerId="LiveId" clId="{AF447105-4031-4146-A391-6E06F725D41E}" dt="2023-07-23T14:23:18.339" v="335" actId="20577"/>
        <pc:sldMkLst>
          <pc:docMk/>
          <pc:sldMk cId="4083781582" sldId="274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4083781582" sldId="274"/>
            <ac:spMk id="2" creationId="{00CDD2FF-5696-4C04-A398-1FADE2FA5DA0}"/>
          </ac:spMkLst>
        </pc:spChg>
        <pc:spChg chg="mod">
          <ac:chgData name="Patrick Newman" userId="3b6d677ab6269c3c" providerId="LiveId" clId="{AF447105-4031-4146-A391-6E06F725D41E}" dt="2023-07-23T14:23:18.339" v="335" actId="20577"/>
          <ac:spMkLst>
            <pc:docMk/>
            <pc:sldMk cId="4083781582" sldId="274"/>
            <ac:spMk id="3" creationId="{94105788-D0F0-4295-8702-9F058BE9219E}"/>
          </ac:spMkLst>
        </pc:spChg>
      </pc:sldChg>
      <pc:sldChg chg="modSp modAnim">
        <pc:chgData name="Patrick Newman" userId="3b6d677ab6269c3c" providerId="LiveId" clId="{AF447105-4031-4146-A391-6E06F725D41E}" dt="2023-07-24T02:23:23.488" v="716" actId="20577"/>
        <pc:sldMkLst>
          <pc:docMk/>
          <pc:sldMk cId="3252536370" sldId="275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3252536370" sldId="275"/>
            <ac:spMk id="2" creationId="{1133BC4B-C480-4575-A8E8-BDAE2D0B0606}"/>
          </ac:spMkLst>
        </pc:spChg>
        <pc:spChg chg="mod">
          <ac:chgData name="Patrick Newman" userId="3b6d677ab6269c3c" providerId="LiveId" clId="{AF447105-4031-4146-A391-6E06F725D41E}" dt="2023-07-24T02:23:23.488" v="716" actId="20577"/>
          <ac:spMkLst>
            <pc:docMk/>
            <pc:sldMk cId="3252536370" sldId="275"/>
            <ac:spMk id="3" creationId="{F50C25EB-EBE9-4FC8-899A-86151EC1EEB3}"/>
          </ac:spMkLst>
        </pc:spChg>
      </pc:sldChg>
      <pc:sldChg chg="modSp mod modAnim">
        <pc:chgData name="Patrick Newman" userId="3b6d677ab6269c3c" providerId="LiveId" clId="{AF447105-4031-4146-A391-6E06F725D41E}" dt="2023-07-23T14:23:23.314" v="338" actId="20577"/>
        <pc:sldMkLst>
          <pc:docMk/>
          <pc:sldMk cId="3173483888" sldId="276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3173483888" sldId="276"/>
            <ac:spMk id="2" creationId="{E06384E9-54A5-41C2-ADCF-F652446ABF36}"/>
          </ac:spMkLst>
        </pc:spChg>
        <pc:spChg chg="mod">
          <ac:chgData name="Patrick Newman" userId="3b6d677ab6269c3c" providerId="LiveId" clId="{AF447105-4031-4146-A391-6E06F725D41E}" dt="2023-07-23T14:23:21.846" v="337" actId="20577"/>
          <ac:spMkLst>
            <pc:docMk/>
            <pc:sldMk cId="3173483888" sldId="276"/>
            <ac:spMk id="3" creationId="{8437F173-2E0A-43D5-94DB-FC5FA4E785D6}"/>
          </ac:spMkLst>
        </pc:spChg>
      </pc:sldChg>
      <pc:sldChg chg="modSp mod">
        <pc:chgData name="Patrick Newman" userId="3b6d677ab6269c3c" providerId="LiveId" clId="{AF447105-4031-4146-A391-6E06F725D41E}" dt="2023-07-24T02:18:31.062" v="651" actId="20577"/>
        <pc:sldMkLst>
          <pc:docMk/>
          <pc:sldMk cId="17325147" sldId="277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17325147" sldId="277"/>
            <ac:spMk id="2" creationId="{DB6288B2-5962-4328-AF9B-2E4A8B199DFD}"/>
          </ac:spMkLst>
        </pc:spChg>
        <pc:spChg chg="mod">
          <ac:chgData name="Patrick Newman" userId="3b6d677ab6269c3c" providerId="LiveId" clId="{AF447105-4031-4146-A391-6E06F725D41E}" dt="2023-07-24T02:18:31.062" v="651" actId="20577"/>
          <ac:spMkLst>
            <pc:docMk/>
            <pc:sldMk cId="17325147" sldId="277"/>
            <ac:spMk id="3" creationId="{0CC1D661-1EB3-4355-B424-79C89C6F7C44}"/>
          </ac:spMkLst>
        </pc:spChg>
        <pc:graphicFrameChg chg="modGraphic">
          <ac:chgData name="Patrick Newman" userId="3b6d677ab6269c3c" providerId="LiveId" clId="{AF447105-4031-4146-A391-6E06F725D41E}" dt="2023-07-23T14:23:09.765" v="330" actId="121"/>
          <ac:graphicFrameMkLst>
            <pc:docMk/>
            <pc:sldMk cId="17325147" sldId="277"/>
            <ac:graphicFrameMk id="5" creationId="{56588A71-4C9C-4C5C-8102-C8CF806D6F3F}"/>
          </ac:graphicFrameMkLst>
        </pc:graphicFrameChg>
      </pc:sldChg>
      <pc:sldChg chg="modSp mod modAnim">
        <pc:chgData name="Patrick Newman" userId="3b6d677ab6269c3c" providerId="LiveId" clId="{AF447105-4031-4146-A391-6E06F725D41E}" dt="2023-07-24T02:30:58.078" v="771"/>
        <pc:sldMkLst>
          <pc:docMk/>
          <pc:sldMk cId="4245486047" sldId="278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4245486047" sldId="278"/>
            <ac:spMk id="2" creationId="{EBD3055C-A1B8-4DE1-933F-937F426F0F29}"/>
          </ac:spMkLst>
        </pc:spChg>
        <pc:spChg chg="mod">
          <ac:chgData name="Patrick Newman" userId="3b6d677ab6269c3c" providerId="LiveId" clId="{AF447105-4031-4146-A391-6E06F725D41E}" dt="2023-07-24T02:19:27.707" v="657" actId="14100"/>
          <ac:spMkLst>
            <pc:docMk/>
            <pc:sldMk cId="4245486047" sldId="278"/>
            <ac:spMk id="3" creationId="{F36A9F8E-5A08-4B7B-A514-C4E7A03083EE}"/>
          </ac:spMkLst>
        </pc:spChg>
        <pc:graphicFrameChg chg="mod modGraphic">
          <ac:chgData name="Patrick Newman" userId="3b6d677ab6269c3c" providerId="LiveId" clId="{AF447105-4031-4146-A391-6E06F725D41E}" dt="2023-07-24T02:19:18.412" v="655" actId="14100"/>
          <ac:graphicFrameMkLst>
            <pc:docMk/>
            <pc:sldMk cId="4245486047" sldId="278"/>
            <ac:graphicFrameMk id="5" creationId="{0A34B6AD-2487-2C99-653C-53FD5D3D8868}"/>
          </ac:graphicFrameMkLst>
        </pc:graphicFrameChg>
        <pc:graphicFrameChg chg="mod modGraphic">
          <ac:chgData name="Patrick Newman" userId="3b6d677ab6269c3c" providerId="LiveId" clId="{AF447105-4031-4146-A391-6E06F725D41E}" dt="2023-07-24T02:19:09.848" v="654" actId="1076"/>
          <ac:graphicFrameMkLst>
            <pc:docMk/>
            <pc:sldMk cId="4245486047" sldId="278"/>
            <ac:graphicFrameMk id="6" creationId="{7EC1FD14-5D84-CF32-6656-9AB5A5F90D76}"/>
          </ac:graphicFrameMkLst>
        </pc:graphicFrameChg>
      </pc:sldChg>
      <pc:sldChg chg="modSp mod modAnim">
        <pc:chgData name="Patrick Newman" userId="3b6d677ab6269c3c" providerId="LiveId" clId="{AF447105-4031-4146-A391-6E06F725D41E}" dt="2023-07-24T02:05:52.187" v="530" actId="1076"/>
        <pc:sldMkLst>
          <pc:docMk/>
          <pc:sldMk cId="3391465063" sldId="280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3391465063" sldId="280"/>
            <ac:spMk id="2" creationId="{CBA33190-445A-4734-80FD-7850F98442A2}"/>
          </ac:spMkLst>
        </pc:spChg>
        <pc:spChg chg="mod">
          <ac:chgData name="Patrick Newman" userId="3b6d677ab6269c3c" providerId="LiveId" clId="{AF447105-4031-4146-A391-6E06F725D41E}" dt="2023-07-24T02:05:52.187" v="530" actId="1076"/>
          <ac:spMkLst>
            <pc:docMk/>
            <pc:sldMk cId="3391465063" sldId="280"/>
            <ac:spMk id="3" creationId="{4AEF0AEF-2718-49DC-A424-E0BF795F2FE8}"/>
          </ac:spMkLst>
        </pc:spChg>
      </pc:sldChg>
      <pc:sldChg chg="modSp add del modAnim">
        <pc:chgData name="Patrick Newman" userId="3b6d677ab6269c3c" providerId="LiveId" clId="{AF447105-4031-4146-A391-6E06F725D41E}" dt="2023-07-24T02:25:17.631" v="758" actId="404"/>
        <pc:sldMkLst>
          <pc:docMk/>
          <pc:sldMk cId="2947613749" sldId="281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2947613749" sldId="281"/>
            <ac:spMk id="2" creationId="{6078ACD2-5391-4F42-9E8F-B0D2225A93E3}"/>
          </ac:spMkLst>
        </pc:spChg>
        <pc:spChg chg="mod">
          <ac:chgData name="Patrick Newman" userId="3b6d677ab6269c3c" providerId="LiveId" clId="{AF447105-4031-4146-A391-6E06F725D41E}" dt="2023-07-23T13:52:10.239" v="0"/>
          <ac:spMkLst>
            <pc:docMk/>
            <pc:sldMk cId="2947613749" sldId="281"/>
            <ac:spMk id="6" creationId="{C1A28314-4F20-41AD-8D6B-C6B2C2F3BE7E}"/>
          </ac:spMkLst>
        </pc:spChg>
        <pc:spChg chg="mod">
          <ac:chgData name="Patrick Newman" userId="3b6d677ab6269c3c" providerId="LiveId" clId="{AF447105-4031-4146-A391-6E06F725D41E}" dt="2023-07-24T02:25:17.631" v="758" actId="404"/>
          <ac:spMkLst>
            <pc:docMk/>
            <pc:sldMk cId="2947613749" sldId="281"/>
            <ac:spMk id="9" creationId="{98EAE2E2-DC2F-4A16-A2F5-6B68BBF294D8}"/>
          </ac:spMkLst>
        </pc:spChg>
      </pc:sldChg>
      <pc:sldChg chg="modSp mod">
        <pc:chgData name="Patrick Newman" userId="3b6d677ab6269c3c" providerId="LiveId" clId="{AF447105-4031-4146-A391-6E06F725D41E}" dt="2023-07-24T02:25:27.848" v="766" actId="20577"/>
        <pc:sldMkLst>
          <pc:docMk/>
          <pc:sldMk cId="2057403382" sldId="282"/>
        </pc:sldMkLst>
        <pc:spChg chg="mod">
          <ac:chgData name="Patrick Newman" userId="3b6d677ab6269c3c" providerId="LiveId" clId="{AF447105-4031-4146-A391-6E06F725D41E}" dt="2023-07-24T02:25:27.848" v="766" actId="20577"/>
          <ac:spMkLst>
            <pc:docMk/>
            <pc:sldMk cId="2057403382" sldId="282"/>
            <ac:spMk id="2" creationId="{8BD37519-AB94-4D58-8E88-423EA708349C}"/>
          </ac:spMkLst>
        </pc:spChg>
      </pc:sldChg>
      <pc:sldChg chg="modSp mod">
        <pc:chgData name="Patrick Newman" userId="3b6d677ab6269c3c" providerId="LiveId" clId="{AF447105-4031-4146-A391-6E06F725D41E}" dt="2023-07-23T14:24:10.738" v="358" actId="20577"/>
        <pc:sldMkLst>
          <pc:docMk/>
          <pc:sldMk cId="2139080143" sldId="283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2139080143" sldId="283"/>
            <ac:spMk id="2" creationId="{21317C43-28E3-462C-8714-AF7EC1F1D750}"/>
          </ac:spMkLst>
        </pc:spChg>
        <pc:spChg chg="mod">
          <ac:chgData name="Patrick Newman" userId="3b6d677ab6269c3c" providerId="LiveId" clId="{AF447105-4031-4146-A391-6E06F725D41E}" dt="2023-07-23T14:24:10.738" v="358" actId="20577"/>
          <ac:spMkLst>
            <pc:docMk/>
            <pc:sldMk cId="2139080143" sldId="283"/>
            <ac:spMk id="3" creationId="{339DC3F4-A5FB-4F37-854C-CC178C4161BA}"/>
          </ac:spMkLst>
        </pc:spChg>
      </pc:sldChg>
      <pc:sldChg chg="addSp delSp modSp mod delAnim modAnim">
        <pc:chgData name="Patrick Newman" userId="3b6d677ab6269c3c" providerId="LiveId" clId="{AF447105-4031-4146-A391-6E06F725D41E}" dt="2023-07-23T13:55:35.910" v="48" actId="1076"/>
        <pc:sldMkLst>
          <pc:docMk/>
          <pc:sldMk cId="1127366001" sldId="285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1127366001" sldId="285"/>
            <ac:spMk id="2" creationId="{00000000-0000-0000-0000-000000000000}"/>
          </ac:spMkLst>
        </pc:spChg>
        <pc:spChg chg="add mod">
          <ac:chgData name="Patrick Newman" userId="3b6d677ab6269c3c" providerId="LiveId" clId="{AF447105-4031-4146-A391-6E06F725D41E}" dt="2023-07-23T13:55:17.998" v="42" actId="1076"/>
          <ac:spMkLst>
            <pc:docMk/>
            <pc:sldMk cId="1127366001" sldId="285"/>
            <ac:spMk id="9" creationId="{DAA79411-5230-95DE-44C7-36E61A0E529D}"/>
          </ac:spMkLst>
        </pc:spChg>
        <pc:picChg chg="mod">
          <ac:chgData name="Patrick Newman" userId="3b6d677ab6269c3c" providerId="LiveId" clId="{AF447105-4031-4146-A391-6E06F725D41E}" dt="2023-07-23T13:55:22.881" v="43" actId="1076"/>
          <ac:picMkLst>
            <pc:docMk/>
            <pc:sldMk cId="1127366001" sldId="285"/>
            <ac:picMk id="4" creationId="{7CA19C3B-6064-05F6-1C7B-0C2F0C98E8E1}"/>
          </ac:picMkLst>
        </pc:picChg>
        <pc:picChg chg="del mod">
          <ac:chgData name="Patrick Newman" userId="3b6d677ab6269c3c" providerId="LiveId" clId="{AF447105-4031-4146-A391-6E06F725D41E}" dt="2023-07-23T13:55:11.618" v="41" actId="478"/>
          <ac:picMkLst>
            <pc:docMk/>
            <pc:sldMk cId="1127366001" sldId="285"/>
            <ac:picMk id="8" creationId="{67EFFC83-4CD0-4C77-AE72-8F8F86DF5529}"/>
          </ac:picMkLst>
        </pc:picChg>
        <pc:picChg chg="add mod">
          <ac:chgData name="Patrick Newman" userId="3b6d677ab6269c3c" providerId="LiveId" clId="{AF447105-4031-4146-A391-6E06F725D41E}" dt="2023-07-23T13:55:28.137" v="45" actId="1076"/>
          <ac:picMkLst>
            <pc:docMk/>
            <pc:sldMk cId="1127366001" sldId="285"/>
            <ac:picMk id="10" creationId="{10FDC493-8794-44E3-BFD4-843B5DA45FC1}"/>
          </ac:picMkLst>
        </pc:picChg>
        <pc:picChg chg="add mod">
          <ac:chgData name="Patrick Newman" userId="3b6d677ab6269c3c" providerId="LiveId" clId="{AF447105-4031-4146-A391-6E06F725D41E}" dt="2023-07-23T13:55:35.910" v="48" actId="1076"/>
          <ac:picMkLst>
            <pc:docMk/>
            <pc:sldMk cId="1127366001" sldId="285"/>
            <ac:picMk id="11" creationId="{EAA937A5-E770-0081-B731-80AA0BFDD46E}"/>
          </ac:picMkLst>
        </pc:picChg>
        <pc:picChg chg="del mod">
          <ac:chgData name="Patrick Newman" userId="3b6d677ab6269c3c" providerId="LiveId" clId="{AF447105-4031-4146-A391-6E06F725D41E}" dt="2023-07-23T13:55:31.535" v="46" actId="478"/>
          <ac:picMkLst>
            <pc:docMk/>
            <pc:sldMk cId="1127366001" sldId="285"/>
            <ac:picMk id="2054" creationId="{CC314EC7-A3D5-1FF6-6061-1120B173EEE5}"/>
          </ac:picMkLst>
        </pc:picChg>
      </pc:sldChg>
      <pc:sldChg chg="modSp mod">
        <pc:chgData name="Patrick Newman" userId="3b6d677ab6269c3c" providerId="LiveId" clId="{AF447105-4031-4146-A391-6E06F725D41E}" dt="2023-07-24T02:29:24.907" v="770" actId="1076"/>
        <pc:sldMkLst>
          <pc:docMk/>
          <pc:sldMk cId="891114566" sldId="287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891114566" sldId="287"/>
            <ac:spMk id="2" creationId="{37CDC3E2-A3AC-470E-82B5-108F7CEBAA92}"/>
          </ac:spMkLst>
        </pc:spChg>
        <pc:spChg chg="mod">
          <ac:chgData name="Patrick Newman" userId="3b6d677ab6269c3c" providerId="LiveId" clId="{AF447105-4031-4146-A391-6E06F725D41E}" dt="2023-07-24T02:15:44.622" v="644" actId="20577"/>
          <ac:spMkLst>
            <pc:docMk/>
            <pc:sldMk cId="891114566" sldId="287"/>
            <ac:spMk id="3" creationId="{CAD1C0B3-3EF9-40A3-9EF3-3B9357389A95}"/>
          </ac:spMkLst>
        </pc:spChg>
        <pc:graphicFrameChg chg="modGraphic">
          <ac:chgData name="Patrick Newman" userId="3b6d677ab6269c3c" providerId="LiveId" clId="{AF447105-4031-4146-A391-6E06F725D41E}" dt="2023-07-24T02:29:20.236" v="769" actId="121"/>
          <ac:graphicFrameMkLst>
            <pc:docMk/>
            <pc:sldMk cId="891114566" sldId="287"/>
            <ac:graphicFrameMk id="5" creationId="{72C46759-740D-885C-37E3-3A046908BD0C}"/>
          </ac:graphicFrameMkLst>
        </pc:graphicFrameChg>
        <pc:graphicFrameChg chg="mod modGraphic">
          <ac:chgData name="Patrick Newman" userId="3b6d677ab6269c3c" providerId="LiveId" clId="{AF447105-4031-4146-A391-6E06F725D41E}" dt="2023-07-24T02:29:24.907" v="770" actId="1076"/>
          <ac:graphicFrameMkLst>
            <pc:docMk/>
            <pc:sldMk cId="891114566" sldId="287"/>
            <ac:graphicFrameMk id="6" creationId="{EABD85AD-3EEC-398B-719F-A6482265DBBD}"/>
          </ac:graphicFrameMkLst>
        </pc:graphicFrameChg>
      </pc:sldChg>
      <pc:sldChg chg="modSp">
        <pc:chgData name="Patrick Newman" userId="3b6d677ab6269c3c" providerId="LiveId" clId="{AF447105-4031-4146-A391-6E06F725D41E}" dt="2023-07-23T14:17:50.400" v="228" actId="20577"/>
        <pc:sldMkLst>
          <pc:docMk/>
          <pc:sldMk cId="3949778998" sldId="288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3949778998" sldId="288"/>
            <ac:spMk id="2" creationId="{5FE3BC18-249E-4208-CDE0-52ACECCFE1FA}"/>
          </ac:spMkLst>
        </pc:spChg>
        <pc:spChg chg="mod">
          <ac:chgData name="Patrick Newman" userId="3b6d677ab6269c3c" providerId="LiveId" clId="{AF447105-4031-4146-A391-6E06F725D41E}" dt="2023-07-23T14:17:50.400" v="228" actId="20577"/>
          <ac:spMkLst>
            <pc:docMk/>
            <pc:sldMk cId="3949778998" sldId="288"/>
            <ac:spMk id="3" creationId="{DDBDC127-D67E-DF32-9872-172915D1549D}"/>
          </ac:spMkLst>
        </pc:spChg>
      </pc:sldChg>
      <pc:sldChg chg="addSp delSp modSp add del mod addAnim delAnim modAnim">
        <pc:chgData name="Patrick Newman" userId="3b6d677ab6269c3c" providerId="LiveId" clId="{AF447105-4031-4146-A391-6E06F725D41E}" dt="2023-07-23T15:21:17.280" v="529" actId="47"/>
        <pc:sldMkLst>
          <pc:docMk/>
          <pc:sldMk cId="4192705434" sldId="289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4192705434" sldId="289"/>
            <ac:spMk id="2" creationId="{E11CE38D-D37E-AE45-2994-7B2686F42EE0}"/>
          </ac:spMkLst>
        </pc:spChg>
        <pc:spChg chg="mod">
          <ac:chgData name="Patrick Newman" userId="3b6d677ab6269c3c" providerId="LiveId" clId="{AF447105-4031-4146-A391-6E06F725D41E}" dt="2023-07-23T13:52:10.239" v="0"/>
          <ac:spMkLst>
            <pc:docMk/>
            <pc:sldMk cId="4192705434" sldId="289"/>
            <ac:spMk id="3" creationId="{BB98A0D5-0C10-FF9E-6461-7A09C08C6AB7}"/>
          </ac:spMkLst>
        </pc:spChg>
        <pc:spChg chg="mod">
          <ac:chgData name="Patrick Newman" userId="3b6d677ab6269c3c" providerId="LiveId" clId="{AF447105-4031-4146-A391-6E06F725D41E}" dt="2023-07-23T14:29:50.808" v="502" actId="6549"/>
          <ac:spMkLst>
            <pc:docMk/>
            <pc:sldMk cId="4192705434" sldId="289"/>
            <ac:spMk id="10" creationId="{BC2EA8B2-074B-0B21-AD55-9FD2C3C51EAC}"/>
          </ac:spMkLst>
        </pc:spChg>
        <pc:picChg chg="add del">
          <ac:chgData name="Patrick Newman" userId="3b6d677ab6269c3c" providerId="LiveId" clId="{AF447105-4031-4146-A391-6E06F725D41E}" dt="2023-07-23T14:30:12.130" v="517" actId="478"/>
          <ac:picMkLst>
            <pc:docMk/>
            <pc:sldMk cId="4192705434" sldId="289"/>
            <ac:picMk id="6" creationId="{85F812FD-F76A-296A-F63A-7EF7560E914E}"/>
          </ac:picMkLst>
        </pc:picChg>
        <pc:picChg chg="add del">
          <ac:chgData name="Patrick Newman" userId="3b6d677ab6269c3c" providerId="LiveId" clId="{AF447105-4031-4146-A391-6E06F725D41E}" dt="2023-07-23T14:30:11.446" v="516" actId="478"/>
          <ac:picMkLst>
            <pc:docMk/>
            <pc:sldMk cId="4192705434" sldId="289"/>
            <ac:picMk id="8" creationId="{84905507-FA10-E46A-12FB-ADA24182AAF7}"/>
          </ac:picMkLst>
        </pc:picChg>
        <pc:picChg chg="add del">
          <ac:chgData name="Patrick Newman" userId="3b6d677ab6269c3c" providerId="LiveId" clId="{AF447105-4031-4146-A391-6E06F725D41E}" dt="2023-07-23T14:30:12.864" v="520" actId="478"/>
          <ac:picMkLst>
            <pc:docMk/>
            <pc:sldMk cId="4192705434" sldId="289"/>
            <ac:picMk id="1026" creationId="{9F07A55D-7EF0-9EF7-89B3-E117B16EA827}"/>
          </ac:picMkLst>
        </pc:picChg>
        <pc:picChg chg="add del">
          <ac:chgData name="Patrick Newman" userId="3b6d677ab6269c3c" providerId="LiveId" clId="{AF447105-4031-4146-A391-6E06F725D41E}" dt="2023-07-23T14:30:12.660" v="519" actId="478"/>
          <ac:picMkLst>
            <pc:docMk/>
            <pc:sldMk cId="4192705434" sldId="289"/>
            <ac:picMk id="1028" creationId="{6DC985E3-7405-83D7-9418-94EAC5DDAD34}"/>
          </ac:picMkLst>
        </pc:picChg>
      </pc:sldChg>
      <pc:sldChg chg="modSp">
        <pc:chgData name="Patrick Newman" userId="3b6d677ab6269c3c" providerId="LiveId" clId="{AF447105-4031-4146-A391-6E06F725D41E}" dt="2023-07-23T14:24:07.874" v="356" actId="20577"/>
        <pc:sldMkLst>
          <pc:docMk/>
          <pc:sldMk cId="4255561525" sldId="290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4255561525" sldId="290"/>
            <ac:spMk id="2" creationId="{51704484-6B03-2681-8317-8E106AFB2745}"/>
          </ac:spMkLst>
        </pc:spChg>
        <pc:spChg chg="mod">
          <ac:chgData name="Patrick Newman" userId="3b6d677ab6269c3c" providerId="LiveId" clId="{AF447105-4031-4146-A391-6E06F725D41E}" dt="2023-07-23T14:24:07.874" v="356" actId="20577"/>
          <ac:spMkLst>
            <pc:docMk/>
            <pc:sldMk cId="4255561525" sldId="290"/>
            <ac:spMk id="3" creationId="{59E76566-CDCF-C360-53DD-48D09D1D610E}"/>
          </ac:spMkLst>
        </pc:spChg>
      </pc:sldChg>
      <pc:sldChg chg="modSp mod">
        <pc:chgData name="Patrick Newman" userId="3b6d677ab6269c3c" providerId="LiveId" clId="{AF447105-4031-4146-A391-6E06F725D41E}" dt="2023-07-24T02:20:26.702" v="658" actId="1076"/>
        <pc:sldMkLst>
          <pc:docMk/>
          <pc:sldMk cId="673363105" sldId="291"/>
        </pc:sldMkLst>
        <pc:spChg chg="mod">
          <ac:chgData name="Patrick Newman" userId="3b6d677ab6269c3c" providerId="LiveId" clId="{AF447105-4031-4146-A391-6E06F725D41E}" dt="2023-07-23T13:52:10.239" v="0"/>
          <ac:spMkLst>
            <pc:docMk/>
            <pc:sldMk cId="673363105" sldId="291"/>
            <ac:spMk id="2" creationId="{844395C8-D4BD-63C9-1DE6-D38C6F0F376C}"/>
          </ac:spMkLst>
        </pc:spChg>
        <pc:spChg chg="mod">
          <ac:chgData name="Patrick Newman" userId="3b6d677ab6269c3c" providerId="LiveId" clId="{AF447105-4031-4146-A391-6E06F725D41E}" dt="2023-07-23T13:54:31.004" v="35" actId="1076"/>
          <ac:spMkLst>
            <pc:docMk/>
            <pc:sldMk cId="673363105" sldId="291"/>
            <ac:spMk id="5" creationId="{9E4D9FB6-677A-6E28-2584-8CC696497764}"/>
          </ac:spMkLst>
        </pc:spChg>
        <pc:picChg chg="mod">
          <ac:chgData name="Patrick Newman" userId="3b6d677ab6269c3c" providerId="LiveId" clId="{AF447105-4031-4146-A391-6E06F725D41E}" dt="2023-07-23T13:54:33.849" v="36" actId="14100"/>
          <ac:picMkLst>
            <pc:docMk/>
            <pc:sldMk cId="673363105" sldId="291"/>
            <ac:picMk id="4" creationId="{F997C038-1387-3B0E-796E-7ED5CBD01705}"/>
          </ac:picMkLst>
        </pc:picChg>
        <pc:picChg chg="mod">
          <ac:chgData name="Patrick Newman" userId="3b6d677ab6269c3c" providerId="LiveId" clId="{AF447105-4031-4146-A391-6E06F725D41E}" dt="2023-07-24T02:20:26.702" v="658" actId="1076"/>
          <ac:picMkLst>
            <pc:docMk/>
            <pc:sldMk cId="673363105" sldId="291"/>
            <ac:picMk id="1026" creationId="{1A30615B-B15E-B049-DB5B-06DBEF0D86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15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5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54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21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31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30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3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1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5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8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6BC16B9-10B9-48D4-A86B-12D13E6A3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6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16B9-10B9-48D4-A86B-12D13E6A3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A0AE-AFF7-4D40-A3B0-CCFA6894F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Banking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899AA-6A45-478F-A29F-ADC55DADA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29562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Dr. Patrick Newman</a:t>
            </a:r>
          </a:p>
          <a:p>
            <a:pPr algn="ctr"/>
            <a:r>
              <a:rPr lang="en-US" sz="2400" dirty="0"/>
              <a:t>2023 Mises University</a:t>
            </a:r>
          </a:p>
        </p:txBody>
      </p:sp>
    </p:spTree>
    <p:extLst>
      <p:ext uri="{BB962C8B-B14F-4D97-AF65-F5344CB8AC3E}">
        <p14:creationId xmlns:p14="http://schemas.microsoft.com/office/powerpoint/2010/main" val="186498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D086-379C-4381-9F8F-44F53CD4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Complex loan banking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3E66-7D59-47FC-8357-E5723634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494265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Then it borrows $5,000 from Lydia in the form of a </a:t>
            </a:r>
            <a:r>
              <a:rPr lang="en-US" sz="2800" b="1" dirty="0"/>
              <a:t>Certificate of Deposit </a:t>
            </a:r>
            <a:r>
              <a:rPr lang="en-US" sz="2800" dirty="0"/>
              <a:t>and</a:t>
            </a:r>
            <a:r>
              <a:rPr lang="en-US" sz="2800" b="1" dirty="0"/>
              <a:t> </a:t>
            </a:r>
            <a:r>
              <a:rPr lang="en-US" sz="2800" dirty="0"/>
              <a:t>uses it to make a $5,000 loan to the Mises Institute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money supply remains constant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DC15B6-FBF4-ABD7-0CE1-12571B545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611050"/>
              </p:ext>
            </p:extLst>
          </p:nvPr>
        </p:nvGraphicFramePr>
        <p:xfrm>
          <a:off x="6551051" y="1845734"/>
          <a:ext cx="4604629" cy="4023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133">
                  <a:extLst>
                    <a:ext uri="{9D8B030D-6E8A-4147-A177-3AD203B41FA5}">
                      <a16:colId xmlns:a16="http://schemas.microsoft.com/office/drawing/2014/main" val="2400816568"/>
                    </a:ext>
                  </a:extLst>
                </a:gridCol>
                <a:gridCol w="2482496">
                  <a:extLst>
                    <a:ext uri="{9D8B030D-6E8A-4147-A177-3AD203B41FA5}">
                      <a16:colId xmlns:a16="http://schemas.microsoft.com/office/drawing/2014/main" val="966496930"/>
                    </a:ext>
                  </a:extLst>
                </a:gridCol>
              </a:tblGrid>
              <a:tr h="50489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Newman Bank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036593"/>
                  </a:ext>
                </a:extLst>
              </a:tr>
              <a:tr h="454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Assets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Equity + Liabilities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563544"/>
                  </a:ext>
                </a:extLst>
              </a:tr>
              <a:tr h="2493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Gold $1000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IOU from Jonathan $9,000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Equity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         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3194732"/>
                  </a:ext>
                </a:extLst>
              </a:tr>
              <a:tr h="5707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97382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ECF78B-354A-CF28-88FE-36311D428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363548"/>
              </p:ext>
            </p:extLst>
          </p:nvPr>
        </p:nvGraphicFramePr>
        <p:xfrm>
          <a:off x="6439551" y="1858742"/>
          <a:ext cx="5115748" cy="4194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7692">
                  <a:extLst>
                    <a:ext uri="{9D8B030D-6E8A-4147-A177-3AD203B41FA5}">
                      <a16:colId xmlns:a16="http://schemas.microsoft.com/office/drawing/2014/main" val="2689327983"/>
                    </a:ext>
                  </a:extLst>
                </a:gridCol>
                <a:gridCol w="2758056">
                  <a:extLst>
                    <a:ext uri="{9D8B030D-6E8A-4147-A177-3AD203B41FA5}">
                      <a16:colId xmlns:a16="http://schemas.microsoft.com/office/drawing/2014/main" val="2128561781"/>
                    </a:ext>
                  </a:extLst>
                </a:gridCol>
              </a:tblGrid>
              <a:tr h="44601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Newman Bank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17953"/>
                  </a:ext>
                </a:extLst>
              </a:tr>
              <a:tr h="401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Assets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Equity + Liabilities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190446"/>
                  </a:ext>
                </a:extLst>
              </a:tr>
              <a:tr h="2843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Gold $1000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IOU from Jonathan $9,000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IOU from Mises Institute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$5,000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Equity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         $10,000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Liabilities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         COD to Lydia        $5,000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435998"/>
                  </a:ext>
                </a:extLst>
              </a:tr>
              <a:tr h="5041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$15,000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$15,000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67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017A-0A19-4EA6-81C1-04B24AEF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 is different with deposit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5F7F8-2045-4E0D-AB70-475E712C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1845734"/>
            <a:ext cx="4990636" cy="4023360"/>
          </a:xfrm>
        </p:spPr>
        <p:txBody>
          <a:bodyPr>
            <a:normAutofit/>
          </a:bodyPr>
          <a:lstStyle/>
          <a:p>
            <a:pPr marL="228600" lvl="1">
              <a:buFont typeface="Arial" panose="020B0604020202020204" pitchFamily="34" charset="0"/>
              <a:buChar char="•"/>
            </a:pPr>
            <a:r>
              <a:rPr lang="en-US" sz="2800" dirty="0"/>
              <a:t>Suppose Tate deposits $10,000 of gold at the Newman Bank </a:t>
            </a:r>
          </a:p>
          <a:p>
            <a:pPr marL="411480" lvl="2"/>
            <a:r>
              <a:rPr lang="en-US" sz="2400" dirty="0"/>
              <a:t>The deposit is a money substitute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400" dirty="0"/>
              <a:t>The money supply has not changed, only the composition of Tate’s cash balance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938240-0D73-4171-95FB-818783E54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321620"/>
              </p:ext>
            </p:extLst>
          </p:nvPr>
        </p:nvGraphicFramePr>
        <p:xfrm>
          <a:off x="6172200" y="2207321"/>
          <a:ext cx="5529470" cy="3661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5648">
                  <a:extLst>
                    <a:ext uri="{9D8B030D-6E8A-4147-A177-3AD203B41FA5}">
                      <a16:colId xmlns:a16="http://schemas.microsoft.com/office/drawing/2014/main" val="3664363415"/>
                    </a:ext>
                  </a:extLst>
                </a:gridCol>
                <a:gridCol w="3063822">
                  <a:extLst>
                    <a:ext uri="{9D8B030D-6E8A-4147-A177-3AD203B41FA5}">
                      <a16:colId xmlns:a16="http://schemas.microsoft.com/office/drawing/2014/main" val="407367482"/>
                    </a:ext>
                  </a:extLst>
                </a:gridCol>
              </a:tblGrid>
              <a:tr h="5905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Newman Bank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846803"/>
                  </a:ext>
                </a:extLst>
              </a:tr>
              <a:tr h="590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Assets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Equity + Liabilities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868246"/>
                  </a:ext>
                </a:extLst>
              </a:tr>
              <a:tr h="18899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Gold Reserves 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Liabilities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Deposit to Tate       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63510"/>
                  </a:ext>
                </a:extLst>
              </a:tr>
              <a:tr h="5905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45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3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E2-A3AC-470E-82B5-108F7CEB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banking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D1C0B3-3EF9-40A3-9EF3-3B9357389A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30352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 Newman Bank operates at a 100% reserve ratio</a:t>
                </a:r>
              </a:p>
              <a:p>
                <a:pPr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𝑅𝑒𝑠𝑒𝑟𝑣𝑒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𝑅𝑎𝑡𝑖𝑜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𝑅𝑒𝑠𝑒𝑟𝑣𝑒𝑠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𝐷𝑒𝑝𝑜𝑠𝑖𝑡𝑠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∗100=100%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lvl="1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ea typeface="Calibri" panose="020F0502020204030204" pitchFamily="34" charset="0"/>
                  </a:rPr>
                  <a:t>All money substitutes are money certificates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D1C0B3-3EF9-40A3-9EF3-3B9357389A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303520" cy="4023360"/>
              </a:xfrm>
              <a:blipFill>
                <a:blip r:embed="rId2"/>
                <a:stretch>
                  <a:fillRect l="-2644" t="-758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01FD70-A4F8-AC05-7788-7E068AD92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43007"/>
              </p:ext>
            </p:extLst>
          </p:nvPr>
        </p:nvGraphicFramePr>
        <p:xfrm>
          <a:off x="6535711" y="2207321"/>
          <a:ext cx="5456419" cy="3661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3074">
                  <a:extLst>
                    <a:ext uri="{9D8B030D-6E8A-4147-A177-3AD203B41FA5}">
                      <a16:colId xmlns:a16="http://schemas.microsoft.com/office/drawing/2014/main" val="3664363415"/>
                    </a:ext>
                  </a:extLst>
                </a:gridCol>
                <a:gridCol w="3023345">
                  <a:extLst>
                    <a:ext uri="{9D8B030D-6E8A-4147-A177-3AD203B41FA5}">
                      <a16:colId xmlns:a16="http://schemas.microsoft.com/office/drawing/2014/main" val="407367482"/>
                    </a:ext>
                  </a:extLst>
                </a:gridCol>
              </a:tblGrid>
              <a:tr h="5905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Newman Bank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846803"/>
                  </a:ext>
                </a:extLst>
              </a:tr>
              <a:tr h="590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Assets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Equity + Liabilities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868246"/>
                  </a:ext>
                </a:extLst>
              </a:tr>
              <a:tr h="18899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Gold Reserves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Liabilities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Deposit to Tate      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63510"/>
                  </a:ext>
                </a:extLst>
              </a:tr>
              <a:tr h="5905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45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57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E2-A3AC-470E-82B5-108F7CEB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1C0B3-3EF9-40A3-9EF3-3B9357389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20640" cy="4023360"/>
          </a:xfrm>
        </p:spPr>
        <p:txBody>
          <a:bodyPr>
            <a:normAutofit fontScale="85000" lnSpcReduction="10000"/>
          </a:bodyPr>
          <a:lstStyle/>
          <a:p>
            <a:pPr marL="228600" lvl="1">
              <a:buFont typeface="Arial" panose="020B0604020202020204" pitchFamily="34" charset="0"/>
              <a:buChar char="•"/>
            </a:pPr>
            <a:r>
              <a:rPr lang="en-US" sz="3200" dirty="0"/>
              <a:t>Then it makes a $90,000 loan to Karl </a:t>
            </a:r>
          </a:p>
          <a:p>
            <a:pPr marL="685800" lvl="3"/>
            <a:r>
              <a:rPr lang="en-US" sz="2600" b="1" dirty="0"/>
              <a:t>Credit expansion</a:t>
            </a:r>
            <a:r>
              <a:rPr lang="en-US" sz="2600" dirty="0"/>
              <a:t>: 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increasing the money supply by making loans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sz="3200" dirty="0">
                <a:ea typeface="Times New Roman" panose="02020603050405020304" pitchFamily="18" charset="0"/>
              </a:rPr>
              <a:t>The money supply increases by $90,000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2800" dirty="0">
                <a:ea typeface="Times New Roman" panose="02020603050405020304" pitchFamily="18" charset="0"/>
              </a:rPr>
              <a:t>$100,000 in money substitutes. $10,000 are money certificates and $90,000 are fiduciary media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C46759-740D-885C-37E3-3A046908B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33880"/>
              </p:ext>
            </p:extLst>
          </p:nvPr>
        </p:nvGraphicFramePr>
        <p:xfrm>
          <a:off x="6217920" y="2026527"/>
          <a:ext cx="5529470" cy="3661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5648">
                  <a:extLst>
                    <a:ext uri="{9D8B030D-6E8A-4147-A177-3AD203B41FA5}">
                      <a16:colId xmlns:a16="http://schemas.microsoft.com/office/drawing/2014/main" val="196656684"/>
                    </a:ext>
                  </a:extLst>
                </a:gridCol>
                <a:gridCol w="3063822">
                  <a:extLst>
                    <a:ext uri="{9D8B030D-6E8A-4147-A177-3AD203B41FA5}">
                      <a16:colId xmlns:a16="http://schemas.microsoft.com/office/drawing/2014/main" val="237142874"/>
                    </a:ext>
                  </a:extLst>
                </a:gridCol>
              </a:tblGrid>
              <a:tr h="5905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Newman Bank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533459"/>
                  </a:ext>
                </a:extLst>
              </a:tr>
              <a:tr h="590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Assets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Equity + Liabilities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220934"/>
                  </a:ext>
                </a:extLst>
              </a:tr>
              <a:tr h="18899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Gold Reserves 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Liabilities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Deposit to Tate       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238675"/>
                  </a:ext>
                </a:extLst>
              </a:tr>
              <a:tr h="5905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8238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BD85AD-3EEC-398B-719F-A6482265D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98567"/>
              </p:ext>
            </p:extLst>
          </p:nvPr>
        </p:nvGraphicFramePr>
        <p:xfrm>
          <a:off x="6217920" y="2026527"/>
          <a:ext cx="5488999" cy="3793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3436">
                  <a:extLst>
                    <a:ext uri="{9D8B030D-6E8A-4147-A177-3AD203B41FA5}">
                      <a16:colId xmlns:a16="http://schemas.microsoft.com/office/drawing/2014/main" val="1451488460"/>
                    </a:ext>
                  </a:extLst>
                </a:gridCol>
                <a:gridCol w="2485563">
                  <a:extLst>
                    <a:ext uri="{9D8B030D-6E8A-4147-A177-3AD203B41FA5}">
                      <a16:colId xmlns:a16="http://schemas.microsoft.com/office/drawing/2014/main" val="2553047986"/>
                    </a:ext>
                  </a:extLst>
                </a:gridCol>
              </a:tblGrid>
              <a:tr h="48485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746363"/>
                  </a:ext>
                </a:extLst>
              </a:tr>
              <a:tr h="436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799252"/>
                  </a:ext>
                </a:extLst>
              </a:tr>
              <a:tr h="22134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Gold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Reserves $10,000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IOU from Jim $90,000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Liabilities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  Deposit to Tate             $10,000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  Deposit to Karl   $90,000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429772"/>
                  </a:ext>
                </a:extLst>
              </a:tr>
              <a:tr h="5480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142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1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B3B1-BC09-4A9A-9323-837990B0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7FD0-D95B-47DB-920A-D1DA190D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893808" cy="4023360"/>
          </a:xfrm>
        </p:spPr>
        <p:txBody>
          <a:bodyPr>
            <a:normAutofit fontScale="92500" lnSpcReduction="20000"/>
          </a:bodyPr>
          <a:lstStyle/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3600" dirty="0"/>
              <a:t>The Newman Bank is operating at a 10% fractional reserve ratio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The Newman Bank cannot meet all potential withdrawals, but estimates that it will never have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Liquid</a:t>
            </a:r>
            <a:r>
              <a:rPr lang="en-US" sz="3200" dirty="0"/>
              <a:t>: enough reserves to meet current withdrawals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Illiquid</a:t>
            </a:r>
            <a:r>
              <a:rPr lang="en-US" sz="3200" dirty="0"/>
              <a:t>: not enough reserves to meet current withdrawals</a:t>
            </a:r>
            <a:endParaRPr lang="en-US" sz="3200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298F-DC9A-4DFF-A42D-1DA6D0A1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Wait a second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47D4B-A9E2-4FC3-A2C1-D85DCFBC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4069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Mainstream economist: if banks can increase the money supply, they will do so endlessly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 The free market has allowed the Newman Bank to increase the money supply by $90,000 (out of thin air)!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 Wildcat banking!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8386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BC18-249E-4208-CDE0-52ACECCF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C127-D67E-DF32-9872-172915D1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Austrians: competition will limit credit expansion!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/>
              <a:t> The Adverse Clearing Mechanism</a:t>
            </a:r>
            <a:r>
              <a:rPr lang="en-US" sz="3600" dirty="0"/>
              <a:t>: credit expansion causes an outflow of reserves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CE34-FBEA-484F-950F-21E4CE58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Bank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737E-5AAE-414A-AE20-1F6C91E93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If the Newman Bank makes the $90,000 loan, it will go bankrupt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Why? Karl will spend his loan at the Mises Institute Bookstore, which deposits the money at the Bank of Salerno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Salerno and Newman are friends, but not</a:t>
            </a:r>
            <a:r>
              <a:rPr lang="en-US" sz="2800" b="1" dirty="0"/>
              <a:t> </a:t>
            </a:r>
            <a:r>
              <a:rPr lang="en-US" sz="2800" b="1" i="1" u="sng" dirty="0"/>
              <a:t>that</a:t>
            </a:r>
            <a:r>
              <a:rPr lang="en-US" sz="2800" b="1" dirty="0"/>
              <a:t> </a:t>
            </a:r>
            <a:r>
              <a:rPr lang="en-US" sz="2800" dirty="0"/>
              <a:t>good of friends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Joseph Salerno will present the obligation to Patrick Newman for redemption in gold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But the Newman Bank only has $10,000 in gold!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750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BC4B-C480-4575-A8E8-BDAE2D0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25EB-EBE9-4FC8-899A-86151EC1E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>
              <a:buFont typeface="Arial" panose="020B0604020202020204" pitchFamily="34" charset="0"/>
              <a:buChar char="•"/>
            </a:pPr>
            <a:r>
              <a:rPr lang="en-US" sz="3600" dirty="0"/>
              <a:t>Competition severely limits credit expansion</a:t>
            </a:r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sz="3600" dirty="0"/>
              <a:t>Wait! What if banks form a cartel to coordinate credit expansion?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It would fail because of internal and external pressure, which dooms every free-market cartel</a:t>
            </a:r>
          </a:p>
        </p:txBody>
      </p:sp>
    </p:spTree>
    <p:extLst>
      <p:ext uri="{BB962C8B-B14F-4D97-AF65-F5344CB8AC3E}">
        <p14:creationId xmlns:p14="http://schemas.microsoft.com/office/powerpoint/2010/main" val="32525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D2FF-5696-4C04-A398-1FADE2FA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Central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05788-D0F0-4295-8702-9F058BE92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100" dirty="0"/>
              <a:t> </a:t>
            </a:r>
            <a:r>
              <a:rPr lang="en-US" sz="3600" dirty="0"/>
              <a:t>A central bank has five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 Monopoly on note issuance (usually fiat money)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 Banker’s bank (holds bank reserves)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 Regulator (reserve requirements)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 Lender of last resort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 Conductor of monetary policy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" lvl="1" indent="-9144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7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77B5-753F-4F9A-A209-D3F03195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What’s this presentation about,  and why should I care?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2CCC-3257-488E-80FC-85CB20F4C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Why banks exist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difference between loan and deposit banking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How deposit banking affects the money supply</a:t>
            </a:r>
          </a:p>
          <a:p>
            <a:pPr marL="91440" lvl="1" indent="-9144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 How free banking limits credit expansion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2800" dirty="0"/>
              <a:t>Adverse clearing mechanism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How central banking affects the money supply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money multiplier process</a:t>
            </a:r>
          </a:p>
        </p:txBody>
      </p:sp>
    </p:spTree>
    <p:extLst>
      <p:ext uri="{BB962C8B-B14F-4D97-AF65-F5344CB8AC3E}">
        <p14:creationId xmlns:p14="http://schemas.microsoft.com/office/powerpoint/2010/main" val="32573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84E9-54A5-41C2-ADCF-F652446A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Central bank monetary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F173-2E0A-43D5-94DB-FC5FA4E78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8053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 central bank has four tools it uses to affect economic activity</a:t>
            </a:r>
          </a:p>
          <a:p>
            <a:pPr lvl="1" indent="-342900">
              <a:buFont typeface="+mj-lt"/>
              <a:buAutoNum type="arabicPeriod"/>
            </a:pPr>
            <a:r>
              <a:rPr lang="en-US" sz="2400" dirty="0"/>
              <a:t>Open market operations (OMO)</a:t>
            </a:r>
          </a:p>
          <a:p>
            <a:pPr lvl="1" indent="-342900">
              <a:buFont typeface="+mj-lt"/>
              <a:buAutoNum type="arabicPeriod"/>
            </a:pPr>
            <a:r>
              <a:rPr lang="en-US" sz="2400" dirty="0"/>
              <a:t>Discount window</a:t>
            </a:r>
          </a:p>
          <a:p>
            <a:pPr lvl="1" indent="-342900">
              <a:buFont typeface="+mj-lt"/>
              <a:buAutoNum type="arabicPeriod"/>
            </a:pPr>
            <a:r>
              <a:rPr lang="en-US" sz="2400" dirty="0"/>
              <a:t>Reserve requirements</a:t>
            </a:r>
          </a:p>
          <a:p>
            <a:pPr lvl="1" indent="-342900">
              <a:buFont typeface="+mj-lt"/>
              <a:buAutoNum type="arabicPeriod"/>
            </a:pPr>
            <a:r>
              <a:rPr lang="en-US" sz="2400" dirty="0"/>
              <a:t>Interest on bank reserves</a:t>
            </a:r>
          </a:p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en-US" sz="2800" dirty="0"/>
              <a:t> Let’s look at OMO and the </a:t>
            </a:r>
            <a:r>
              <a:rPr lang="en-US" sz="2800" b="1" dirty="0"/>
              <a:t>money multiplier</a:t>
            </a:r>
          </a:p>
          <a:p>
            <a:pPr marL="274320" lvl="2" indent="-91440">
              <a:buFont typeface="Arial" panose="020B0604020202020204" pitchFamily="34" charset="0"/>
              <a:buChar char="•"/>
            </a:pPr>
            <a:r>
              <a:rPr lang="en-US" sz="2400" dirty="0"/>
              <a:t> The process of how credit expansion increases the money supply</a:t>
            </a:r>
          </a:p>
        </p:txBody>
      </p:sp>
    </p:spTree>
    <p:extLst>
      <p:ext uri="{BB962C8B-B14F-4D97-AF65-F5344CB8AC3E}">
        <p14:creationId xmlns:p14="http://schemas.microsoft.com/office/powerpoint/2010/main" val="31734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88B2-5962-4328-AF9B-2E4A8B19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market operations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D661-1EB3-4355-B424-79C89C6F7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93192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The Fed writes a $1000 check to bond dealers Powell &amp; Sons. It “prints money out of thin air”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Powell &amp; Sons deposits at the Newman Bank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The Newman Bank deposits it at the Federal Reserve (not shown)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588A71-4C9C-4C5C-8102-C8CF806D6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03223"/>
              </p:ext>
            </p:extLst>
          </p:nvPr>
        </p:nvGraphicFramePr>
        <p:xfrm>
          <a:off x="5331654" y="2321168"/>
          <a:ext cx="6409771" cy="3632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9227">
                  <a:extLst>
                    <a:ext uri="{9D8B030D-6E8A-4147-A177-3AD203B41FA5}">
                      <a16:colId xmlns:a16="http://schemas.microsoft.com/office/drawing/2014/main" val="2581609961"/>
                    </a:ext>
                  </a:extLst>
                </a:gridCol>
                <a:gridCol w="2970544">
                  <a:extLst>
                    <a:ext uri="{9D8B030D-6E8A-4147-A177-3AD203B41FA5}">
                      <a16:colId xmlns:a16="http://schemas.microsoft.com/office/drawing/2014/main" val="1742414571"/>
                    </a:ext>
                  </a:extLst>
                </a:gridCol>
              </a:tblGrid>
              <a:tr h="36810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Newman Bank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30109"/>
                  </a:ext>
                </a:extLst>
              </a:tr>
              <a:tr h="761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Assets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Equity + Liabilities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219925"/>
                  </a:ext>
                </a:extLst>
              </a:tr>
              <a:tr h="1808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Reserves $1000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Liabilities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Deposit to Powell &amp; Sons $1000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442372"/>
                  </a:ext>
                </a:extLst>
              </a:tr>
              <a:tr h="6101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18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055C-A1B8-4DE1-933F-937F426F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market operations explained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A9F8E-5A08-4B7B-A514-C4E7A0308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4616" y="1845734"/>
                <a:ext cx="5227121" cy="4023360"/>
              </a:xfrm>
            </p:spPr>
            <p:txBody>
              <a:bodyPr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800" dirty="0"/>
                  <a:t>The Newman Bank will only engage in credit expansion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𝑅𝑒𝑠𝑒𝑟𝑣𝑒𝑠</m:t>
                      </m:r>
                      <m:r>
                        <a:rPr lang="en-US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𝑟𝑒𝑠𝑒𝑟</m:t>
                          </m:r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𝑣𝑒</m:t>
                          </m:r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𝑟𝑒𝑞𝑢𝑖𝑟𝑒𝑚𝑒𝑛𝑡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Say reserve requirements are 10%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the Bank of  Yellen redeems, the Newman Bank will have enough reserves! (not shown)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A9F8E-5A08-4B7B-A514-C4E7A0308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616" y="1845734"/>
                <a:ext cx="5227121" cy="4023360"/>
              </a:xfrm>
              <a:blipFill>
                <a:blip r:embed="rId2"/>
                <a:stretch>
                  <a:fillRect l="-1634" t="-606" r="-2217" b="-6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34B6AD-2487-2C99-653C-53FD5D3D8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91519"/>
              </p:ext>
            </p:extLst>
          </p:nvPr>
        </p:nvGraphicFramePr>
        <p:xfrm>
          <a:off x="5919591" y="2037699"/>
          <a:ext cx="5391875" cy="3567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3065">
                  <a:extLst>
                    <a:ext uri="{9D8B030D-6E8A-4147-A177-3AD203B41FA5}">
                      <a16:colId xmlns:a16="http://schemas.microsoft.com/office/drawing/2014/main" val="4031219648"/>
                    </a:ext>
                  </a:extLst>
                </a:gridCol>
                <a:gridCol w="2498810">
                  <a:extLst>
                    <a:ext uri="{9D8B030D-6E8A-4147-A177-3AD203B41FA5}">
                      <a16:colId xmlns:a16="http://schemas.microsoft.com/office/drawing/2014/main" val="2520293601"/>
                    </a:ext>
                  </a:extLst>
                </a:gridCol>
              </a:tblGrid>
              <a:tr h="36810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37449"/>
                  </a:ext>
                </a:extLst>
              </a:tr>
              <a:tr h="761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1165771"/>
                  </a:ext>
                </a:extLst>
              </a:tr>
              <a:tr h="1808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Reserves $1000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Liabilities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Deposit to Powell &amp; Sons $1000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471721"/>
                  </a:ext>
                </a:extLst>
              </a:tr>
              <a:tr h="6101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23429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C1FD14-5D84-CF32-6656-9AB5A5F90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56480"/>
              </p:ext>
            </p:extLst>
          </p:nvPr>
        </p:nvGraphicFramePr>
        <p:xfrm>
          <a:off x="5919592" y="1962552"/>
          <a:ext cx="5499727" cy="3906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3949">
                  <a:extLst>
                    <a:ext uri="{9D8B030D-6E8A-4147-A177-3AD203B41FA5}">
                      <a16:colId xmlns:a16="http://schemas.microsoft.com/office/drawing/2014/main" val="1922081520"/>
                    </a:ext>
                  </a:extLst>
                </a:gridCol>
                <a:gridCol w="3085778">
                  <a:extLst>
                    <a:ext uri="{9D8B030D-6E8A-4147-A177-3AD203B41FA5}">
                      <a16:colId xmlns:a16="http://schemas.microsoft.com/office/drawing/2014/main" val="2869090958"/>
                    </a:ext>
                  </a:extLst>
                </a:gridCol>
              </a:tblGrid>
              <a:tr h="43358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133363"/>
                  </a:ext>
                </a:extLst>
              </a:tr>
              <a:tr h="433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1984126"/>
                  </a:ext>
                </a:extLst>
              </a:tr>
              <a:tr h="21951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Reserves $1000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IOU from Bernanke &amp; Co. $900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Liabilities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Deposit to Powell &amp; Sons $1000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Deposit to Bernanke &amp; Co. $900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2103741"/>
                  </a:ext>
                </a:extLst>
              </a:tr>
              <a:tr h="7149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$1900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$1900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198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4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3190-445A-4734-80FD-7850F984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market operations explained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F0AEF-2718-49DC-A424-E0BF795F2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9" y="2153163"/>
                <a:ext cx="9603275" cy="3450613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The process does not end. The Bank of Yellen expands credit by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$900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.1</m:t>
                        </m:r>
                      </m:e>
                    </m:d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=$810</m:t>
                    </m:r>
                  </m:oMath>
                </a14:m>
                <a:endParaRPr lang="en-US" sz="28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The next bank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ollows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$810∗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1−.1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=$729</m:t>
                    </m:r>
                  </m:oMath>
                </a14:m>
                <a:r>
                  <a:rPr lang="en-US" sz="2800" b="0" dirty="0"/>
                  <a:t>. So on and so forth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Deposits increase by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$1000+$900+$810+$729+…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=$10000</m:t>
                    </m:r>
                  </m:oMath>
                </a14:m>
                <a:endParaRPr lang="en-US" sz="2800" b="0" dirty="0">
                  <a:effectLst/>
                  <a:ea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qual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to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𝑅𝑒𝑠𝑒𝑟𝑣𝑒𝑠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=$1000∗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.10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=$10000</m:t>
                    </m:r>
                  </m:oMath>
                </a14:m>
                <a:endParaRPr lang="en-US" sz="24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</a:t>
                </a:r>
                <a:r>
                  <a:rPr lang="en-US" sz="2800" b="0" dirty="0"/>
                  <a:t>central bank can increase the money supply as much as it wants to. Just pump in more reserves!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F0AEF-2718-49DC-A424-E0BF795F2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9" y="2153163"/>
                <a:ext cx="9603275" cy="3450613"/>
              </a:xfrm>
              <a:blipFill>
                <a:blip r:embed="rId2"/>
                <a:stretch>
                  <a:fillRect l="-825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46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ACD2-5391-4F42-9E8F-B0D2225A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monetary transmission mechanism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28314-4F20-41AD-8D6B-C6B2C2F3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AE2E2-DC2F-4A16-A2F5-6B68BBF294D8}"/>
              </a:ext>
            </a:extLst>
          </p:cNvPr>
          <p:cNvSpPr txBox="1"/>
          <p:nvPr/>
        </p:nvSpPr>
        <p:spPr>
          <a:xfrm>
            <a:off x="1127758" y="1905506"/>
            <a:ext cx="99669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With each new loan from credit expansion, the money supply increases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It is injected into the economy at a specific point, raising prices and changing production unevenly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Prices include interest rates! </a:t>
            </a:r>
          </a:p>
        </p:txBody>
      </p:sp>
    </p:spTree>
    <p:extLst>
      <p:ext uri="{BB962C8B-B14F-4D97-AF65-F5344CB8AC3E}">
        <p14:creationId xmlns:p14="http://schemas.microsoft.com/office/powerpoint/2010/main" val="29476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7519-AB94-4D58-8E88-423EA708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 for Watching!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4D521-C6A8-4538-9408-395A19A3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81822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For more, read Murray Rothbard’s </a:t>
            </a:r>
            <a:r>
              <a:rPr lang="en-US" sz="3200" i="1" dirty="0"/>
              <a:t>The Mystery of Banking </a:t>
            </a:r>
            <a:r>
              <a:rPr lang="en-US" sz="3200" dirty="0"/>
              <a:t>(2008) and Bob Murphy’s </a:t>
            </a:r>
            <a:r>
              <a:rPr lang="en-US" sz="3200" i="1" dirty="0"/>
              <a:t>Understanding Money Mechanics </a:t>
            </a:r>
            <a:r>
              <a:rPr lang="en-US" sz="3200" dirty="0"/>
              <a:t>(2021)</a:t>
            </a:r>
          </a:p>
        </p:txBody>
      </p:sp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id="{A7BBF02B-4794-4510-BBDA-C1F286C0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24" y="1845734"/>
            <a:ext cx="2304055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F8BAC-F616-C789-B856-964D01F9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002" y="1845734"/>
            <a:ext cx="2304055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0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D8BC-28C5-4F5F-808D-2E00AADA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money?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DCFD-8584-4A74-A6C5-3DB78FF55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15254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Money</a:t>
            </a:r>
            <a:r>
              <a:rPr lang="en-US" sz="3600" dirty="0"/>
              <a:t>: a generally accepted medium of exchange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Money proper</a:t>
            </a:r>
            <a:r>
              <a:rPr lang="en-US" sz="3200" dirty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a commodity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or paper made irredeemable by fiat 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3200" b="1" dirty="0"/>
              <a:t>Money substitute</a:t>
            </a:r>
            <a:r>
              <a:rPr lang="en-US" sz="3200" dirty="0"/>
              <a:t>: a claim to a fixed amount of money proper </a:t>
            </a:r>
          </a:p>
          <a:p>
            <a:pPr marL="1143000" lvl="3">
              <a:buFont typeface="Arial" panose="020B0604020202020204" pitchFamily="34" charset="0"/>
              <a:buChar char="•"/>
            </a:pPr>
            <a:r>
              <a:rPr lang="en-US" sz="2800" dirty="0"/>
              <a:t>Bank notes, bank deposits, etc. </a:t>
            </a:r>
          </a:p>
        </p:txBody>
      </p:sp>
    </p:spTree>
    <p:extLst>
      <p:ext uri="{BB962C8B-B14F-4D97-AF65-F5344CB8AC3E}">
        <p14:creationId xmlns:p14="http://schemas.microsoft.com/office/powerpoint/2010/main" val="42539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95C8-D4BD-63C9-1DE6-D38C6F0F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 the gold standard</a:t>
            </a:r>
          </a:p>
        </p:txBody>
      </p:sp>
      <p:pic>
        <p:nvPicPr>
          <p:cNvPr id="1026" name="Picture 2" descr="1866–1908 $5 Gold Liberty Head Type II XF ">
            <a:extLst>
              <a:ext uri="{FF2B5EF4-FFF2-40B4-BE49-F238E27FC236}">
                <a16:creationId xmlns:a16="http://schemas.microsoft.com/office/drawing/2014/main" id="{1A30615B-B15E-B049-DB5B-06DBEF0D86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t="5080" r="3920" b="4571"/>
          <a:stretch/>
        </p:blipFill>
        <p:spPr bwMode="auto">
          <a:xfrm>
            <a:off x="3097005" y="1948882"/>
            <a:ext cx="5306518" cy="31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Image result for saint nicholas bank 5 dollars">
            <a:extLst>
              <a:ext uri="{FF2B5EF4-FFF2-40B4-BE49-F238E27FC236}">
                <a16:creationId xmlns:a16="http://schemas.microsoft.com/office/drawing/2014/main" id="{F997C038-1387-3B0E-796E-7ED5CBD0170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52" y="2004380"/>
            <a:ext cx="5564424" cy="29998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4D9FB6-677A-6E28-2584-8CC696497764}"/>
              </a:ext>
            </a:extLst>
          </p:cNvPr>
          <p:cNvSpPr txBox="1"/>
          <p:nvPr/>
        </p:nvSpPr>
        <p:spPr>
          <a:xfrm>
            <a:off x="1333995" y="5133638"/>
            <a:ext cx="897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SAINT NICHOLAS BANK WILL PAY FIVE DOLLARS (1/4</a:t>
            </a:r>
            <a:r>
              <a:rPr lang="en-US" sz="2800" baseline="30000" dirty="0"/>
              <a:t>TH</a:t>
            </a:r>
            <a:r>
              <a:rPr lang="en-US" sz="2800" dirty="0"/>
              <a:t> OZ. OF GOLD) TO THE BEARER ON DEMAND</a:t>
            </a:r>
          </a:p>
        </p:txBody>
      </p:sp>
    </p:spTree>
    <p:extLst>
      <p:ext uri="{BB962C8B-B14F-4D97-AF65-F5344CB8AC3E}">
        <p14:creationId xmlns:p14="http://schemas.microsoft.com/office/powerpoint/2010/main" val="6733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 the Federal Reserve System</a:t>
            </a:r>
          </a:p>
        </p:txBody>
      </p:sp>
      <p:pic>
        <p:nvPicPr>
          <p:cNvPr id="5" name="Picture 4" descr="Image result for 1928 united states $20 no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66" y="2009104"/>
            <a:ext cx="5895036" cy="3013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10625" y="5293217"/>
            <a:ext cx="6825803" cy="81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6081" y="5221847"/>
            <a:ext cx="6360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$20 IN GOLD COIN (1 OZ.) PAYABLE TO THE BEARER ON DEMAND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19C3B-6064-05F6-1C7B-0C2F0C98E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12" y="1925124"/>
            <a:ext cx="6970367" cy="392475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A79411-5230-95DE-44C7-36E61A0E5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92852"/>
            <a:ext cx="9603275" cy="34506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10FDC493-8794-44E3-BFD4-843B5DA45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69" y="2114850"/>
            <a:ext cx="8067052" cy="3449638"/>
          </a:xfrm>
          <a:prstGeom prst="rect">
            <a:avLst/>
          </a:prstGeom>
        </p:spPr>
      </p:pic>
      <p:pic>
        <p:nvPicPr>
          <p:cNvPr id="11" name="Picture 6" descr="Visa Debit Cards | Visa">
            <a:extLst>
              <a:ext uri="{FF2B5EF4-FFF2-40B4-BE49-F238E27FC236}">
                <a16:creationId xmlns:a16="http://schemas.microsoft.com/office/drawing/2014/main" id="{EAA937A5-E770-0081-B731-80AA0BFDD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40" y="1745754"/>
            <a:ext cx="6785735" cy="42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4484-6B03-2681-8317-8E106AFB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banking?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6566-CDCF-C360-53DD-48D09D1D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Bank</a:t>
            </a:r>
            <a:r>
              <a:rPr lang="en-US" sz="3600" dirty="0"/>
              <a:t>: an institution that makes loans and/or issues money substitutes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The first function is called </a:t>
            </a:r>
            <a:r>
              <a:rPr lang="en-US" sz="3200" b="1" dirty="0"/>
              <a:t>loan banking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The second function is called </a:t>
            </a:r>
            <a:r>
              <a:rPr lang="en-US" sz="3200" b="1" dirty="0"/>
              <a:t>deposit banking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7C43-28E3-462C-8714-AF7EC1F1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does banking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C3F4-A5FB-4F37-854C-CC178C41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64987" cy="4023360"/>
          </a:xfrm>
        </p:spPr>
        <p:txBody>
          <a:bodyPr>
            <a:normAutofit fontScale="92500"/>
          </a:bodyPr>
          <a:lstStyle/>
          <a:p>
            <a:pPr marL="2286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Loan banking </a:t>
            </a:r>
            <a:r>
              <a:rPr lang="en-US" sz="3600" dirty="0"/>
              <a:t>exists because financial intermediation lowers the cost of finding borrowers and lenders</a:t>
            </a:r>
            <a:endParaRPr lang="en-US" sz="3600" b="1" dirty="0"/>
          </a:p>
          <a:p>
            <a:pPr marL="2286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Deposit banking</a:t>
            </a:r>
            <a:r>
              <a:rPr lang="en-US" sz="3600" dirty="0"/>
              <a:t> exists because gold and silver coins are cumbersome and can be easily stolen</a:t>
            </a:r>
          </a:p>
          <a:p>
            <a:pPr marL="731520" lvl="3" indent="-91440"/>
            <a:r>
              <a:rPr lang="en-US" sz="3000" dirty="0"/>
              <a:t> Bank notes are easier to carry (small transactions)</a:t>
            </a:r>
          </a:p>
          <a:p>
            <a:pPr marL="731520" lvl="3" indent="-91440"/>
            <a:r>
              <a:rPr lang="en-US" sz="3000" dirty="0"/>
              <a:t> Debit cards can be precisely divided and require verification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7E59-B038-452A-9565-73929DE5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Simple loan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CBEF2-0155-4A17-A133-453B4EAE6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154643" cy="40779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Assume we are on a gold standard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Suppose I decrease consumption by $10,000 and start a bank with my savings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A4AEE2-06D8-4339-914C-4A9129B58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61704"/>
              </p:ext>
            </p:extLst>
          </p:nvPr>
        </p:nvGraphicFramePr>
        <p:xfrm>
          <a:off x="6395595" y="2052599"/>
          <a:ext cx="5154643" cy="3672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619">
                  <a:extLst>
                    <a:ext uri="{9D8B030D-6E8A-4147-A177-3AD203B41FA5}">
                      <a16:colId xmlns:a16="http://schemas.microsoft.com/office/drawing/2014/main" val="1465864591"/>
                    </a:ext>
                  </a:extLst>
                </a:gridCol>
                <a:gridCol w="2779024">
                  <a:extLst>
                    <a:ext uri="{9D8B030D-6E8A-4147-A177-3AD203B41FA5}">
                      <a16:colId xmlns:a16="http://schemas.microsoft.com/office/drawing/2014/main" val="3686875755"/>
                    </a:ext>
                  </a:extLst>
                </a:gridCol>
              </a:tblGrid>
              <a:tr h="48199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451975"/>
                  </a:ext>
                </a:extLst>
              </a:tr>
              <a:tr h="996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364361"/>
                  </a:ext>
                </a:extLst>
              </a:tr>
              <a:tr h="1711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Gold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Equity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      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253020"/>
                  </a:ext>
                </a:extLst>
              </a:tr>
              <a:tr h="481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$10,000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573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66A8-02B1-4978-86D7-B28ABBA1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Simple loan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A897F-F68F-4744-A5AB-0B258581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Then the Newman bank makes a $9,000 loan to Jonathan for one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ea typeface="Calibri" panose="020F0502020204030204" pitchFamily="34" charset="0"/>
              </a:rPr>
              <a:t>Important: the money supply has </a:t>
            </a:r>
            <a:r>
              <a:rPr lang="en-US" sz="3200" b="1" u="sng" dirty="0">
                <a:effectLst/>
                <a:ea typeface="Calibri" panose="020F0502020204030204" pitchFamily="34" charset="0"/>
              </a:rPr>
              <a:t>not changed</a:t>
            </a:r>
            <a:r>
              <a:rPr lang="en-US" sz="3200" dirty="0">
                <a:ea typeface="Calibri" panose="020F0502020204030204" pitchFamily="34" charset="0"/>
              </a:rPr>
              <a:t>, only the composition of </a:t>
            </a:r>
            <a:r>
              <a:rPr lang="en-US" sz="3200" dirty="0">
                <a:effectLst/>
                <a:ea typeface="Calibri" panose="020F0502020204030204" pitchFamily="34" charset="0"/>
              </a:rPr>
              <a:t>cash balances </a:t>
            </a:r>
            <a:endParaRPr lang="en-US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F0DA56-8A2F-DD27-328B-2DE5D1AFF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15285"/>
              </p:ext>
            </p:extLst>
          </p:nvPr>
        </p:nvGraphicFramePr>
        <p:xfrm>
          <a:off x="6251606" y="2021275"/>
          <a:ext cx="5154643" cy="3672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619">
                  <a:extLst>
                    <a:ext uri="{9D8B030D-6E8A-4147-A177-3AD203B41FA5}">
                      <a16:colId xmlns:a16="http://schemas.microsoft.com/office/drawing/2014/main" val="1758004398"/>
                    </a:ext>
                  </a:extLst>
                </a:gridCol>
                <a:gridCol w="2779024">
                  <a:extLst>
                    <a:ext uri="{9D8B030D-6E8A-4147-A177-3AD203B41FA5}">
                      <a16:colId xmlns:a16="http://schemas.microsoft.com/office/drawing/2014/main" val="2659945262"/>
                    </a:ext>
                  </a:extLst>
                </a:gridCol>
              </a:tblGrid>
              <a:tr h="48199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06774"/>
                  </a:ext>
                </a:extLst>
              </a:tr>
              <a:tr h="996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889719"/>
                  </a:ext>
                </a:extLst>
              </a:tr>
              <a:tr h="1711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Gold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Equity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      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976631"/>
                  </a:ext>
                </a:extLst>
              </a:tr>
              <a:tr h="481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$10,000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42602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A1404E-F4E2-29CA-859C-3AD4A37FD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91108"/>
              </p:ext>
            </p:extLst>
          </p:nvPr>
        </p:nvGraphicFramePr>
        <p:xfrm>
          <a:off x="6251606" y="2021276"/>
          <a:ext cx="5154643" cy="3672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618">
                  <a:extLst>
                    <a:ext uri="{9D8B030D-6E8A-4147-A177-3AD203B41FA5}">
                      <a16:colId xmlns:a16="http://schemas.microsoft.com/office/drawing/2014/main" val="2400816568"/>
                    </a:ext>
                  </a:extLst>
                </a:gridCol>
                <a:gridCol w="2779025">
                  <a:extLst>
                    <a:ext uri="{9D8B030D-6E8A-4147-A177-3AD203B41FA5}">
                      <a16:colId xmlns:a16="http://schemas.microsoft.com/office/drawing/2014/main" val="966496930"/>
                    </a:ext>
                  </a:extLst>
                </a:gridCol>
              </a:tblGrid>
              <a:tr h="46083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036593"/>
                  </a:ext>
                </a:extLst>
              </a:tr>
              <a:tr h="414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563544"/>
                  </a:ext>
                </a:extLst>
              </a:tr>
              <a:tr h="22760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Gold $1000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IOU from Jonathan $9,000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Equity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      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3194732"/>
                  </a:ext>
                </a:extLst>
              </a:tr>
              <a:tr h="5209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97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8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786</TotalTime>
  <Words>1293</Words>
  <Application>Microsoft Office PowerPoint</Application>
  <PresentationFormat>Widescreen</PresentationFormat>
  <Paragraphs>225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 Math</vt:lpstr>
      <vt:lpstr>Gill Sans MT</vt:lpstr>
      <vt:lpstr>Times New Roman</vt:lpstr>
      <vt:lpstr>Gallery</vt:lpstr>
      <vt:lpstr>Banking</vt:lpstr>
      <vt:lpstr>What’s this presentation about,  and why should I care? </vt:lpstr>
      <vt:lpstr>What is money? </vt:lpstr>
      <vt:lpstr>Under the gold standard</vt:lpstr>
      <vt:lpstr>Under the Federal Reserve System</vt:lpstr>
      <vt:lpstr>What is banking? </vt:lpstr>
      <vt:lpstr>Why does banking exist?</vt:lpstr>
      <vt:lpstr>Simple loan banking</vt:lpstr>
      <vt:lpstr>Simple loan banking</vt:lpstr>
      <vt:lpstr>Complex loan banking</vt:lpstr>
      <vt:lpstr>It is different with deposit banking</vt:lpstr>
      <vt:lpstr>Deposit banking</vt:lpstr>
      <vt:lpstr>Deposit banking</vt:lpstr>
      <vt:lpstr>Fractional reserve banking</vt:lpstr>
      <vt:lpstr>Wait a second</vt:lpstr>
      <vt:lpstr>Free Banking</vt:lpstr>
      <vt:lpstr>Bank competition</vt:lpstr>
      <vt:lpstr>Free banking</vt:lpstr>
      <vt:lpstr>Central banking</vt:lpstr>
      <vt:lpstr>Central bank monetary policy</vt:lpstr>
      <vt:lpstr>Open market operations explained</vt:lpstr>
      <vt:lpstr>Open market operations explained</vt:lpstr>
      <vt:lpstr>Open market operations explained</vt:lpstr>
      <vt:lpstr>The monetary transmission mechanism</vt:lpstr>
      <vt:lpstr>Thanks for Watching!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Banking</dc:title>
  <dc:creator>Patrick Newman</dc:creator>
  <cp:lastModifiedBy>Patrick Newman</cp:lastModifiedBy>
  <cp:revision>9</cp:revision>
  <dcterms:created xsi:type="dcterms:W3CDTF">2021-07-14T14:09:53Z</dcterms:created>
  <dcterms:modified xsi:type="dcterms:W3CDTF">2023-07-24T02:31:07Z</dcterms:modified>
</cp:coreProperties>
</file>