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78" r:id="rId7"/>
    <p:sldId id="262" r:id="rId8"/>
    <p:sldId id="263" r:id="rId9"/>
    <p:sldId id="264" r:id="rId10"/>
    <p:sldId id="277" r:id="rId11"/>
    <p:sldId id="266" r:id="rId12"/>
    <p:sldId id="268" r:id="rId13"/>
    <p:sldId id="269" r:id="rId14"/>
    <p:sldId id="270" r:id="rId15"/>
    <p:sldId id="272" r:id="rId16"/>
    <p:sldId id="274" r:id="rId17"/>
    <p:sldId id="273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690B6B-5631-8342-8521-951E2F9CEBF6}" v="660" dt="2022-07-27T22:06:35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7"/>
    <p:restoredTop sz="94762"/>
  </p:normalViewPr>
  <p:slideViewPr>
    <p:cSldViewPr snapToGrid="0">
      <p:cViewPr varScale="1">
        <p:scale>
          <a:sx n="76" d="100"/>
          <a:sy n="76" d="100"/>
        </p:scale>
        <p:origin x="232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Newman" userId="3b6d677ab6269c3c" providerId="LiveId" clId="{66690B6B-5631-8342-8521-951E2F9CEBF6}"/>
    <pc:docChg chg="undo custSel addSld delSld modSld">
      <pc:chgData name="Patrick Newman" userId="3b6d677ab6269c3c" providerId="LiveId" clId="{66690B6B-5631-8342-8521-951E2F9CEBF6}" dt="2022-07-27T22:06:35.657" v="859" actId="27636"/>
      <pc:docMkLst>
        <pc:docMk/>
      </pc:docMkLst>
      <pc:sldChg chg="modSp mod modAnim">
        <pc:chgData name="Patrick Newman" userId="3b6d677ab6269c3c" providerId="LiveId" clId="{66690B6B-5631-8342-8521-951E2F9CEBF6}" dt="2022-07-27T22:06:35.657" v="859" actId="27636"/>
        <pc:sldMkLst>
          <pc:docMk/>
          <pc:sldMk cId="3180946651" sldId="257"/>
        </pc:sldMkLst>
        <pc:spChg chg="mod">
          <ac:chgData name="Patrick Newman" userId="3b6d677ab6269c3c" providerId="LiveId" clId="{66690B6B-5631-8342-8521-951E2F9CEBF6}" dt="2022-07-27T22:06:35.657" v="859" actId="27636"/>
          <ac:spMkLst>
            <pc:docMk/>
            <pc:sldMk cId="3180946651" sldId="257"/>
            <ac:spMk id="3" creationId="{21AF32C7-124A-1BD9-64CB-FE696D7EE9D2}"/>
          </ac:spMkLst>
        </pc:spChg>
      </pc:sldChg>
      <pc:sldChg chg="delSp modSp mod delAnim modAnim">
        <pc:chgData name="Patrick Newman" userId="3b6d677ab6269c3c" providerId="LiveId" clId="{66690B6B-5631-8342-8521-951E2F9CEBF6}" dt="2022-07-27T21:51:49.191" v="607" actId="20577"/>
        <pc:sldMkLst>
          <pc:docMk/>
          <pc:sldMk cId="3511174953" sldId="259"/>
        </pc:sldMkLst>
        <pc:spChg chg="mod">
          <ac:chgData name="Patrick Newman" userId="3b6d677ab6269c3c" providerId="LiveId" clId="{66690B6B-5631-8342-8521-951E2F9CEBF6}" dt="2022-07-27T21:51:49.191" v="607" actId="20577"/>
          <ac:spMkLst>
            <pc:docMk/>
            <pc:sldMk cId="3511174953" sldId="259"/>
            <ac:spMk id="3" creationId="{EEA6B51C-37A5-D022-CD70-88E0121F9699}"/>
          </ac:spMkLst>
        </pc:spChg>
        <pc:picChg chg="del mod">
          <ac:chgData name="Patrick Newman" userId="3b6d677ab6269c3c" providerId="LiveId" clId="{66690B6B-5631-8342-8521-951E2F9CEBF6}" dt="2022-07-27T21:50:24.994" v="605" actId="478"/>
          <ac:picMkLst>
            <pc:docMk/>
            <pc:sldMk cId="3511174953" sldId="259"/>
            <ac:picMk id="5" creationId="{BCFFC6FE-A15F-449B-051C-F13562375512}"/>
          </ac:picMkLst>
        </pc:picChg>
        <pc:picChg chg="del mod">
          <ac:chgData name="Patrick Newman" userId="3b6d677ab6269c3c" providerId="LiveId" clId="{66690B6B-5631-8342-8521-951E2F9CEBF6}" dt="2022-07-27T21:50:24.349" v="604" actId="478"/>
          <ac:picMkLst>
            <pc:docMk/>
            <pc:sldMk cId="3511174953" sldId="259"/>
            <ac:picMk id="2052" creationId="{D9593553-3A2B-60F5-8389-9F92445379FA}"/>
          </ac:picMkLst>
        </pc:picChg>
      </pc:sldChg>
      <pc:sldChg chg="delSp modSp mod delAnim modAnim">
        <pc:chgData name="Patrick Newman" userId="3b6d677ab6269c3c" providerId="LiveId" clId="{66690B6B-5631-8342-8521-951E2F9CEBF6}" dt="2022-07-27T21:54:19.164" v="676" actId="478"/>
        <pc:sldMkLst>
          <pc:docMk/>
          <pc:sldMk cId="2364355023" sldId="260"/>
        </pc:sldMkLst>
        <pc:spChg chg="mod">
          <ac:chgData name="Patrick Newman" userId="3b6d677ab6269c3c" providerId="LiveId" clId="{66690B6B-5631-8342-8521-951E2F9CEBF6}" dt="2022-07-23T16:18:20.209" v="30" actId="20577"/>
          <ac:spMkLst>
            <pc:docMk/>
            <pc:sldMk cId="2364355023" sldId="260"/>
            <ac:spMk id="3" creationId="{EF34DC5C-49A7-5314-669E-D39A9085E8FB}"/>
          </ac:spMkLst>
        </pc:spChg>
        <pc:picChg chg="del mod">
          <ac:chgData name="Patrick Newman" userId="3b6d677ab6269c3c" providerId="LiveId" clId="{66690B6B-5631-8342-8521-951E2F9CEBF6}" dt="2022-07-27T21:53:09.302" v="662" actId="478"/>
          <ac:picMkLst>
            <pc:docMk/>
            <pc:sldMk cId="2364355023" sldId="260"/>
            <ac:picMk id="4" creationId="{E00E6C7E-8A2B-0D9C-9FF0-AB9645B67A32}"/>
          </ac:picMkLst>
        </pc:picChg>
        <pc:picChg chg="del mod">
          <ac:chgData name="Patrick Newman" userId="3b6d677ab6269c3c" providerId="LiveId" clId="{66690B6B-5631-8342-8521-951E2F9CEBF6}" dt="2022-07-27T21:53:04.304" v="661" actId="478"/>
          <ac:picMkLst>
            <pc:docMk/>
            <pc:sldMk cId="2364355023" sldId="260"/>
            <ac:picMk id="5" creationId="{80C8C92B-A863-312A-A053-080E65DA3336}"/>
          </ac:picMkLst>
        </pc:picChg>
        <pc:picChg chg="del mod">
          <ac:chgData name="Patrick Newman" userId="3b6d677ab6269c3c" providerId="LiveId" clId="{66690B6B-5631-8342-8521-951E2F9CEBF6}" dt="2022-07-24T02:50:24.970" v="90" actId="478"/>
          <ac:picMkLst>
            <pc:docMk/>
            <pc:sldMk cId="2364355023" sldId="260"/>
            <ac:picMk id="7170" creationId="{BA0B6EF1-D50A-32CA-0AAC-964040AA1AF9}"/>
          </ac:picMkLst>
        </pc:picChg>
        <pc:picChg chg="del mod">
          <ac:chgData name="Patrick Newman" userId="3b6d677ab6269c3c" providerId="LiveId" clId="{66690B6B-5631-8342-8521-951E2F9CEBF6}" dt="2022-07-27T21:53:14.234" v="665" actId="478"/>
          <ac:picMkLst>
            <pc:docMk/>
            <pc:sldMk cId="2364355023" sldId="260"/>
            <ac:picMk id="7172" creationId="{54738695-1CC0-AD29-24FC-8DBA01D5EAC4}"/>
          </ac:picMkLst>
        </pc:picChg>
        <pc:picChg chg="del mod">
          <ac:chgData name="Patrick Newman" userId="3b6d677ab6269c3c" providerId="LiveId" clId="{66690B6B-5631-8342-8521-951E2F9CEBF6}" dt="2022-07-27T21:53:10.580" v="663" actId="478"/>
          <ac:picMkLst>
            <pc:docMk/>
            <pc:sldMk cId="2364355023" sldId="260"/>
            <ac:picMk id="7174" creationId="{0D1D910A-A726-7DD4-F6D3-35C31E44808F}"/>
          </ac:picMkLst>
        </pc:picChg>
        <pc:picChg chg="del mod">
          <ac:chgData name="Patrick Newman" userId="3b6d677ab6269c3c" providerId="LiveId" clId="{66690B6B-5631-8342-8521-951E2F9CEBF6}" dt="2022-07-27T21:54:19.164" v="676" actId="478"/>
          <ac:picMkLst>
            <pc:docMk/>
            <pc:sldMk cId="2364355023" sldId="260"/>
            <ac:picMk id="7176" creationId="{D8A4CB98-B8A7-BE13-58DA-A64A7F117F61}"/>
          </ac:picMkLst>
        </pc:picChg>
      </pc:sldChg>
      <pc:sldChg chg="delSp modSp modAnim">
        <pc:chgData name="Patrick Newman" userId="3b6d677ab6269c3c" providerId="LiveId" clId="{66690B6B-5631-8342-8521-951E2F9CEBF6}" dt="2022-07-27T21:56:01.113" v="691" actId="478"/>
        <pc:sldMkLst>
          <pc:docMk/>
          <pc:sldMk cId="3004807639" sldId="261"/>
        </pc:sldMkLst>
        <pc:spChg chg="mod">
          <ac:chgData name="Patrick Newman" userId="3b6d677ab6269c3c" providerId="LiveId" clId="{66690B6B-5631-8342-8521-951E2F9CEBF6}" dt="2022-07-25T15:07:07.291" v="488" actId="20577"/>
          <ac:spMkLst>
            <pc:docMk/>
            <pc:sldMk cId="3004807639" sldId="261"/>
            <ac:spMk id="3" creationId="{4A50F578-7869-7DFD-FC97-40C5E2C66778}"/>
          </ac:spMkLst>
        </pc:spChg>
        <pc:picChg chg="del mod">
          <ac:chgData name="Patrick Newman" userId="3b6d677ab6269c3c" providerId="LiveId" clId="{66690B6B-5631-8342-8521-951E2F9CEBF6}" dt="2022-07-27T21:55:56.977" v="690" actId="478"/>
          <ac:picMkLst>
            <pc:docMk/>
            <pc:sldMk cId="3004807639" sldId="261"/>
            <ac:picMk id="8194" creationId="{389C5F05-DB9F-6AC4-6A82-3011D8404B64}"/>
          </ac:picMkLst>
        </pc:picChg>
        <pc:picChg chg="del mod">
          <ac:chgData name="Patrick Newman" userId="3b6d677ab6269c3c" providerId="LiveId" clId="{66690B6B-5631-8342-8521-951E2F9CEBF6}" dt="2022-07-27T21:53:34.812" v="668" actId="478"/>
          <ac:picMkLst>
            <pc:docMk/>
            <pc:sldMk cId="3004807639" sldId="261"/>
            <ac:picMk id="8196" creationId="{778357DA-8AC7-E109-C5E9-0AF362F25107}"/>
          </ac:picMkLst>
        </pc:picChg>
        <pc:picChg chg="del mod">
          <ac:chgData name="Patrick Newman" userId="3b6d677ab6269c3c" providerId="LiveId" clId="{66690B6B-5631-8342-8521-951E2F9CEBF6}" dt="2022-07-27T21:56:01.113" v="691" actId="478"/>
          <ac:picMkLst>
            <pc:docMk/>
            <pc:sldMk cId="3004807639" sldId="261"/>
            <ac:picMk id="8198" creationId="{A8D60453-69D2-05E0-1DA0-FBE9D0F65F5D}"/>
          </ac:picMkLst>
        </pc:picChg>
      </pc:sldChg>
      <pc:sldChg chg="modSp modAnim">
        <pc:chgData name="Patrick Newman" userId="3b6d677ab6269c3c" providerId="LiveId" clId="{66690B6B-5631-8342-8521-951E2F9CEBF6}" dt="2022-07-25T15:07:29.590" v="495" actId="20577"/>
        <pc:sldMkLst>
          <pc:docMk/>
          <pc:sldMk cId="259532004" sldId="262"/>
        </pc:sldMkLst>
        <pc:spChg chg="mod">
          <ac:chgData name="Patrick Newman" userId="3b6d677ab6269c3c" providerId="LiveId" clId="{66690B6B-5631-8342-8521-951E2F9CEBF6}" dt="2022-07-25T15:07:29.590" v="495" actId="20577"/>
          <ac:spMkLst>
            <pc:docMk/>
            <pc:sldMk cId="259532004" sldId="262"/>
            <ac:spMk id="3" creationId="{C7BD38BA-C342-D447-8ABA-CA1A2878E855}"/>
          </ac:spMkLst>
        </pc:spChg>
      </pc:sldChg>
      <pc:sldChg chg="addSp delSp modSp mod delAnim modAnim">
        <pc:chgData name="Patrick Newman" userId="3b6d677ab6269c3c" providerId="LiveId" clId="{66690B6B-5631-8342-8521-951E2F9CEBF6}" dt="2022-07-27T21:59:12.581" v="726" actId="12"/>
        <pc:sldMkLst>
          <pc:docMk/>
          <pc:sldMk cId="712283751" sldId="264"/>
        </pc:sldMkLst>
        <pc:spChg chg="mod">
          <ac:chgData name="Patrick Newman" userId="3b6d677ab6269c3c" providerId="LiveId" clId="{66690B6B-5631-8342-8521-951E2F9CEBF6}" dt="2022-07-27T21:59:12.581" v="726" actId="12"/>
          <ac:spMkLst>
            <pc:docMk/>
            <pc:sldMk cId="712283751" sldId="264"/>
            <ac:spMk id="3" creationId="{A7EC96B0-49F7-DB5B-3DC9-9449008252C9}"/>
          </ac:spMkLst>
        </pc:spChg>
        <pc:spChg chg="add del mod">
          <ac:chgData name="Patrick Newman" userId="3b6d677ab6269c3c" providerId="LiveId" clId="{66690B6B-5631-8342-8521-951E2F9CEBF6}" dt="2022-07-24T03:09:34.684" v="353" actId="478"/>
          <ac:spMkLst>
            <pc:docMk/>
            <pc:sldMk cId="712283751" sldId="264"/>
            <ac:spMk id="4" creationId="{DC26DDE1-5E19-7252-99CF-68C30A618562}"/>
          </ac:spMkLst>
        </pc:spChg>
        <pc:spChg chg="add del mod">
          <ac:chgData name="Patrick Newman" userId="3b6d677ab6269c3c" providerId="LiveId" clId="{66690B6B-5631-8342-8521-951E2F9CEBF6}" dt="2022-07-24T03:08:38.380" v="334" actId="478"/>
          <ac:spMkLst>
            <pc:docMk/>
            <pc:sldMk cId="712283751" sldId="264"/>
            <ac:spMk id="5" creationId="{37BE8D8B-A146-2E04-EE7E-6AA06EC13C05}"/>
          </ac:spMkLst>
        </pc:spChg>
        <pc:spChg chg="add del mod">
          <ac:chgData name="Patrick Newman" userId="3b6d677ab6269c3c" providerId="LiveId" clId="{66690B6B-5631-8342-8521-951E2F9CEBF6}" dt="2022-07-24T03:09:33.132" v="352" actId="478"/>
          <ac:spMkLst>
            <pc:docMk/>
            <pc:sldMk cId="712283751" sldId="264"/>
            <ac:spMk id="8" creationId="{184065D9-191E-ABAC-1DA4-E1592CF93849}"/>
          </ac:spMkLst>
        </pc:spChg>
        <pc:spChg chg="add del mod">
          <ac:chgData name="Patrick Newman" userId="3b6d677ab6269c3c" providerId="LiveId" clId="{66690B6B-5631-8342-8521-951E2F9CEBF6}" dt="2022-07-24T03:09:36.341" v="354" actId="478"/>
          <ac:spMkLst>
            <pc:docMk/>
            <pc:sldMk cId="712283751" sldId="264"/>
            <ac:spMk id="9" creationId="{52C4545B-F591-FEE3-1B36-1FC0D462E489}"/>
          </ac:spMkLst>
        </pc:spChg>
        <pc:spChg chg="add del mod">
          <ac:chgData name="Patrick Newman" userId="3b6d677ab6269c3c" providerId="LiveId" clId="{66690B6B-5631-8342-8521-951E2F9CEBF6}" dt="2022-07-24T03:07:34.304" v="297"/>
          <ac:spMkLst>
            <pc:docMk/>
            <pc:sldMk cId="712283751" sldId="264"/>
            <ac:spMk id="10" creationId="{7EA6C00D-A125-FA48-1328-46B85C25540F}"/>
          </ac:spMkLst>
        </pc:spChg>
        <pc:picChg chg="del mod">
          <ac:chgData name="Patrick Newman" userId="3b6d677ab6269c3c" providerId="LiveId" clId="{66690B6B-5631-8342-8521-951E2F9CEBF6}" dt="2022-07-24T03:08:17.903" v="329" actId="478"/>
          <ac:picMkLst>
            <pc:docMk/>
            <pc:sldMk cId="712283751" sldId="264"/>
            <ac:picMk id="6" creationId="{C88597F1-D8E0-5BFF-5A86-84594097D837}"/>
          </ac:picMkLst>
        </pc:picChg>
        <pc:picChg chg="del mod">
          <ac:chgData name="Patrick Newman" userId="3b6d677ab6269c3c" providerId="LiveId" clId="{66690B6B-5631-8342-8521-951E2F9CEBF6}" dt="2022-07-24T03:08:17.188" v="328" actId="478"/>
          <ac:picMkLst>
            <pc:docMk/>
            <pc:sldMk cId="712283751" sldId="264"/>
            <ac:picMk id="7" creationId="{67FA1705-CE66-6D4A-1683-DD4FB00FB9BD}"/>
          </ac:picMkLst>
        </pc:picChg>
      </pc:sldChg>
      <pc:sldChg chg="del">
        <pc:chgData name="Patrick Newman" userId="3b6d677ab6269c3c" providerId="LiveId" clId="{66690B6B-5631-8342-8521-951E2F9CEBF6}" dt="2022-07-23T21:22:31.999" v="77" actId="2696"/>
        <pc:sldMkLst>
          <pc:docMk/>
          <pc:sldMk cId="2499468097" sldId="265"/>
        </pc:sldMkLst>
      </pc:sldChg>
      <pc:sldChg chg="del">
        <pc:chgData name="Patrick Newman" userId="3b6d677ab6269c3c" providerId="LiveId" clId="{66690B6B-5631-8342-8521-951E2F9CEBF6}" dt="2022-07-24T03:25:07.976" v="474" actId="2696"/>
        <pc:sldMkLst>
          <pc:docMk/>
          <pc:sldMk cId="3541213879" sldId="267"/>
        </pc:sldMkLst>
      </pc:sldChg>
      <pc:sldChg chg="modSp">
        <pc:chgData name="Patrick Newman" userId="3b6d677ab6269c3c" providerId="LiveId" clId="{66690B6B-5631-8342-8521-951E2F9CEBF6}" dt="2022-07-25T15:09:07.957" v="536" actId="20577"/>
        <pc:sldMkLst>
          <pc:docMk/>
          <pc:sldMk cId="1335793438" sldId="268"/>
        </pc:sldMkLst>
        <pc:spChg chg="mod">
          <ac:chgData name="Patrick Newman" userId="3b6d677ab6269c3c" providerId="LiveId" clId="{66690B6B-5631-8342-8521-951E2F9CEBF6}" dt="2022-07-25T15:09:07.957" v="536" actId="20577"/>
          <ac:spMkLst>
            <pc:docMk/>
            <pc:sldMk cId="1335793438" sldId="268"/>
            <ac:spMk id="3" creationId="{3FCEC0F4-2715-2CA4-B166-FD20DBCA02F5}"/>
          </ac:spMkLst>
        </pc:spChg>
      </pc:sldChg>
      <pc:sldChg chg="modSp modAnim">
        <pc:chgData name="Patrick Newman" userId="3b6d677ab6269c3c" providerId="LiveId" clId="{66690B6B-5631-8342-8521-951E2F9CEBF6}" dt="2022-07-24T03:21:52.723" v="421" actId="20577"/>
        <pc:sldMkLst>
          <pc:docMk/>
          <pc:sldMk cId="1934221627" sldId="269"/>
        </pc:sldMkLst>
        <pc:spChg chg="mod">
          <ac:chgData name="Patrick Newman" userId="3b6d677ab6269c3c" providerId="LiveId" clId="{66690B6B-5631-8342-8521-951E2F9CEBF6}" dt="2022-07-24T03:21:52.723" v="421" actId="20577"/>
          <ac:spMkLst>
            <pc:docMk/>
            <pc:sldMk cId="1934221627" sldId="269"/>
            <ac:spMk id="3" creationId="{F4C98AC3-241A-73E5-F9D8-C4A80388D184}"/>
          </ac:spMkLst>
        </pc:spChg>
      </pc:sldChg>
      <pc:sldChg chg="modSp modAnim">
        <pc:chgData name="Patrick Newman" userId="3b6d677ab6269c3c" providerId="LiveId" clId="{66690B6B-5631-8342-8521-951E2F9CEBF6}" dt="2022-07-25T15:09:39.771" v="603" actId="20577"/>
        <pc:sldMkLst>
          <pc:docMk/>
          <pc:sldMk cId="2491660655" sldId="270"/>
        </pc:sldMkLst>
        <pc:spChg chg="mod">
          <ac:chgData name="Patrick Newman" userId="3b6d677ab6269c3c" providerId="LiveId" clId="{66690B6B-5631-8342-8521-951E2F9CEBF6}" dt="2022-07-25T15:09:39.771" v="603" actId="20577"/>
          <ac:spMkLst>
            <pc:docMk/>
            <pc:sldMk cId="2491660655" sldId="270"/>
            <ac:spMk id="3" creationId="{66A8F983-D6D0-1D73-CCBE-06CADAEAEF57}"/>
          </ac:spMkLst>
        </pc:spChg>
      </pc:sldChg>
      <pc:sldChg chg="del">
        <pc:chgData name="Patrick Newman" userId="3b6d677ab6269c3c" providerId="LiveId" clId="{66690B6B-5631-8342-8521-951E2F9CEBF6}" dt="2022-07-23T21:22:51.726" v="79" actId="2696"/>
        <pc:sldMkLst>
          <pc:docMk/>
          <pc:sldMk cId="3017594435" sldId="271"/>
        </pc:sldMkLst>
      </pc:sldChg>
      <pc:sldChg chg="modSp mod">
        <pc:chgData name="Patrick Newman" userId="3b6d677ab6269c3c" providerId="LiveId" clId="{66690B6B-5631-8342-8521-951E2F9CEBF6}" dt="2022-07-27T22:00:23.593" v="729" actId="120"/>
        <pc:sldMkLst>
          <pc:docMk/>
          <pc:sldMk cId="3580245415" sldId="272"/>
        </pc:sldMkLst>
        <pc:spChg chg="mod">
          <ac:chgData name="Patrick Newman" userId="3b6d677ab6269c3c" providerId="LiveId" clId="{66690B6B-5631-8342-8521-951E2F9CEBF6}" dt="2022-07-24T03:22:30.688" v="472" actId="20577"/>
          <ac:spMkLst>
            <pc:docMk/>
            <pc:sldMk cId="3580245415" sldId="272"/>
            <ac:spMk id="2" creationId="{7EC7A8AA-7391-54EE-7BDC-CAFAE349B72E}"/>
          </ac:spMkLst>
        </pc:spChg>
        <pc:spChg chg="mod">
          <ac:chgData name="Patrick Newman" userId="3b6d677ab6269c3c" providerId="LiveId" clId="{66690B6B-5631-8342-8521-951E2F9CEBF6}" dt="2022-07-27T22:00:23.593" v="729" actId="120"/>
          <ac:spMkLst>
            <pc:docMk/>
            <pc:sldMk cId="3580245415" sldId="272"/>
            <ac:spMk id="3" creationId="{198F930D-1BD7-B5E7-EF8B-33156B4FEC70}"/>
          </ac:spMkLst>
        </pc:spChg>
      </pc:sldChg>
      <pc:sldChg chg="del">
        <pc:chgData name="Patrick Newman" userId="3b6d677ab6269c3c" providerId="LiveId" clId="{66690B6B-5631-8342-8521-951E2F9CEBF6}" dt="2022-07-23T21:22:50.604" v="78" actId="2696"/>
        <pc:sldMkLst>
          <pc:docMk/>
          <pc:sldMk cId="1275283663" sldId="275"/>
        </pc:sldMkLst>
      </pc:sldChg>
      <pc:sldChg chg="modSp mod modAnim">
        <pc:chgData name="Patrick Newman" userId="3b6d677ab6269c3c" providerId="LiveId" clId="{66690B6B-5631-8342-8521-951E2F9CEBF6}" dt="2022-07-27T22:02:28.630" v="761"/>
        <pc:sldMkLst>
          <pc:docMk/>
          <pc:sldMk cId="1991107631" sldId="276"/>
        </pc:sldMkLst>
        <pc:spChg chg="mod">
          <ac:chgData name="Patrick Newman" userId="3b6d677ab6269c3c" providerId="LiveId" clId="{66690B6B-5631-8342-8521-951E2F9CEBF6}" dt="2022-07-27T22:01:47.588" v="751" actId="20577"/>
          <ac:spMkLst>
            <pc:docMk/>
            <pc:sldMk cId="1991107631" sldId="276"/>
            <ac:spMk id="3" creationId="{5486A24D-D78B-E073-EECA-C3FB9CEBE015}"/>
          </ac:spMkLst>
        </pc:spChg>
        <pc:picChg chg="mod">
          <ac:chgData name="Patrick Newman" userId="3b6d677ab6269c3c" providerId="LiveId" clId="{66690B6B-5631-8342-8521-951E2F9CEBF6}" dt="2022-07-23T21:24:03.750" v="86" actId="1076"/>
          <ac:picMkLst>
            <pc:docMk/>
            <pc:sldMk cId="1991107631" sldId="276"/>
            <ac:picMk id="9218" creationId="{4692104D-7101-A69A-1ABE-ABB5473CEE46}"/>
          </ac:picMkLst>
        </pc:picChg>
      </pc:sldChg>
      <pc:sldChg chg="addSp delSp modSp new mod modAnim">
        <pc:chgData name="Patrick Newman" userId="3b6d677ab6269c3c" providerId="LiveId" clId="{66690B6B-5631-8342-8521-951E2F9CEBF6}" dt="2022-07-27T22:05:36.385" v="786"/>
        <pc:sldMkLst>
          <pc:docMk/>
          <pc:sldMk cId="997481828" sldId="277"/>
        </pc:sldMkLst>
        <pc:spChg chg="mod">
          <ac:chgData name="Patrick Newman" userId="3b6d677ab6269c3c" providerId="LiveId" clId="{66690B6B-5631-8342-8521-951E2F9CEBF6}" dt="2022-07-24T03:16:52.790" v="413" actId="1076"/>
          <ac:spMkLst>
            <pc:docMk/>
            <pc:sldMk cId="997481828" sldId="277"/>
            <ac:spMk id="2" creationId="{1C63210E-A0A3-ACB0-62BA-8C3F09582D34}"/>
          </ac:spMkLst>
        </pc:spChg>
        <pc:spChg chg="del">
          <ac:chgData name="Patrick Newman" userId="3b6d677ab6269c3c" providerId="LiveId" clId="{66690B6B-5631-8342-8521-951E2F9CEBF6}" dt="2022-07-24T03:07:46.627" v="299"/>
          <ac:spMkLst>
            <pc:docMk/>
            <pc:sldMk cId="997481828" sldId="277"/>
            <ac:spMk id="3" creationId="{FABFDFA2-8A6E-AAF4-67C0-0D499D8188EE}"/>
          </ac:spMkLst>
        </pc:spChg>
        <pc:spChg chg="add mod">
          <ac:chgData name="Patrick Newman" userId="3b6d677ab6269c3c" providerId="LiveId" clId="{66690B6B-5631-8342-8521-951E2F9CEBF6}" dt="2022-07-25T15:08:15.223" v="502" actId="1076"/>
          <ac:spMkLst>
            <pc:docMk/>
            <pc:sldMk cId="997481828" sldId="277"/>
            <ac:spMk id="7" creationId="{81FA364C-A12C-B333-FEFA-6DCDF9787BF3}"/>
          </ac:spMkLst>
        </pc:spChg>
        <pc:spChg chg="add mod">
          <ac:chgData name="Patrick Newman" userId="3b6d677ab6269c3c" providerId="LiveId" clId="{66690B6B-5631-8342-8521-951E2F9CEBF6}" dt="2022-07-25T15:08:11.896" v="501" actId="14100"/>
          <ac:spMkLst>
            <pc:docMk/>
            <pc:sldMk cId="997481828" sldId="277"/>
            <ac:spMk id="8" creationId="{DA1EA9AF-3EA0-F5D5-743A-28C1F596F609}"/>
          </ac:spMkLst>
        </pc:spChg>
        <pc:spChg chg="add mod">
          <ac:chgData name="Patrick Newman" userId="3b6d677ab6269c3c" providerId="LiveId" clId="{66690B6B-5631-8342-8521-951E2F9CEBF6}" dt="2022-07-25T15:08:23.952" v="506" actId="14100"/>
          <ac:spMkLst>
            <pc:docMk/>
            <pc:sldMk cId="997481828" sldId="277"/>
            <ac:spMk id="9" creationId="{538E163F-8794-ECDD-1B43-557A1D9BD66B}"/>
          </ac:spMkLst>
        </pc:spChg>
        <pc:spChg chg="add mod">
          <ac:chgData name="Patrick Newman" userId="3b6d677ab6269c3c" providerId="LiveId" clId="{66690B6B-5631-8342-8521-951E2F9CEBF6}" dt="2022-07-25T15:08:34.202" v="511" actId="14100"/>
          <ac:spMkLst>
            <pc:docMk/>
            <pc:sldMk cId="997481828" sldId="277"/>
            <ac:spMk id="10" creationId="{15FCF8BE-B246-8B7F-4FDD-FC56A6C07CB0}"/>
          </ac:spMkLst>
        </pc:spChg>
        <pc:spChg chg="add mod">
          <ac:chgData name="Patrick Newman" userId="3b6d677ab6269c3c" providerId="LiveId" clId="{66690B6B-5631-8342-8521-951E2F9CEBF6}" dt="2022-07-24T03:16:49.846" v="412" actId="1076"/>
          <ac:spMkLst>
            <pc:docMk/>
            <pc:sldMk cId="997481828" sldId="277"/>
            <ac:spMk id="11" creationId="{B2869D5A-ED05-1B41-BF26-470CBCC8120F}"/>
          </ac:spMkLst>
        </pc:spChg>
        <pc:spChg chg="add mod">
          <ac:chgData name="Patrick Newman" userId="3b6d677ab6269c3c" providerId="LiveId" clId="{66690B6B-5631-8342-8521-951E2F9CEBF6}" dt="2022-07-24T03:10:29.857" v="363" actId="1076"/>
          <ac:spMkLst>
            <pc:docMk/>
            <pc:sldMk cId="997481828" sldId="277"/>
            <ac:spMk id="12" creationId="{F9B0CEDB-125B-DD3D-4D5C-89E1082AF705}"/>
          </ac:spMkLst>
        </pc:spChg>
        <pc:spChg chg="add del mod">
          <ac:chgData name="Patrick Newman" userId="3b6d677ab6269c3c" providerId="LiveId" clId="{66690B6B-5631-8342-8521-951E2F9CEBF6}" dt="2022-07-24T03:11:19.291" v="368" actId="11529"/>
          <ac:spMkLst>
            <pc:docMk/>
            <pc:sldMk cId="997481828" sldId="277"/>
            <ac:spMk id="13" creationId="{64993A66-A6AA-170B-5721-10B4F6A5F92F}"/>
          </ac:spMkLst>
        </pc:spChg>
        <pc:picChg chg="add mod">
          <ac:chgData name="Patrick Newman" userId="3b6d677ab6269c3c" providerId="LiveId" clId="{66690B6B-5631-8342-8521-951E2F9CEBF6}" dt="2022-07-24T03:16:13.920" v="405" actId="14100"/>
          <ac:picMkLst>
            <pc:docMk/>
            <pc:sldMk cId="997481828" sldId="277"/>
            <ac:picMk id="4" creationId="{A76E133D-40C7-C7F1-B4F9-8ACAFF068C07}"/>
          </ac:picMkLst>
        </pc:picChg>
        <pc:picChg chg="add mod">
          <ac:chgData name="Patrick Newman" userId="3b6d677ab6269c3c" providerId="LiveId" clId="{66690B6B-5631-8342-8521-951E2F9CEBF6}" dt="2022-07-24T03:16:48.038" v="411" actId="1076"/>
          <ac:picMkLst>
            <pc:docMk/>
            <pc:sldMk cId="997481828" sldId="277"/>
            <ac:picMk id="5" creationId="{70985FCD-631F-F79C-9D8B-ACBDD912EF06}"/>
          </ac:picMkLst>
        </pc:picChg>
        <pc:picChg chg="add del mod">
          <ac:chgData name="Patrick Newman" userId="3b6d677ab6269c3c" providerId="LiveId" clId="{66690B6B-5631-8342-8521-951E2F9CEBF6}" dt="2022-07-24T03:08:27.063" v="331"/>
          <ac:picMkLst>
            <pc:docMk/>
            <pc:sldMk cId="997481828" sldId="277"/>
            <ac:picMk id="6" creationId="{CE1325AD-6F16-A2B7-C01F-E487AB8D638A}"/>
          </ac:picMkLst>
        </pc:picChg>
        <pc:picChg chg="add mod">
          <ac:chgData name="Patrick Newman" userId="3b6d677ab6269c3c" providerId="LiveId" clId="{66690B6B-5631-8342-8521-951E2F9CEBF6}" dt="2022-07-24T03:12:21.501" v="372" actId="207"/>
          <ac:picMkLst>
            <pc:docMk/>
            <pc:sldMk cId="997481828" sldId="277"/>
            <ac:picMk id="15" creationId="{93B978F4-1EED-57B0-0C8F-5DE0EB997A2E}"/>
          </ac:picMkLst>
        </pc:picChg>
        <pc:picChg chg="add mod">
          <ac:chgData name="Patrick Newman" userId="3b6d677ab6269c3c" providerId="LiveId" clId="{66690B6B-5631-8342-8521-951E2F9CEBF6}" dt="2022-07-27T22:04:21.343" v="764" actId="1076"/>
          <ac:picMkLst>
            <pc:docMk/>
            <pc:sldMk cId="997481828" sldId="277"/>
            <ac:picMk id="1026" creationId="{5464747E-EF32-DCD7-FE70-BE46A214D80F}"/>
          </ac:picMkLst>
        </pc:picChg>
      </pc:sldChg>
      <pc:sldChg chg="addSp delSp modSp new mod modAnim">
        <pc:chgData name="Patrick Newman" userId="3b6d677ab6269c3c" providerId="LiveId" clId="{66690B6B-5631-8342-8521-951E2F9CEBF6}" dt="2022-07-27T21:57:41.844" v="716" actId="1076"/>
        <pc:sldMkLst>
          <pc:docMk/>
          <pc:sldMk cId="1593445439" sldId="278"/>
        </pc:sldMkLst>
        <pc:spChg chg="mod">
          <ac:chgData name="Patrick Newman" userId="3b6d677ab6269c3c" providerId="LiveId" clId="{66690B6B-5631-8342-8521-951E2F9CEBF6}" dt="2022-07-27T21:52:09.649" v="649" actId="122"/>
          <ac:spMkLst>
            <pc:docMk/>
            <pc:sldMk cId="1593445439" sldId="278"/>
            <ac:spMk id="2" creationId="{FA3293A9-6AD5-4D13-1C9D-F7950311884D}"/>
          </ac:spMkLst>
        </pc:spChg>
        <pc:spChg chg="del mod">
          <ac:chgData name="Patrick Newman" userId="3b6d677ab6269c3c" providerId="LiveId" clId="{66690B6B-5631-8342-8521-951E2F9CEBF6}" dt="2022-07-27T21:52:54.276" v="658" actId="478"/>
          <ac:spMkLst>
            <pc:docMk/>
            <pc:sldMk cId="1593445439" sldId="278"/>
            <ac:spMk id="3" creationId="{1A66DF9E-18E9-88A4-FCD9-D5DCFCD81C59}"/>
          </ac:spMkLst>
        </pc:spChg>
        <pc:picChg chg="add mod">
          <ac:chgData name="Patrick Newman" userId="3b6d677ab6269c3c" providerId="LiveId" clId="{66690B6B-5631-8342-8521-951E2F9CEBF6}" dt="2022-07-27T21:56:44.189" v="699" actId="14100"/>
          <ac:picMkLst>
            <pc:docMk/>
            <pc:sldMk cId="1593445439" sldId="278"/>
            <ac:picMk id="4" creationId="{27BCB405-B964-D1C1-1ED0-EB2571E22F6D}"/>
          </ac:picMkLst>
        </pc:picChg>
        <pc:picChg chg="add mod">
          <ac:chgData name="Patrick Newman" userId="3b6d677ab6269c3c" providerId="LiveId" clId="{66690B6B-5631-8342-8521-951E2F9CEBF6}" dt="2022-07-27T21:54:11.008" v="673" actId="1076"/>
          <ac:picMkLst>
            <pc:docMk/>
            <pc:sldMk cId="1593445439" sldId="278"/>
            <ac:picMk id="5" creationId="{71F10593-8299-5EE0-5EFB-AD95043129C6}"/>
          </ac:picMkLst>
        </pc:picChg>
        <pc:picChg chg="add mod">
          <ac:chgData name="Patrick Newman" userId="3b6d677ab6269c3c" providerId="LiveId" clId="{66690B6B-5631-8342-8521-951E2F9CEBF6}" dt="2022-07-27T21:53:28.965" v="667" actId="1076"/>
          <ac:picMkLst>
            <pc:docMk/>
            <pc:sldMk cId="1593445439" sldId="278"/>
            <ac:picMk id="6" creationId="{56242790-B806-3069-EF6D-9348F333761A}"/>
          </ac:picMkLst>
        </pc:picChg>
        <pc:picChg chg="add mod">
          <ac:chgData name="Patrick Newman" userId="3b6d677ab6269c3c" providerId="LiveId" clId="{66690B6B-5631-8342-8521-951E2F9CEBF6}" dt="2022-07-27T21:56:53.691" v="704" actId="1076"/>
          <ac:picMkLst>
            <pc:docMk/>
            <pc:sldMk cId="1593445439" sldId="278"/>
            <ac:picMk id="7" creationId="{C6256976-93DA-1501-680D-6DBAD3E3B705}"/>
          </ac:picMkLst>
        </pc:picChg>
        <pc:picChg chg="add mod">
          <ac:chgData name="Patrick Newman" userId="3b6d677ab6269c3c" providerId="LiveId" clId="{66690B6B-5631-8342-8521-951E2F9CEBF6}" dt="2022-07-27T21:56:55.709" v="705" actId="1076"/>
          <ac:picMkLst>
            <pc:docMk/>
            <pc:sldMk cId="1593445439" sldId="278"/>
            <ac:picMk id="8" creationId="{BE358CE0-DF6C-BD20-ED96-32992E8C41BE}"/>
          </ac:picMkLst>
        </pc:picChg>
        <pc:picChg chg="add mod">
          <ac:chgData name="Patrick Newman" userId="3b6d677ab6269c3c" providerId="LiveId" clId="{66690B6B-5631-8342-8521-951E2F9CEBF6}" dt="2022-07-27T21:57:01.443" v="708" actId="1076"/>
          <ac:picMkLst>
            <pc:docMk/>
            <pc:sldMk cId="1593445439" sldId="278"/>
            <ac:picMk id="9" creationId="{5FB35035-7861-8134-E0A3-1806CB7DFAC3}"/>
          </ac:picMkLst>
        </pc:picChg>
        <pc:picChg chg="add mod">
          <ac:chgData name="Patrick Newman" userId="3b6d677ab6269c3c" providerId="LiveId" clId="{66690B6B-5631-8342-8521-951E2F9CEBF6}" dt="2022-07-27T21:57:41.844" v="716" actId="1076"/>
          <ac:picMkLst>
            <pc:docMk/>
            <pc:sldMk cId="1593445439" sldId="278"/>
            <ac:picMk id="10" creationId="{88F7ADB2-B604-E887-9D6F-881A3E0451EA}"/>
          </ac:picMkLst>
        </pc:picChg>
        <pc:picChg chg="add del mod">
          <ac:chgData name="Patrick Newman" userId="3b6d677ab6269c3c" providerId="LiveId" clId="{66690B6B-5631-8342-8521-951E2F9CEBF6}" dt="2022-07-27T21:57:31.884" v="715" actId="478"/>
          <ac:picMkLst>
            <pc:docMk/>
            <pc:sldMk cId="1593445439" sldId="278"/>
            <ac:picMk id="11" creationId="{39A340B1-9FFD-E492-5B83-3238841BB0D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71445-59F3-3D81-E76A-C71F4546A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133BE-2180-CDB0-259C-89478A7DF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1EB90-0DB3-3991-0F96-33B7C446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5A85-9211-A34E-A972-0554F94B6979}" type="datetimeFigureOut">
              <a:rPr lang="en-US" smtClean="0"/>
              <a:t>7/27/22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0A04B-1358-C1CC-7332-EBA33F63F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F9EA8-6942-D6E9-4072-54A9DC12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B3EE-91DA-3C44-98DF-D35F254BB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58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44AFA-7D15-B818-E34B-40F1144B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EAF36-CA35-0804-0F67-370F6D9D1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416F3-303C-D143-E426-AE5C3F974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5A85-9211-A34E-A972-0554F94B6979}" type="datetimeFigureOut">
              <a:rPr lang="en-US" smtClean="0"/>
              <a:t>7/27/22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FE65B-D13B-6DD8-BFD4-A8D144175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8094A-621D-C551-EA5E-AA13E6576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B3EE-91DA-3C44-98DF-D35F254BB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60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4D7D80-8B5C-B6C6-9F89-C142AE58B8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8ECA6F-DDDC-32E2-49CC-BC306E036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BD71E-4865-9B76-F633-5B2544E70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5A85-9211-A34E-A972-0554F94B6979}" type="datetimeFigureOut">
              <a:rPr lang="en-US" smtClean="0"/>
              <a:t>7/27/22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179E4-9074-4D3C-03A3-AE049F857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CC857-2A3C-FFB7-40D5-C186E38FC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B3EE-91DA-3C44-98DF-D35F254BB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34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B17B-D8BD-A5B6-71BE-83A6C1765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20690-7DE6-1E7A-2371-CC447B9A4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8DECB-3C33-C198-CF6F-178CA0A8F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5A85-9211-A34E-A972-0554F94B6979}" type="datetimeFigureOut">
              <a:rPr lang="en-US" smtClean="0"/>
              <a:t>7/27/22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2F2E5-F70B-1476-7432-724546CB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C1C45-84D4-528B-D373-D1C6AFF1C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B3EE-91DA-3C44-98DF-D35F254BB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C52FC-226D-7439-6B0A-4BB9F773F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EBEFE-794E-0DDD-1652-6D3016A91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21BA6-EEAB-DF5D-AECE-2B3CEB4ED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5A85-9211-A34E-A972-0554F94B6979}" type="datetimeFigureOut">
              <a:rPr lang="en-US" smtClean="0"/>
              <a:t>7/27/22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C8E78-0833-E426-4117-77EEE2A59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67783-FA2F-E52D-114A-DF944695D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B3EE-91DA-3C44-98DF-D35F254BB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0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66EDB-08FA-3075-E8DF-88A44F93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0F55A-166E-A84D-74C1-78E1DE848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59244-B8B3-8E53-B429-C95BF7488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28092-D57B-3FFB-5466-E44B141F4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5A85-9211-A34E-A972-0554F94B6979}" type="datetimeFigureOut">
              <a:rPr lang="en-US" smtClean="0"/>
              <a:t>7/27/22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77931-78E6-F6CB-BE4D-18570C36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1EF8-84FB-330B-8B1F-18801684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B3EE-91DA-3C44-98DF-D35F254BB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48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099C1-7D29-C910-7D9C-A6BB95295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3469E-E965-CBE2-0606-63F255588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08260-1717-8DEB-347D-A0A38FE82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053474-B20C-9C21-7275-D757EE4AED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A950E-D85C-7869-12FC-EDBBCB4C2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987CB6-2E1D-A5EB-8B1F-7B5DD70D3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5A85-9211-A34E-A972-0554F94B6979}" type="datetimeFigureOut">
              <a:rPr lang="en-US" smtClean="0"/>
              <a:t>7/27/22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1EC92B-D00F-6F2A-E779-73B6EDFFC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7E0117-9226-7B5D-A907-6497D01E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B3EE-91DA-3C44-98DF-D35F254BB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2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FBD5A-B4C6-CFFE-D64C-8364083F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C10D40-3E0A-AB5B-6DA1-438673AB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5A85-9211-A34E-A972-0554F94B6979}" type="datetimeFigureOut">
              <a:rPr lang="en-US" smtClean="0"/>
              <a:t>7/27/22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69E0D-DFB2-CBDA-B79F-F233FAA01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391C6A-6CF5-427B-8A4B-1341EA6A1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B3EE-91DA-3C44-98DF-D35F254BB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38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66FBC5-781C-3DB7-CEAC-349E5FD9F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5A85-9211-A34E-A972-0554F94B6979}" type="datetimeFigureOut">
              <a:rPr lang="en-US" smtClean="0"/>
              <a:t>7/27/22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5A5C7F-5890-5867-D39B-68FB647DF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CA69D-9624-DC01-54EA-E48863E0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B3EE-91DA-3C44-98DF-D35F254BB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17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F4E1C-68DE-7D22-790E-96521865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B9CCC-389D-C893-6C01-9C8B88BD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0A102-4E42-9C2C-8D85-A15FE1E01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80727-92E2-76A0-472B-29D79979C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5A85-9211-A34E-A972-0554F94B6979}" type="datetimeFigureOut">
              <a:rPr lang="en-US" smtClean="0"/>
              <a:t>7/27/22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BC0CA-2576-D496-0CEB-DCD7BE386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1ED19-0539-C999-0155-8DD4F48BB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B3EE-91DA-3C44-98DF-D35F254BB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96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2F909-9B87-C8F4-0E02-5AEA4AD91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1B850-A538-D7FE-41A8-AABD6B63FE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3E158-3E72-9E35-C754-AAE9FE43D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A0852-451D-767B-56E3-3D7EDB295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5A85-9211-A34E-A972-0554F94B6979}" type="datetimeFigureOut">
              <a:rPr lang="en-US" smtClean="0"/>
              <a:t>7/27/22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736DF-2982-60E6-1783-5765FFB12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8E0B7-2EC2-0D98-36BE-BE3EB6E2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7B3EE-91DA-3C44-98DF-D35F254BB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9BE80B-F4C0-B5BD-51F5-21D6D9767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CBBCD-BB17-3032-C260-0CF826465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0B4DD-68BB-341B-5ECE-619F351369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35A85-9211-A34E-A972-0554F94B6979}" type="datetimeFigureOut">
              <a:rPr lang="en-US" smtClean="0"/>
              <a:t>7/27/22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D7A89-4B4B-4566-1C11-40379255D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1358D-0F14-67A3-A0DE-1F1A18C44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7B3EE-91DA-3C44-98DF-D35F254BB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9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5B04-BCA8-B69A-184D-4F2426EFA4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Murray Rothbard is a Great Economist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4E0179-2098-FA77-EADB-C30F114FEF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Patrick Newman</a:t>
            </a:r>
          </a:p>
        </p:txBody>
      </p:sp>
    </p:spTree>
    <p:extLst>
      <p:ext uri="{BB962C8B-B14F-4D97-AF65-F5344CB8AC3E}">
        <p14:creationId xmlns:p14="http://schemas.microsoft.com/office/powerpoint/2010/main" val="4066297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210E-A0A3-ACB0-62BA-8C3F0958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974" y="775332"/>
            <a:ext cx="250536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Rothbard Napkin</a:t>
            </a:r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A76E133D-40C7-C7F1-B4F9-8ACAFF068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321" t="5324" r="10366" b="17297"/>
          <a:stretch/>
        </p:blipFill>
        <p:spPr>
          <a:xfrm>
            <a:off x="3691500" y="552204"/>
            <a:ext cx="4648936" cy="5753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985FCD-631F-F79C-9D8B-ACBDD912E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99" t="3783" r="18023" b="18920"/>
          <a:stretch/>
        </p:blipFill>
        <p:spPr>
          <a:xfrm>
            <a:off x="3800935" y="661986"/>
            <a:ext cx="4430065" cy="5534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FA364C-A12C-B333-FEFA-6DCDF9787BF3}"/>
              </a:ext>
            </a:extLst>
          </p:cNvPr>
          <p:cNvSpPr txBox="1"/>
          <p:nvPr/>
        </p:nvSpPr>
        <p:spPr>
          <a:xfrm>
            <a:off x="4419599" y="1288468"/>
            <a:ext cx="159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Shorter processes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1EA9AF-3EA0-F5D5-743A-28C1F596F609}"/>
              </a:ext>
            </a:extLst>
          </p:cNvPr>
          <p:cNvSpPr txBox="1"/>
          <p:nvPr/>
        </p:nvSpPr>
        <p:spPr>
          <a:xfrm>
            <a:off x="6045772" y="1280160"/>
            <a:ext cx="1467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Longer processes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E163F-8794-ECDD-1B43-557A1D9BD66B}"/>
              </a:ext>
            </a:extLst>
          </p:cNvPr>
          <p:cNvSpPr txBox="1"/>
          <p:nvPr/>
        </p:nvSpPr>
        <p:spPr>
          <a:xfrm>
            <a:off x="2377440" y="1994232"/>
            <a:ext cx="159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More productive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FCF8BE-B246-8B7F-4FDD-FC56A6C07CB0}"/>
              </a:ext>
            </a:extLst>
          </p:cNvPr>
          <p:cNvSpPr txBox="1"/>
          <p:nvPr/>
        </p:nvSpPr>
        <p:spPr>
          <a:xfrm>
            <a:off x="2266408" y="3057614"/>
            <a:ext cx="159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Less productive</a:t>
            </a:r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B2869D5A-ED05-1B41-BF26-470CBCC8120F}"/>
              </a:ext>
            </a:extLst>
          </p:cNvPr>
          <p:cNvSpPr/>
          <p:nvPr/>
        </p:nvSpPr>
        <p:spPr>
          <a:xfrm>
            <a:off x="4902339" y="2544134"/>
            <a:ext cx="849746" cy="51348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Multiply 11">
            <a:extLst>
              <a:ext uri="{FF2B5EF4-FFF2-40B4-BE49-F238E27FC236}">
                <a16:creationId xmlns:a16="http://schemas.microsoft.com/office/drawing/2014/main" id="{F9B0CEDB-125B-DD3D-4D5C-89E1082AF705}"/>
              </a:ext>
            </a:extLst>
          </p:cNvPr>
          <p:cNvSpPr/>
          <p:nvPr/>
        </p:nvSpPr>
        <p:spPr>
          <a:xfrm>
            <a:off x="6096000" y="3161787"/>
            <a:ext cx="849746" cy="51348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5" name="Graphic 14" descr="Checkbox Checked with solid fill">
            <a:extLst>
              <a:ext uri="{FF2B5EF4-FFF2-40B4-BE49-F238E27FC236}">
                <a16:creationId xmlns:a16="http://schemas.microsoft.com/office/drawing/2014/main" id="{93B978F4-1EED-57B0-0C8F-5DE0EB997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1675" y="2456873"/>
            <a:ext cx="914400" cy="914400"/>
          </a:xfrm>
          <a:prstGeom prst="rect">
            <a:avLst/>
          </a:prstGeom>
        </p:spPr>
      </p:pic>
      <p:pic>
        <p:nvPicPr>
          <p:cNvPr id="1026" name="Picture 2" descr="Ryan [Griggs] Speaks at Nelson Nash Institute Think Tank 2019 - The  Official Site for the Infinite Banking Concept - R. Nelson Nash">
            <a:extLst>
              <a:ext uri="{FF2B5EF4-FFF2-40B4-BE49-F238E27FC236}">
                <a16:creationId xmlns:a16="http://schemas.microsoft.com/office/drawing/2014/main" id="{5464747E-EF32-DCD7-FE70-BE46A214D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319" y="1213661"/>
            <a:ext cx="3031424" cy="368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48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CFEB7-2962-E222-7E9D-379C59A2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Economic Controversies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D39A7-2956-F611-74AF-5F1B2872A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51428" cy="4351338"/>
          </a:xfrm>
        </p:spPr>
        <p:txBody>
          <a:bodyPr>
            <a:normAutofit/>
          </a:bodyPr>
          <a:lstStyle/>
          <a:p>
            <a:r>
              <a:rPr lang="en-US" sz="3200" dirty="0"/>
              <a:t>A collection of essays published on method, history of thought, private property, taxation, and money</a:t>
            </a:r>
          </a:p>
          <a:p>
            <a:endParaRPr lang="en-US" sz="3200" dirty="0"/>
          </a:p>
          <a:p>
            <a:r>
              <a:rPr lang="en-US" sz="3200" dirty="0"/>
              <a:t>Gene Epstein: “</a:t>
            </a:r>
            <a:r>
              <a:rPr lang="en-US" sz="3200" i="1" dirty="0"/>
              <a:t>Economic Controversies </a:t>
            </a:r>
            <a:r>
              <a:rPr lang="en-US" sz="3200" dirty="0"/>
              <a:t>is probably the better way in. </a:t>
            </a:r>
            <a:r>
              <a:rPr lang="en-US" sz="3200" i="1" dirty="0"/>
              <a:t>Man, Economy, and State </a:t>
            </a:r>
            <a:r>
              <a:rPr lang="en-US" sz="3200" dirty="0"/>
              <a:t>can come a bit later.” </a:t>
            </a:r>
          </a:p>
        </p:txBody>
      </p:sp>
    </p:spTree>
    <p:extLst>
      <p:ext uri="{BB962C8B-B14F-4D97-AF65-F5344CB8AC3E}">
        <p14:creationId xmlns:p14="http://schemas.microsoft.com/office/powerpoint/2010/main" val="55692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7C21A-C5E3-F417-EB01-643D0A65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“Austrian Definitions of the Supply of Money”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EC0F4-2715-2CA4-B166-FD20DBCA0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counts as a money substitute? That determines the proper definition of the money supply</a:t>
            </a:r>
          </a:p>
          <a:p>
            <a:endParaRPr lang="en-US" dirty="0"/>
          </a:p>
          <a:p>
            <a:r>
              <a:rPr lang="en-US" dirty="0"/>
              <a:t>Chicago School: whatever best correlates with nominal GDP</a:t>
            </a:r>
          </a:p>
          <a:p>
            <a:pPr lvl="1"/>
            <a:r>
              <a:rPr lang="en-US" dirty="0"/>
              <a:t>Explanation versus prediction! </a:t>
            </a:r>
          </a:p>
          <a:p>
            <a:pPr lvl="1"/>
            <a:endParaRPr lang="en-US" dirty="0"/>
          </a:p>
          <a:p>
            <a:pPr marL="228600" lvl="1"/>
            <a:r>
              <a:rPr lang="en-US" sz="2800" dirty="0"/>
              <a:t>Rothbard argues that savings deposits are economically identical to demand deposits</a:t>
            </a:r>
          </a:p>
          <a:p>
            <a:pPr marL="685800" lvl="2"/>
            <a:r>
              <a:rPr lang="en-US" sz="2400" dirty="0"/>
              <a:t>Redeemable at par, can be converted into demand deposits</a:t>
            </a:r>
          </a:p>
        </p:txBody>
      </p:sp>
    </p:spTree>
    <p:extLst>
      <p:ext uri="{BB962C8B-B14F-4D97-AF65-F5344CB8AC3E}">
        <p14:creationId xmlns:p14="http://schemas.microsoft.com/office/powerpoint/2010/main" val="133579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BE1AA-EBA7-1FB9-85AA-FE524A506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The Mystery of Banking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98AC3-241A-73E5-F9D8-C4A80388D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77552" cy="4351338"/>
          </a:xfrm>
        </p:spPr>
        <p:txBody>
          <a:bodyPr>
            <a:normAutofit/>
          </a:bodyPr>
          <a:lstStyle/>
          <a:p>
            <a:r>
              <a:rPr lang="en-US" sz="3600" dirty="0"/>
              <a:t>Rothbard’s sole textbook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Great introduction to monetary theory, the basics of banking, and the history of money and banking</a:t>
            </a:r>
          </a:p>
          <a:p>
            <a:pPr lvl="1"/>
            <a:r>
              <a:rPr lang="en-US" sz="3200" dirty="0"/>
              <a:t>Outline for teaching a money and banking course</a:t>
            </a:r>
          </a:p>
        </p:txBody>
      </p:sp>
    </p:spTree>
    <p:extLst>
      <p:ext uri="{BB962C8B-B14F-4D97-AF65-F5344CB8AC3E}">
        <p14:creationId xmlns:p14="http://schemas.microsoft.com/office/powerpoint/2010/main" val="193422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7C984-79D8-3A04-2876-8C37947D4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The Mystery of Banking </a:t>
            </a:r>
            <a:r>
              <a:rPr lang="en-US" dirty="0"/>
              <a:t>and cronyism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8F983-D6D0-1D73-CCBE-06CADAEAE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Rothbard was a master historian in the </a:t>
            </a:r>
            <a:r>
              <a:rPr lang="en-US" sz="3200" dirty="0" err="1"/>
              <a:t>Misesian</a:t>
            </a:r>
            <a:r>
              <a:rPr lang="en-US" sz="3200" dirty="0"/>
              <a:t> tradition</a:t>
            </a:r>
          </a:p>
          <a:p>
            <a:endParaRPr lang="en-US" sz="3200" dirty="0"/>
          </a:p>
          <a:p>
            <a:r>
              <a:rPr lang="en-US" sz="3200" dirty="0"/>
              <a:t>Who benefits from monetary intervention? More specifically, which people benefited? </a:t>
            </a:r>
          </a:p>
          <a:p>
            <a:pPr lvl="1"/>
            <a:r>
              <a:rPr lang="en-US" sz="2800" dirty="0"/>
              <a:t>Power elite </a:t>
            </a:r>
            <a:r>
              <a:rPr lang="en-US" sz="2800"/>
              <a:t>analysis names names!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16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A8AA-7391-54EE-7BDC-CAFAE349B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Take Mises’ 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F930D-1BD7-B5E7-EF8B-33156B4FE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April 5, 1956 to James Kennedy: “Rothbard is an extraordinarily talented young man, a keen thinker and an indefatigable worker. . . . I am fully convinced that he will one day be counted among the foremost economists. . . . I fully endorse what he says about these matters and I want merely to add that in my opinion nobody is better qualified to perform this job than Rothbard.”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45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0165F-3780-5FBD-18C8-89634312A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Mises’ review of </a:t>
            </a:r>
            <a:r>
              <a:rPr lang="en-US" i="1" dirty="0"/>
              <a:t>Man, Economy, and State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A76B1-934E-ADA4-8201-E2ACC60CA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“Rothbard’s work [is] an epochal contribution to the general science of human action, praxeology, and its practically most important and up-to-now best elaborated part, economics. Henceforth all essential studies in these branches of knowledge will have to take full account of the theories and criticisms expounded by Dr. Rothbard.” </a:t>
            </a:r>
          </a:p>
        </p:txBody>
      </p:sp>
    </p:spTree>
    <p:extLst>
      <p:ext uri="{BB962C8B-B14F-4D97-AF65-F5344CB8AC3E}">
        <p14:creationId xmlns:p14="http://schemas.microsoft.com/office/powerpoint/2010/main" val="782768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7558D-5F06-72BF-1123-9D792E64E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Rothbard a great economist?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4B96B-C165-643D-D508-C1D5C8FEF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260724" cy="4207313"/>
          </a:xfrm>
        </p:spPr>
        <p:txBody>
          <a:bodyPr/>
          <a:lstStyle/>
          <a:p>
            <a:r>
              <a:rPr lang="en-US" sz="3200" dirty="0"/>
              <a:t>12/6/62 to Louis Rougier “The proof of the cake is in the eating. I can only refer to the systematic exposition of the whole doctrine of praxeology in my book </a:t>
            </a:r>
            <a:r>
              <a:rPr lang="en-US" sz="3200" i="1" dirty="0"/>
              <a:t>Human Action</a:t>
            </a:r>
            <a:r>
              <a:rPr lang="en-US" sz="3200" dirty="0"/>
              <a:t> and nowadays in the brilliant book of a younger man, Murray N. Rothbard, </a:t>
            </a:r>
            <a:r>
              <a:rPr lang="en-US" sz="3200" i="1" dirty="0"/>
              <a:t>Man, Economy, and State</a:t>
            </a:r>
            <a:r>
              <a:rPr lang="en-US" sz="3200" dirty="0"/>
              <a:t>.” </a:t>
            </a:r>
          </a:p>
          <a:p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56EDA24-E2D0-8799-D9E2-3B3E9B952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395" y="1556246"/>
            <a:ext cx="5699769" cy="395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36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DB24-5DA9-AAC5-CA8C-08E562E4E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6A24D-D78B-E073-EECA-C3FB9CEBE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592614" cy="4343947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Rothbard is a great economist (period)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Mises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Rothbard</a:t>
            </a:r>
          </a:p>
          <a:p>
            <a:endParaRPr lang="en-US" sz="3200" dirty="0"/>
          </a:p>
          <a:p>
            <a:r>
              <a:rPr lang="en-US" sz="3200" dirty="0"/>
              <a:t>For more on Rothbard, read:</a:t>
            </a:r>
          </a:p>
          <a:p>
            <a:pPr lvl="1"/>
            <a:r>
              <a:rPr lang="en-US" sz="2800" dirty="0"/>
              <a:t>David Gordon, </a:t>
            </a:r>
            <a:r>
              <a:rPr lang="en-US" sz="2800" i="1" dirty="0"/>
              <a:t>The Essential Rothbard </a:t>
            </a:r>
            <a:r>
              <a:rPr lang="en-US" sz="2800" dirty="0"/>
              <a:t>(2007)</a:t>
            </a:r>
          </a:p>
          <a:p>
            <a:pPr lvl="1"/>
            <a:r>
              <a:rPr lang="en-US" sz="2800" dirty="0"/>
              <a:t>Joseph Salerno and Matt McCaffrey, </a:t>
            </a:r>
            <a:r>
              <a:rPr lang="en-US" sz="2800" i="1" dirty="0"/>
              <a:t>The Rothbard Reader </a:t>
            </a:r>
            <a:r>
              <a:rPr lang="en-US" sz="2800" dirty="0"/>
              <a:t>(2016) </a:t>
            </a:r>
          </a:p>
          <a:p>
            <a:pPr lvl="1"/>
            <a:r>
              <a:rPr lang="en-US" sz="2800" dirty="0"/>
              <a:t>Joseph Salerno and Patrick Newman, </a:t>
            </a:r>
            <a:r>
              <a:rPr lang="en-US" sz="2800" i="1" dirty="0"/>
              <a:t>The Making of a </a:t>
            </a:r>
            <a:r>
              <a:rPr lang="en-US" sz="2800" i="1" dirty="0" err="1"/>
              <a:t>Misesian</a:t>
            </a:r>
            <a:r>
              <a:rPr lang="en-US" sz="2800" i="1" dirty="0"/>
              <a:t> Economist </a:t>
            </a:r>
            <a:r>
              <a:rPr lang="en-US" sz="2800" dirty="0"/>
              <a:t>(forthcoming)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218" name="Picture 2" descr="Murray rothbard chic interview enemy of the state">
            <a:extLst>
              <a:ext uri="{FF2B5EF4-FFF2-40B4-BE49-F238E27FC236}">
                <a16:creationId xmlns:a16="http://schemas.microsoft.com/office/drawing/2014/main" id="{4692104D-7101-A69A-1ABE-ABB5473CE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860" y="1605510"/>
            <a:ext cx="3282022" cy="456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1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2F64D-00FF-45CE-914D-5691B3230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What’s this presentation about, and why should I care?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F32C7-124A-1BD9-64CB-FE696D7EE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03428" cy="4351338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Brief biography of Rothbard and his important works</a:t>
            </a:r>
          </a:p>
          <a:p>
            <a:endParaRPr lang="en-US" sz="3600" dirty="0"/>
          </a:p>
          <a:p>
            <a:pPr marL="228600" lvl="1"/>
            <a:r>
              <a:rPr lang="en-US" sz="3600" dirty="0"/>
              <a:t>Surveys some of his contributions to economics </a:t>
            </a:r>
          </a:p>
          <a:p>
            <a:pPr marL="228600" lvl="1"/>
            <a:endParaRPr lang="en-US" sz="3600" dirty="0"/>
          </a:p>
          <a:p>
            <a:pPr marL="228600" lvl="1"/>
            <a:r>
              <a:rPr lang="en-US" sz="3600" dirty="0"/>
              <a:t>Explain why Rothbard is one of the greatest economists of all time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41C56D-D80A-E559-6384-50F923FEF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755" y="2001794"/>
            <a:ext cx="3878045" cy="416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9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12FA-8D79-E19F-F8B1-F624A5B28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Murray Rothbard (1926-1995)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6B51C-37A5-D022-CD70-88E0121F9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773" y="2102161"/>
            <a:ext cx="10460386" cy="4131290"/>
          </a:xfrm>
        </p:spPr>
        <p:txBody>
          <a:bodyPr/>
          <a:lstStyle/>
          <a:p>
            <a:r>
              <a:rPr lang="en-US" sz="3200" dirty="0"/>
              <a:t>Graduated from Columbia University in 1945, PhD in 1956</a:t>
            </a:r>
          </a:p>
          <a:p>
            <a:pPr lvl="1"/>
            <a:r>
              <a:rPr lang="en-US" sz="2800" i="1" dirty="0"/>
              <a:t>The Panic of 1819</a:t>
            </a:r>
            <a:endParaRPr lang="en-US" sz="2800" dirty="0"/>
          </a:p>
          <a:p>
            <a:pPr lvl="1"/>
            <a:endParaRPr lang="en-US" sz="2800" i="1" dirty="0"/>
          </a:p>
          <a:p>
            <a:r>
              <a:rPr lang="en-US" sz="3200" dirty="0"/>
              <a:t>Worked for The William F. Volker Fund and affiliate research organizations, 1950-1966</a:t>
            </a:r>
          </a:p>
          <a:p>
            <a:pPr lvl="1"/>
            <a:r>
              <a:rPr lang="en-US" sz="2800" i="1" dirty="0"/>
              <a:t>Man, Economy, and State</a:t>
            </a:r>
            <a:r>
              <a:rPr lang="en-US" sz="2800" dirty="0"/>
              <a:t>,</a:t>
            </a:r>
            <a:r>
              <a:rPr lang="en-US" sz="2800" i="1" dirty="0"/>
              <a:t> America’s Great Depression</a:t>
            </a:r>
            <a:r>
              <a:rPr lang="en-US" sz="2800" dirty="0"/>
              <a:t>, </a:t>
            </a:r>
            <a:r>
              <a:rPr lang="en-US" sz="2800" i="1" dirty="0"/>
              <a:t>Conceived in Liberty </a:t>
            </a:r>
          </a:p>
          <a:p>
            <a:pPr lvl="1"/>
            <a:r>
              <a:rPr lang="en-US" sz="2800" dirty="0"/>
              <a:t>Published in </a:t>
            </a:r>
            <a:r>
              <a:rPr lang="en-US" sz="2800" i="1" dirty="0"/>
              <a:t>American Economic Review </a:t>
            </a:r>
            <a:r>
              <a:rPr lang="en-US" sz="2800" dirty="0"/>
              <a:t>and </a:t>
            </a:r>
            <a:r>
              <a:rPr lang="en-US" sz="2800" i="1" dirty="0"/>
              <a:t>Quarterly Journal of Economics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117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3DA6-D34C-38D6-9EC2-88B515613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Murray Rothbard (1926-1995)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4DC5C-49A7-5314-669E-D39A9085E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Economics Professor at the Brooklyn Polytechnic Institute, 1967-1986</a:t>
            </a:r>
          </a:p>
          <a:p>
            <a:pPr lvl="1"/>
            <a:r>
              <a:rPr lang="en-US" sz="3200" dirty="0"/>
              <a:t>Spearheaded the Austrian Revival at South Royalton </a:t>
            </a:r>
          </a:p>
          <a:p>
            <a:pPr lvl="1"/>
            <a:r>
              <a:rPr lang="en-US" sz="3200" i="1" dirty="0"/>
              <a:t>For a New Liberty, The Ethics of Liberty, The Progressive Era, The Mystery of Banking</a:t>
            </a:r>
          </a:p>
          <a:p>
            <a:pPr lvl="1"/>
            <a:endParaRPr lang="en-US" i="1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35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E766-E549-C667-4B7B-815AE372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Murray Rothbard (1926-1995)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0F578-7869-7DFD-FC97-40C5E2C66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/>
            <a:r>
              <a:rPr lang="en-US" sz="3200" dirty="0"/>
              <a:t>S.J. Hall Distinguished Professor of Economics at the University of Nevada Las Vegas, 1986-1995</a:t>
            </a:r>
          </a:p>
          <a:p>
            <a:pPr lvl="1"/>
            <a:r>
              <a:rPr lang="en-US" sz="2800" dirty="0"/>
              <a:t>Academic vice president of the Ludwig von Mises Institute and editor of </a:t>
            </a:r>
            <a:r>
              <a:rPr lang="en-US" sz="2800" i="1" dirty="0"/>
              <a:t>The Review of Austrian Economics</a:t>
            </a:r>
          </a:p>
          <a:p>
            <a:pPr lvl="1"/>
            <a:r>
              <a:rPr lang="en-US" sz="2800" i="1" dirty="0"/>
              <a:t>An Austrian Perspective on the History of Economic Thought</a:t>
            </a:r>
            <a:r>
              <a:rPr lang="en-US" sz="2800" dirty="0"/>
              <a:t>, </a:t>
            </a:r>
            <a:r>
              <a:rPr lang="en-US" sz="2800" i="1" dirty="0"/>
              <a:t>The Case Against the Fed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80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293A9-6AD5-4D13-1C9D-F79503118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Rare photos of Rothbard </a:t>
            </a:r>
          </a:p>
        </p:txBody>
      </p:sp>
      <p:pic>
        <p:nvPicPr>
          <p:cNvPr id="4" name="Picture 6" descr="103952141_2670290959916333_3463822423427063963_n">
            <a:extLst>
              <a:ext uri="{FF2B5EF4-FFF2-40B4-BE49-F238E27FC236}">
                <a16:creationId xmlns:a16="http://schemas.microsoft.com/office/drawing/2014/main" id="{27BCB405-B964-D1C1-1ED0-EB2571E22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34" y="1346108"/>
            <a:ext cx="6574262" cy="528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F10593-8299-5EE0-5EFB-AD9504312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691" y="915285"/>
            <a:ext cx="4047314" cy="541051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56242790-B806-3069-EF6D-9348F3337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897" y="1633054"/>
            <a:ext cx="3140902" cy="46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256976-93DA-1501-680D-6DBAD3E3B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9303" y="258130"/>
            <a:ext cx="6366933" cy="6067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58CE0-DF6C-BD20-ED96-32992E8C4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3945" y="322759"/>
            <a:ext cx="4934009" cy="6536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B35035-7861-8134-E0A3-1806CB7DF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5272" y="0"/>
            <a:ext cx="7831353" cy="6716350"/>
          </a:xfrm>
          <a:prstGeom prst="rect">
            <a:avLst/>
          </a:prstGeom>
        </p:spPr>
      </p:pic>
      <p:pic>
        <p:nvPicPr>
          <p:cNvPr id="10" name="Picture 2" descr="murray_rothbard_and_hans_hoppe">
            <a:extLst>
              <a:ext uri="{FF2B5EF4-FFF2-40B4-BE49-F238E27FC236}">
                <a16:creationId xmlns:a16="http://schemas.microsoft.com/office/drawing/2014/main" id="{88F7ADB2-B604-E887-9D6F-881A3E045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14" y="122160"/>
            <a:ext cx="9131770" cy="647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44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4FC04-F6D9-4541-43CB-B381C98B9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are some of his (many) contributions?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D38BA-C342-D447-8ABA-CA1A2878E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167649" cy="4351338"/>
          </a:xfrm>
        </p:spPr>
        <p:txBody>
          <a:bodyPr>
            <a:normAutofit/>
          </a:bodyPr>
          <a:lstStyle/>
          <a:p>
            <a:r>
              <a:rPr lang="en-US" sz="3200" dirty="0"/>
              <a:t>Let’s sample his economics writings</a:t>
            </a:r>
          </a:p>
          <a:p>
            <a:endParaRPr lang="en-US" sz="3200" dirty="0"/>
          </a:p>
          <a:p>
            <a:r>
              <a:rPr lang="en-US" sz="3200" i="1" dirty="0"/>
              <a:t>Man, Economy, and State, Volumes I-III </a:t>
            </a:r>
          </a:p>
          <a:p>
            <a:pPr lvl="1"/>
            <a:r>
              <a:rPr lang="en-US" sz="2800" dirty="0"/>
              <a:t>A towering treatise on Austrian economics</a:t>
            </a:r>
          </a:p>
          <a:p>
            <a:pPr lvl="1"/>
            <a:r>
              <a:rPr lang="en-US" sz="2800" dirty="0"/>
              <a:t>Clarifies, refines, and advances the </a:t>
            </a:r>
            <a:r>
              <a:rPr lang="en-US" sz="2800" dirty="0" err="1"/>
              <a:t>Misesian</a:t>
            </a:r>
            <a:r>
              <a:rPr lang="en-US" sz="2800" dirty="0"/>
              <a:t> paradigm</a:t>
            </a:r>
          </a:p>
        </p:txBody>
      </p:sp>
    </p:spTree>
    <p:extLst>
      <p:ext uri="{BB962C8B-B14F-4D97-AF65-F5344CB8AC3E}">
        <p14:creationId xmlns:p14="http://schemas.microsoft.com/office/powerpoint/2010/main" val="25953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265BC-9346-F893-E95B-6F77834E9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Man, Economy, and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A9858-C569-1BCE-3E14-3CED0A244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71841" cy="4351338"/>
          </a:xfrm>
        </p:spPr>
        <p:txBody>
          <a:bodyPr/>
          <a:lstStyle/>
          <a:p>
            <a:r>
              <a:rPr lang="en-US" sz="3200" dirty="0"/>
              <a:t>Shows how the Law of Diminishing Marginal Utility leads to a downward sloping demand curve</a:t>
            </a:r>
          </a:p>
          <a:p>
            <a:pPr lvl="1"/>
            <a:r>
              <a:rPr lang="en-US" sz="2800" dirty="0"/>
              <a:t>Implicit in Mises</a:t>
            </a:r>
          </a:p>
          <a:p>
            <a:endParaRPr lang="en-US" sz="3200" dirty="0"/>
          </a:p>
          <a:p>
            <a:r>
              <a:rPr lang="en-US" sz="3200" dirty="0"/>
              <a:t>Explains how equilibrium prices are reached in a world of uncertainty and speculative adjustment</a:t>
            </a:r>
          </a:p>
          <a:p>
            <a:pPr lvl="1"/>
            <a:r>
              <a:rPr lang="en-US" sz="2800" dirty="0"/>
              <a:t>Step-by-step equilibration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70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4EF64-A005-7F27-2144-B43D7F11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Man, Economy, and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C96B0-49F7-DB5B-3DC9-944900825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Synthesizes the Mises-Fetter pure time preference theory of interest with the Wicksell-Hayek structure of production analysis</a:t>
            </a:r>
          </a:p>
          <a:p>
            <a:pPr lvl="1"/>
            <a:r>
              <a:rPr lang="en-US" sz="2800" dirty="0"/>
              <a:t>Reunites these separated strands of </a:t>
            </a:r>
            <a:r>
              <a:rPr lang="en-US" sz="2800" dirty="0" err="1"/>
              <a:t>Böhm-Bawerk</a:t>
            </a:r>
            <a:endParaRPr lang="en-US" sz="2800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8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760</Words>
  <Application>Microsoft Macintosh PowerPoint</Application>
  <PresentationFormat>Widescreen</PresentationFormat>
  <Paragraphs>82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Why Murray Rothbard is a Great Economist </vt:lpstr>
      <vt:lpstr>What’s this presentation about, and why should I care? </vt:lpstr>
      <vt:lpstr>Murray Rothbard (1926-1995)</vt:lpstr>
      <vt:lpstr>Murray Rothbard (1926-1995)</vt:lpstr>
      <vt:lpstr>Murray Rothbard (1926-1995)</vt:lpstr>
      <vt:lpstr>Rare photos of Rothbard </vt:lpstr>
      <vt:lpstr>What are some of his (many) contributions?</vt:lpstr>
      <vt:lpstr>Man, Economy, and State</vt:lpstr>
      <vt:lpstr>Man, Economy, and State</vt:lpstr>
      <vt:lpstr>The Rothbard Napkin</vt:lpstr>
      <vt:lpstr>Economic Controversies</vt:lpstr>
      <vt:lpstr>“Austrian Definitions of the Supply of Money” </vt:lpstr>
      <vt:lpstr>The Mystery of Banking</vt:lpstr>
      <vt:lpstr>The Mystery of Banking and cronyism</vt:lpstr>
      <vt:lpstr>Take Mises’ word</vt:lpstr>
      <vt:lpstr>Mises’ review of Man, Economy, and State</vt:lpstr>
      <vt:lpstr>Is Rothbard a great economist? 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Murray Rothbard is a Great Economist </dc:title>
  <dc:creator>Patrick Newman</dc:creator>
  <cp:lastModifiedBy>Patrick Newman</cp:lastModifiedBy>
  <cp:revision>1</cp:revision>
  <dcterms:created xsi:type="dcterms:W3CDTF">2022-07-22T20:24:16Z</dcterms:created>
  <dcterms:modified xsi:type="dcterms:W3CDTF">2022-07-27T22:06:37Z</dcterms:modified>
</cp:coreProperties>
</file>