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3" r:id="rId3"/>
    <p:sldId id="305" r:id="rId4"/>
    <p:sldId id="307" r:id="rId5"/>
    <p:sldId id="306" r:id="rId6"/>
    <p:sldId id="302" r:id="rId7"/>
    <p:sldId id="299" r:id="rId8"/>
    <p:sldId id="298" r:id="rId9"/>
    <p:sldId id="257" r:id="rId10"/>
    <p:sldId id="300" r:id="rId11"/>
    <p:sldId id="294" r:id="rId12"/>
    <p:sldId id="308" r:id="rId13"/>
    <p:sldId id="297" r:id="rId14"/>
    <p:sldId id="296" r:id="rId15"/>
    <p:sldId id="309" r:id="rId16"/>
    <p:sldId id="301" r:id="rId17"/>
    <p:sldId id="262" r:id="rId18"/>
    <p:sldId id="283" r:id="rId19"/>
    <p:sldId id="277" r:id="rId20"/>
    <p:sldId id="310" r:id="rId21"/>
    <p:sldId id="288" r:id="rId22"/>
    <p:sldId id="313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9C091-96BA-4F45-B951-CCDD7C4D3DB8}" v="51" dt="2022-07-27T21:33:02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0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ylund" userId="47c4307fe7e462b0" providerId="LiveId" clId="{12DD3C9D-B89E-4D2F-BBB1-4F5C864CA619}"/>
    <pc:docChg chg="undo redo custSel addSld modSld">
      <pc:chgData name="Per Bylund" userId="47c4307fe7e462b0" providerId="LiveId" clId="{12DD3C9D-B89E-4D2F-BBB1-4F5C864CA619}" dt="2022-03-31T12:02:52.028" v="1281"/>
      <pc:docMkLst>
        <pc:docMk/>
      </pc:docMkLst>
      <pc:sldChg chg="addSp modSp new mod">
        <pc:chgData name="Per Bylund" userId="47c4307fe7e462b0" providerId="LiveId" clId="{12DD3C9D-B89E-4D2F-BBB1-4F5C864CA619}" dt="2022-03-30T18:42:41.622" v="98" actId="114"/>
        <pc:sldMkLst>
          <pc:docMk/>
          <pc:sldMk cId="1985921733" sldId="256"/>
        </pc:sldMkLst>
        <pc:spChg chg="mod">
          <ac:chgData name="Per Bylund" userId="47c4307fe7e462b0" providerId="LiveId" clId="{12DD3C9D-B89E-4D2F-BBB1-4F5C864CA619}" dt="2022-03-30T18:36:42.267" v="3" actId="404"/>
          <ac:spMkLst>
            <pc:docMk/>
            <pc:sldMk cId="1985921733" sldId="256"/>
            <ac:spMk id="2" creationId="{B9CA5BC4-9F57-47C0-A05F-9B504DDD763F}"/>
          </ac:spMkLst>
        </pc:spChg>
        <pc:spChg chg="mod">
          <ac:chgData name="Per Bylund" userId="47c4307fe7e462b0" providerId="LiveId" clId="{12DD3C9D-B89E-4D2F-BBB1-4F5C864CA619}" dt="2022-03-30T18:42:41.622" v="98" actId="114"/>
          <ac:spMkLst>
            <pc:docMk/>
            <pc:sldMk cId="1985921733" sldId="256"/>
            <ac:spMk id="3" creationId="{9B5861E9-0108-47AA-8F25-226A109EE38C}"/>
          </ac:spMkLst>
        </pc:spChg>
        <pc:picChg chg="add mod">
          <ac:chgData name="Per Bylund" userId="47c4307fe7e462b0" providerId="LiveId" clId="{12DD3C9D-B89E-4D2F-BBB1-4F5C864CA619}" dt="2022-03-30T18:39:08.801" v="45" actId="1036"/>
          <ac:picMkLst>
            <pc:docMk/>
            <pc:sldMk cId="1985921733" sldId="256"/>
            <ac:picMk id="1026" creationId="{74B1C57A-ECD9-4668-82F0-8E4EC2250D62}"/>
          </ac:picMkLst>
        </pc:picChg>
      </pc:sldChg>
      <pc:sldChg chg="addSp delSp modSp new mod delAnim modAnim">
        <pc:chgData name="Per Bylund" userId="47c4307fe7e462b0" providerId="LiveId" clId="{12DD3C9D-B89E-4D2F-BBB1-4F5C864CA619}" dt="2022-03-30T22:23:54.941" v="365"/>
        <pc:sldMkLst>
          <pc:docMk/>
          <pc:sldMk cId="872105823" sldId="257"/>
        </pc:sldMkLst>
        <pc:spChg chg="mod">
          <ac:chgData name="Per Bylund" userId="47c4307fe7e462b0" providerId="LiveId" clId="{12DD3C9D-B89E-4D2F-BBB1-4F5C864CA619}" dt="2022-03-30T22:23:54.941" v="365"/>
          <ac:spMkLst>
            <pc:docMk/>
            <pc:sldMk cId="872105823" sldId="257"/>
            <ac:spMk id="2" creationId="{9174F57B-A848-48F9-A76D-6F262E3C4C3C}"/>
          </ac:spMkLst>
        </pc:spChg>
        <pc:spChg chg="mod">
          <ac:chgData name="Per Bylund" userId="47c4307fe7e462b0" providerId="LiveId" clId="{12DD3C9D-B89E-4D2F-BBB1-4F5C864CA619}" dt="2022-03-30T21:28:42.194" v="259" actId="6549"/>
          <ac:spMkLst>
            <pc:docMk/>
            <pc:sldMk cId="872105823" sldId="257"/>
            <ac:spMk id="3" creationId="{D8A9651C-30F6-4AE4-8A8F-F7BD1AF3DE7C}"/>
          </ac:spMkLst>
        </pc:spChg>
        <pc:picChg chg="add del mod">
          <ac:chgData name="Per Bylund" userId="47c4307fe7e462b0" providerId="LiveId" clId="{12DD3C9D-B89E-4D2F-BBB1-4F5C864CA619}" dt="2022-03-30T22:22:44.952" v="344" actId="21"/>
          <ac:picMkLst>
            <pc:docMk/>
            <pc:sldMk cId="872105823" sldId="257"/>
            <ac:picMk id="5" creationId="{42CC84F8-F823-479A-9911-5754A66A4E3D}"/>
          </ac:picMkLst>
        </pc:picChg>
      </pc:sldChg>
      <pc:sldChg chg="addSp delSp modSp add mod delAnim modAnim">
        <pc:chgData name="Per Bylund" userId="47c4307fe7e462b0" providerId="LiveId" clId="{12DD3C9D-B89E-4D2F-BBB1-4F5C864CA619}" dt="2022-03-30T23:49:35.875" v="863" actId="20577"/>
        <pc:sldMkLst>
          <pc:docMk/>
          <pc:sldMk cId="3072701304" sldId="258"/>
        </pc:sldMkLst>
        <pc:spChg chg="mod">
          <ac:chgData name="Per Bylund" userId="47c4307fe7e462b0" providerId="LiveId" clId="{12DD3C9D-B89E-4D2F-BBB1-4F5C864CA619}" dt="2022-03-30T22:23:52.974" v="364"/>
          <ac:spMkLst>
            <pc:docMk/>
            <pc:sldMk cId="3072701304" sldId="258"/>
            <ac:spMk id="2" creationId="{9174F57B-A848-48F9-A76D-6F262E3C4C3C}"/>
          </ac:spMkLst>
        </pc:spChg>
        <pc:spChg chg="mod">
          <ac:chgData name="Per Bylund" userId="47c4307fe7e462b0" providerId="LiveId" clId="{12DD3C9D-B89E-4D2F-BBB1-4F5C864CA619}" dt="2022-03-30T23:49:35.875" v="863" actId="20577"/>
          <ac:spMkLst>
            <pc:docMk/>
            <pc:sldMk cId="3072701304" sldId="258"/>
            <ac:spMk id="3" creationId="{D8A9651C-30F6-4AE4-8A8F-F7BD1AF3DE7C}"/>
          </ac:spMkLst>
        </pc:spChg>
        <pc:spChg chg="add del mod">
          <ac:chgData name="Per Bylund" userId="47c4307fe7e462b0" providerId="LiveId" clId="{12DD3C9D-B89E-4D2F-BBB1-4F5C864CA619}" dt="2022-03-30T21:35:59.068" v="311" actId="478"/>
          <ac:spMkLst>
            <pc:docMk/>
            <pc:sldMk cId="3072701304" sldId="258"/>
            <ac:spMk id="7" creationId="{EB12A475-E0A8-403A-9A4A-DD6D54C5D007}"/>
          </ac:spMkLst>
        </pc:spChg>
        <pc:spChg chg="add del mod">
          <ac:chgData name="Per Bylund" userId="47c4307fe7e462b0" providerId="LiveId" clId="{12DD3C9D-B89E-4D2F-BBB1-4F5C864CA619}" dt="2022-03-30T21:36:01.206" v="312" actId="478"/>
          <ac:spMkLst>
            <pc:docMk/>
            <pc:sldMk cId="3072701304" sldId="258"/>
            <ac:spMk id="8" creationId="{D81A2DCB-7099-407E-A22C-BD878EE254EF}"/>
          </ac:spMkLst>
        </pc:spChg>
        <pc:spChg chg="add del mod">
          <ac:chgData name="Per Bylund" userId="47c4307fe7e462b0" providerId="LiveId" clId="{12DD3C9D-B89E-4D2F-BBB1-4F5C864CA619}" dt="2022-03-30T21:37:31.647" v="313" actId="478"/>
          <ac:spMkLst>
            <pc:docMk/>
            <pc:sldMk cId="3072701304" sldId="258"/>
            <ac:spMk id="11" creationId="{ABEA6550-CD07-4BA9-B49F-09A1D4AB0579}"/>
          </ac:spMkLst>
        </pc:spChg>
        <pc:picChg chg="add del">
          <ac:chgData name="Per Bylund" userId="47c4307fe7e462b0" providerId="LiveId" clId="{12DD3C9D-B89E-4D2F-BBB1-4F5C864CA619}" dt="2022-03-30T21:27:05.773" v="224" actId="478"/>
          <ac:picMkLst>
            <pc:docMk/>
            <pc:sldMk cId="3072701304" sldId="258"/>
            <ac:picMk id="5" creationId="{42CC84F8-F823-479A-9911-5754A66A4E3D}"/>
          </ac:picMkLst>
        </pc:picChg>
        <pc:picChg chg="add del mod">
          <ac:chgData name="Per Bylund" userId="47c4307fe7e462b0" providerId="LiveId" clId="{12DD3C9D-B89E-4D2F-BBB1-4F5C864CA619}" dt="2022-03-30T22:23:02.910" v="349" actId="21"/>
          <ac:picMkLst>
            <pc:docMk/>
            <pc:sldMk cId="3072701304" sldId="258"/>
            <ac:picMk id="6" creationId="{06744240-946C-4397-BE46-D69D48F24F1D}"/>
          </ac:picMkLst>
        </pc:picChg>
        <pc:picChg chg="add del mod">
          <ac:chgData name="Per Bylund" userId="47c4307fe7e462b0" providerId="LiveId" clId="{12DD3C9D-B89E-4D2F-BBB1-4F5C864CA619}" dt="2022-03-30T22:23:02.910" v="349" actId="21"/>
          <ac:picMkLst>
            <pc:docMk/>
            <pc:sldMk cId="3072701304" sldId="258"/>
            <ac:picMk id="10" creationId="{D277BC15-5137-4EBC-B1CE-55C9453B3A62}"/>
          </ac:picMkLst>
        </pc:picChg>
      </pc:sldChg>
      <pc:sldChg chg="delSp modSp add mod delAnim">
        <pc:chgData name="Per Bylund" userId="47c4307fe7e462b0" providerId="LiveId" clId="{12DD3C9D-B89E-4D2F-BBB1-4F5C864CA619}" dt="2022-03-30T22:44:38.627" v="504" actId="20577"/>
        <pc:sldMkLst>
          <pc:docMk/>
          <pc:sldMk cId="502111240" sldId="259"/>
        </pc:sldMkLst>
        <pc:spChg chg="mod">
          <ac:chgData name="Per Bylund" userId="47c4307fe7e462b0" providerId="LiveId" clId="{12DD3C9D-B89E-4D2F-BBB1-4F5C864CA619}" dt="2022-03-30T22:23:46.132" v="363" actId="20577"/>
          <ac:spMkLst>
            <pc:docMk/>
            <pc:sldMk cId="502111240" sldId="259"/>
            <ac:spMk id="2" creationId="{9174F57B-A848-48F9-A76D-6F262E3C4C3C}"/>
          </ac:spMkLst>
        </pc:spChg>
        <pc:spChg chg="mod">
          <ac:chgData name="Per Bylund" userId="47c4307fe7e462b0" providerId="LiveId" clId="{12DD3C9D-B89E-4D2F-BBB1-4F5C864CA619}" dt="2022-03-30T22:44:38.627" v="504" actId="20577"/>
          <ac:spMkLst>
            <pc:docMk/>
            <pc:sldMk cId="502111240" sldId="259"/>
            <ac:spMk id="3" creationId="{D8A9651C-30F6-4AE4-8A8F-F7BD1AF3DE7C}"/>
          </ac:spMkLst>
        </pc:spChg>
        <pc:picChg chg="del">
          <ac:chgData name="Per Bylund" userId="47c4307fe7e462b0" providerId="LiveId" clId="{12DD3C9D-B89E-4D2F-BBB1-4F5C864CA619}" dt="2022-03-30T21:38:02.409" v="315" actId="478"/>
          <ac:picMkLst>
            <pc:docMk/>
            <pc:sldMk cId="502111240" sldId="259"/>
            <ac:picMk id="6" creationId="{06744240-946C-4397-BE46-D69D48F24F1D}"/>
          </ac:picMkLst>
        </pc:picChg>
        <pc:picChg chg="del">
          <ac:chgData name="Per Bylund" userId="47c4307fe7e462b0" providerId="LiveId" clId="{12DD3C9D-B89E-4D2F-BBB1-4F5C864CA619}" dt="2022-03-30T21:38:02.409" v="315" actId="478"/>
          <ac:picMkLst>
            <pc:docMk/>
            <pc:sldMk cId="502111240" sldId="259"/>
            <ac:picMk id="10" creationId="{D277BC15-5137-4EBC-B1CE-55C9453B3A62}"/>
          </ac:picMkLst>
        </pc:picChg>
      </pc:sldChg>
      <pc:sldChg chg="addSp modSp new mod modAnim">
        <pc:chgData name="Per Bylund" userId="47c4307fe7e462b0" providerId="LiveId" clId="{12DD3C9D-B89E-4D2F-BBB1-4F5C864CA619}" dt="2022-03-30T23:48:43.444" v="854" actId="2085"/>
        <pc:sldMkLst>
          <pc:docMk/>
          <pc:sldMk cId="892523602" sldId="260"/>
        </pc:sldMkLst>
        <pc:picChg chg="add mod">
          <ac:chgData name="Per Bylund" userId="47c4307fe7e462b0" providerId="LiveId" clId="{12DD3C9D-B89E-4D2F-BBB1-4F5C864CA619}" dt="2022-03-30T23:48:43.444" v="854" actId="2085"/>
          <ac:picMkLst>
            <pc:docMk/>
            <pc:sldMk cId="892523602" sldId="260"/>
            <ac:picMk id="4" creationId="{56F52BE8-4038-426D-90D0-7877D45FD823}"/>
          </ac:picMkLst>
        </pc:picChg>
      </pc:sldChg>
      <pc:sldChg chg="addSp modSp new mod modAnim">
        <pc:chgData name="Per Bylund" userId="47c4307fe7e462b0" providerId="LiveId" clId="{12DD3C9D-B89E-4D2F-BBB1-4F5C864CA619}" dt="2022-03-31T12:02:52.028" v="1281"/>
        <pc:sldMkLst>
          <pc:docMk/>
          <pc:sldMk cId="3371932233" sldId="261"/>
        </pc:sldMkLst>
        <pc:grpChg chg="add mod">
          <ac:chgData name="Per Bylund" userId="47c4307fe7e462b0" providerId="LiveId" clId="{12DD3C9D-B89E-4D2F-BBB1-4F5C864CA619}" dt="2022-03-31T12:02:02.803" v="1275" actId="164"/>
          <ac:grpSpMkLst>
            <pc:docMk/>
            <pc:sldMk cId="3371932233" sldId="261"/>
            <ac:grpSpMk id="19" creationId="{9276025D-CEF6-4165-B479-198F1461A4F1}"/>
          </ac:grpSpMkLst>
        </pc:grpChg>
        <pc:picChg chg="add mod">
          <ac:chgData name="Per Bylund" userId="47c4307fe7e462b0" providerId="LiveId" clId="{12DD3C9D-B89E-4D2F-BBB1-4F5C864CA619}" dt="2022-03-30T22:23:22.998" v="353" actId="1076"/>
          <ac:picMkLst>
            <pc:docMk/>
            <pc:sldMk cId="3371932233" sldId="261"/>
            <ac:picMk id="4" creationId="{7E773E38-D4FC-4BBF-82D7-4DA0E86E328F}"/>
          </ac:picMkLst>
        </pc:picChg>
        <pc:picChg chg="add mod ord">
          <ac:chgData name="Per Bylund" userId="47c4307fe7e462b0" providerId="LiveId" clId="{12DD3C9D-B89E-4D2F-BBB1-4F5C864CA619}" dt="2022-03-31T12:02:41.135" v="1280" actId="1076"/>
          <ac:picMkLst>
            <pc:docMk/>
            <pc:sldMk cId="3371932233" sldId="261"/>
            <ac:picMk id="5" creationId="{C21535A1-E297-4C2F-862F-A8B5E6832DE5}"/>
          </ac:picMkLst>
        </pc:picChg>
        <pc:picChg chg="add mod">
          <ac:chgData name="Per Bylund" userId="47c4307fe7e462b0" providerId="LiveId" clId="{12DD3C9D-B89E-4D2F-BBB1-4F5C864CA619}" dt="2022-03-30T23:15:08.541" v="675"/>
          <ac:picMkLst>
            <pc:docMk/>
            <pc:sldMk cId="3371932233" sldId="261"/>
            <ac:picMk id="6" creationId="{C9692978-0A29-4533-A1C7-8779F813E79C}"/>
          </ac:picMkLst>
        </pc:picChg>
        <pc:picChg chg="add mod">
          <ac:chgData name="Per Bylund" userId="47c4307fe7e462b0" providerId="LiveId" clId="{12DD3C9D-B89E-4D2F-BBB1-4F5C864CA619}" dt="2022-03-30T23:16:14.370" v="723" actId="1036"/>
          <ac:picMkLst>
            <pc:docMk/>
            <pc:sldMk cId="3371932233" sldId="261"/>
            <ac:picMk id="8" creationId="{CD12B6AC-6742-4255-98F5-8543C4894D85}"/>
          </ac:picMkLst>
        </pc:picChg>
        <pc:picChg chg="add mod">
          <ac:chgData name="Per Bylund" userId="47c4307fe7e462b0" providerId="LiveId" clId="{12DD3C9D-B89E-4D2F-BBB1-4F5C864CA619}" dt="2022-03-30T23:17:02.640" v="799" actId="1035"/>
          <ac:picMkLst>
            <pc:docMk/>
            <pc:sldMk cId="3371932233" sldId="261"/>
            <ac:picMk id="10" creationId="{430CE3D3-E520-4136-876D-B7F6C21823AE}"/>
          </ac:picMkLst>
        </pc:picChg>
        <pc:picChg chg="add mod">
          <ac:chgData name="Per Bylund" userId="47c4307fe7e462b0" providerId="LiveId" clId="{12DD3C9D-B89E-4D2F-BBB1-4F5C864CA619}" dt="2022-03-30T23:17:59.050" v="831" actId="1036"/>
          <ac:picMkLst>
            <pc:docMk/>
            <pc:sldMk cId="3371932233" sldId="261"/>
            <ac:picMk id="12" creationId="{81E499C0-A959-493A-860C-64A805872266}"/>
          </ac:picMkLst>
        </pc:picChg>
        <pc:picChg chg="add mod ord">
          <ac:chgData name="Per Bylund" userId="47c4307fe7e462b0" providerId="LiveId" clId="{12DD3C9D-B89E-4D2F-BBB1-4F5C864CA619}" dt="2022-03-31T12:02:32.161" v="1278" actId="166"/>
          <ac:picMkLst>
            <pc:docMk/>
            <pc:sldMk cId="3371932233" sldId="261"/>
            <ac:picMk id="14" creationId="{D8D4BD2B-0B94-4596-95D4-3E350714C4C0}"/>
          </ac:picMkLst>
        </pc:picChg>
        <pc:picChg chg="add mod">
          <ac:chgData name="Per Bylund" userId="47c4307fe7e462b0" providerId="LiveId" clId="{12DD3C9D-B89E-4D2F-BBB1-4F5C864CA619}" dt="2022-03-31T12:02:02.803" v="1275" actId="164"/>
          <ac:picMkLst>
            <pc:docMk/>
            <pc:sldMk cId="3371932233" sldId="261"/>
            <ac:picMk id="16" creationId="{B641F142-B747-4D38-8CAF-02E41737787D}"/>
          </ac:picMkLst>
        </pc:picChg>
        <pc:picChg chg="add mod">
          <ac:chgData name="Per Bylund" userId="47c4307fe7e462b0" providerId="LiveId" clId="{12DD3C9D-B89E-4D2F-BBB1-4F5C864CA619}" dt="2022-03-31T12:02:02.803" v="1275" actId="164"/>
          <ac:picMkLst>
            <pc:docMk/>
            <pc:sldMk cId="3371932233" sldId="261"/>
            <ac:picMk id="18" creationId="{932DD12D-4776-40AC-9BD2-579339E86318}"/>
          </ac:picMkLst>
        </pc:picChg>
      </pc:sldChg>
      <pc:sldChg chg="addSp delSp modSp new mod delAnim modAnim">
        <pc:chgData name="Per Bylund" userId="47c4307fe7e462b0" providerId="LiveId" clId="{12DD3C9D-B89E-4D2F-BBB1-4F5C864CA619}" dt="2022-03-30T23:04:37.074" v="643"/>
        <pc:sldMkLst>
          <pc:docMk/>
          <pc:sldMk cId="1142396410" sldId="262"/>
        </pc:sldMkLst>
        <pc:spChg chg="del mod">
          <ac:chgData name="Per Bylund" userId="47c4307fe7e462b0" providerId="LiveId" clId="{12DD3C9D-B89E-4D2F-BBB1-4F5C864CA619}" dt="2022-03-30T22:45:31.224" v="510" actId="478"/>
          <ac:spMkLst>
            <pc:docMk/>
            <pc:sldMk cId="1142396410" sldId="262"/>
            <ac:spMk id="2" creationId="{91B374DC-1980-4A8C-B3A4-5F87BCC10680}"/>
          </ac:spMkLst>
        </pc:spChg>
        <pc:spChg chg="add del mod">
          <ac:chgData name="Per Bylund" userId="47c4307fe7e462b0" providerId="LiveId" clId="{12DD3C9D-B89E-4D2F-BBB1-4F5C864CA619}" dt="2022-03-30T22:56:16.747" v="535" actId="478"/>
          <ac:spMkLst>
            <pc:docMk/>
            <pc:sldMk cId="1142396410" sldId="262"/>
            <ac:spMk id="19" creationId="{9D610086-D882-40F0-978B-E3778BA9CCD1}"/>
          </ac:spMkLst>
        </pc:spChg>
        <pc:picChg chg="add mod">
          <ac:chgData name="Per Bylund" userId="47c4307fe7e462b0" providerId="LiveId" clId="{12DD3C9D-B89E-4D2F-BBB1-4F5C864CA619}" dt="2022-03-30T22:24:50.490" v="396" actId="1076"/>
          <ac:picMkLst>
            <pc:docMk/>
            <pc:sldMk cId="1142396410" sldId="262"/>
            <ac:picMk id="5" creationId="{FEE9CBCB-ED4C-49F2-AE22-097953D762CF}"/>
          </ac:picMkLst>
        </pc:picChg>
        <pc:picChg chg="add del">
          <ac:chgData name="Per Bylund" userId="47c4307fe7e462b0" providerId="LiveId" clId="{12DD3C9D-B89E-4D2F-BBB1-4F5C864CA619}" dt="2022-03-30T22:25:02.132" v="399" actId="22"/>
          <ac:picMkLst>
            <pc:docMk/>
            <pc:sldMk cId="1142396410" sldId="262"/>
            <ac:picMk id="7" creationId="{5D25121A-CDDC-4F2E-AAA7-AD79AAB41A70}"/>
          </ac:picMkLst>
        </pc:picChg>
        <pc:picChg chg="add del mod">
          <ac:chgData name="Per Bylund" userId="47c4307fe7e462b0" providerId="LiveId" clId="{12DD3C9D-B89E-4D2F-BBB1-4F5C864CA619}" dt="2022-03-30T22:46:37.585" v="523" actId="478"/>
          <ac:picMkLst>
            <pc:docMk/>
            <pc:sldMk cId="1142396410" sldId="262"/>
            <ac:picMk id="9" creationId="{6955FEBE-205C-4015-8DEC-B45996DB90A6}"/>
          </ac:picMkLst>
        </pc:picChg>
        <pc:picChg chg="add mod ord">
          <ac:chgData name="Per Bylund" userId="47c4307fe7e462b0" providerId="LiveId" clId="{12DD3C9D-B89E-4D2F-BBB1-4F5C864CA619}" dt="2022-03-30T22:47:59.241" v="534" actId="1076"/>
          <ac:picMkLst>
            <pc:docMk/>
            <pc:sldMk cId="1142396410" sldId="262"/>
            <ac:picMk id="11" creationId="{98CC975B-38B7-4C27-8ECE-304A1C769EEC}"/>
          </ac:picMkLst>
        </pc:picChg>
        <pc:picChg chg="add del mod">
          <ac:chgData name="Per Bylund" userId="47c4307fe7e462b0" providerId="LiveId" clId="{12DD3C9D-B89E-4D2F-BBB1-4F5C864CA619}" dt="2022-03-30T22:45:25.365" v="509" actId="21"/>
          <ac:picMkLst>
            <pc:docMk/>
            <pc:sldMk cId="1142396410" sldId="262"/>
            <ac:picMk id="13" creationId="{D2E17947-3B3B-4871-90B5-16428F3245AD}"/>
          </ac:picMkLst>
        </pc:picChg>
        <pc:picChg chg="add mod">
          <ac:chgData name="Per Bylund" userId="47c4307fe7e462b0" providerId="LiveId" clId="{12DD3C9D-B89E-4D2F-BBB1-4F5C864CA619}" dt="2022-03-30T22:46:42.624" v="524" actId="1076"/>
          <ac:picMkLst>
            <pc:docMk/>
            <pc:sldMk cId="1142396410" sldId="262"/>
            <ac:picMk id="15" creationId="{2F483EB3-1CD9-40BD-9616-8C831F411E7E}"/>
          </ac:picMkLst>
        </pc:picChg>
        <pc:picChg chg="add del mod">
          <ac:chgData name="Per Bylund" userId="47c4307fe7e462b0" providerId="LiveId" clId="{12DD3C9D-B89E-4D2F-BBB1-4F5C864CA619}" dt="2022-03-30T22:47:09.739" v="526" actId="478"/>
          <ac:picMkLst>
            <pc:docMk/>
            <pc:sldMk cId="1142396410" sldId="262"/>
            <ac:picMk id="17" creationId="{E9FCB7EC-AE63-4A00-B802-086DFB1BA2C8}"/>
          </ac:picMkLst>
        </pc:picChg>
        <pc:picChg chg="add del mod">
          <ac:chgData name="Per Bylund" userId="47c4307fe7e462b0" providerId="LiveId" clId="{12DD3C9D-B89E-4D2F-BBB1-4F5C864CA619}" dt="2022-03-30T23:03:01.113" v="594" actId="478"/>
          <ac:picMkLst>
            <pc:docMk/>
            <pc:sldMk cId="1142396410" sldId="262"/>
            <ac:picMk id="21" creationId="{A0945843-A4E5-4FB3-A9B8-6FCFE18981B9}"/>
          </ac:picMkLst>
        </pc:picChg>
        <pc:picChg chg="add mod">
          <ac:chgData name="Per Bylund" userId="47c4307fe7e462b0" providerId="LiveId" clId="{12DD3C9D-B89E-4D2F-BBB1-4F5C864CA619}" dt="2022-03-30T23:04:33.008" v="642" actId="1035"/>
          <ac:picMkLst>
            <pc:docMk/>
            <pc:sldMk cId="1142396410" sldId="262"/>
            <ac:picMk id="23" creationId="{6DDF9080-840D-4FC9-A2A1-6E40C05726E7}"/>
          </ac:picMkLst>
        </pc:picChg>
      </pc:sldChg>
      <pc:sldChg chg="addSp modSp new">
        <pc:chgData name="Per Bylund" userId="47c4307fe7e462b0" providerId="LiveId" clId="{12DD3C9D-B89E-4D2F-BBB1-4F5C864CA619}" dt="2022-03-30T22:45:39.129" v="512"/>
        <pc:sldMkLst>
          <pc:docMk/>
          <pc:sldMk cId="2961247359" sldId="263"/>
        </pc:sldMkLst>
        <pc:picChg chg="add mod">
          <ac:chgData name="Per Bylund" userId="47c4307fe7e462b0" providerId="LiveId" clId="{12DD3C9D-B89E-4D2F-BBB1-4F5C864CA619}" dt="2022-03-30T22:45:39.129" v="512"/>
          <ac:picMkLst>
            <pc:docMk/>
            <pc:sldMk cId="2961247359" sldId="263"/>
            <ac:picMk id="4" creationId="{DDF39360-9B1C-4C93-AB0E-E3272E2EEE96}"/>
          </ac:picMkLst>
        </pc:picChg>
      </pc:sldChg>
      <pc:sldChg chg="modSp add mod">
        <pc:chgData name="Per Bylund" userId="47c4307fe7e462b0" providerId="LiveId" clId="{12DD3C9D-B89E-4D2F-BBB1-4F5C864CA619}" dt="2022-03-30T23:52:17.123" v="864" actId="20577"/>
        <pc:sldMkLst>
          <pc:docMk/>
          <pc:sldMk cId="2757619875" sldId="264"/>
        </pc:sldMkLst>
        <pc:spChg chg="mod">
          <ac:chgData name="Per Bylund" userId="47c4307fe7e462b0" providerId="LiveId" clId="{12DD3C9D-B89E-4D2F-BBB1-4F5C864CA619}" dt="2022-03-30T23:52:17.123" v="864" actId="20577"/>
          <ac:spMkLst>
            <pc:docMk/>
            <pc:sldMk cId="2757619875" sldId="264"/>
            <ac:spMk id="3" creationId="{D8A9651C-30F6-4AE4-8A8F-F7BD1AF3DE7C}"/>
          </ac:spMkLst>
        </pc:spChg>
      </pc:sldChg>
      <pc:sldChg chg="addSp modSp new mod modAnim modShow">
        <pc:chgData name="Per Bylund" userId="47c4307fe7e462b0" providerId="LiveId" clId="{12DD3C9D-B89E-4D2F-BBB1-4F5C864CA619}" dt="2022-03-30T23:20:55.808" v="849" actId="729"/>
        <pc:sldMkLst>
          <pc:docMk/>
          <pc:sldMk cId="3799384227" sldId="265"/>
        </pc:sldMkLst>
        <pc:picChg chg="add mod">
          <ac:chgData name="Per Bylund" userId="47c4307fe7e462b0" providerId="LiveId" clId="{12DD3C9D-B89E-4D2F-BBB1-4F5C864CA619}" dt="2022-03-30T23:14:36.260" v="672" actId="1036"/>
          <ac:picMkLst>
            <pc:docMk/>
            <pc:sldMk cId="3799384227" sldId="265"/>
            <ac:picMk id="5" creationId="{150C3F59-7582-4CCF-B6F6-760BFE44A19A}"/>
          </ac:picMkLst>
        </pc:picChg>
      </pc:sldChg>
      <pc:sldChg chg="addSp modSp new mod">
        <pc:chgData name="Per Bylund" userId="47c4307fe7e462b0" providerId="LiveId" clId="{12DD3C9D-B89E-4D2F-BBB1-4F5C864CA619}" dt="2022-03-31T01:10:22.206" v="870" actId="1076"/>
        <pc:sldMkLst>
          <pc:docMk/>
          <pc:sldMk cId="2188229464" sldId="266"/>
        </pc:sldMkLst>
        <pc:picChg chg="add mod">
          <ac:chgData name="Per Bylund" userId="47c4307fe7e462b0" providerId="LiveId" clId="{12DD3C9D-B89E-4D2F-BBB1-4F5C864CA619}" dt="2022-03-31T01:10:22.206" v="870" actId="1076"/>
          <ac:picMkLst>
            <pc:docMk/>
            <pc:sldMk cId="2188229464" sldId="266"/>
            <ac:picMk id="5" creationId="{C7552A6B-E48B-4D8F-B544-B5905E90DACA}"/>
          </ac:picMkLst>
        </pc:picChg>
      </pc:sldChg>
      <pc:sldChg chg="modSp new mod">
        <pc:chgData name="Per Bylund" userId="47c4307fe7e462b0" providerId="LiveId" clId="{12DD3C9D-B89E-4D2F-BBB1-4F5C864CA619}" dt="2022-03-31T10:49:03.631" v="1099" actId="20577"/>
        <pc:sldMkLst>
          <pc:docMk/>
          <pc:sldMk cId="2894261701" sldId="267"/>
        </pc:sldMkLst>
        <pc:spChg chg="mod">
          <ac:chgData name="Per Bylund" userId="47c4307fe7e462b0" providerId="LiveId" clId="{12DD3C9D-B89E-4D2F-BBB1-4F5C864CA619}" dt="2022-03-31T10:49:03.631" v="1099" actId="20577"/>
          <ac:spMkLst>
            <pc:docMk/>
            <pc:sldMk cId="2894261701" sldId="267"/>
            <ac:spMk id="3" creationId="{17ABBB88-917E-42BE-B201-E5B646C15E35}"/>
          </ac:spMkLst>
        </pc:spChg>
      </pc:sldChg>
      <pc:sldChg chg="modSp new mod">
        <pc:chgData name="Per Bylund" userId="47c4307fe7e462b0" providerId="LiveId" clId="{12DD3C9D-B89E-4D2F-BBB1-4F5C864CA619}" dt="2022-03-31T10:52:05.704" v="1260" actId="20577"/>
        <pc:sldMkLst>
          <pc:docMk/>
          <pc:sldMk cId="420462740" sldId="268"/>
        </pc:sldMkLst>
        <pc:spChg chg="mod">
          <ac:chgData name="Per Bylund" userId="47c4307fe7e462b0" providerId="LiveId" clId="{12DD3C9D-B89E-4D2F-BBB1-4F5C864CA619}" dt="2022-03-31T10:51:02.968" v="1209" actId="20577"/>
          <ac:spMkLst>
            <pc:docMk/>
            <pc:sldMk cId="420462740" sldId="268"/>
            <ac:spMk id="2" creationId="{10F67B32-31A3-4708-A842-8E43B66C49E4}"/>
          </ac:spMkLst>
        </pc:spChg>
        <pc:spChg chg="mod">
          <ac:chgData name="Per Bylund" userId="47c4307fe7e462b0" providerId="LiveId" clId="{12DD3C9D-B89E-4D2F-BBB1-4F5C864CA619}" dt="2022-03-31T10:52:05.704" v="1260" actId="20577"/>
          <ac:spMkLst>
            <pc:docMk/>
            <pc:sldMk cId="420462740" sldId="268"/>
            <ac:spMk id="3" creationId="{1468939C-E4C2-4997-9314-09128C140898}"/>
          </ac:spMkLst>
        </pc:spChg>
      </pc:sldChg>
    </pc:docChg>
  </pc:docChgLst>
  <pc:docChgLst>
    <pc:chgData name="Per Bylund" userId="47c4307fe7e462b0" providerId="LiveId" clId="{33EB3871-20A5-442B-97F9-7943C4397B08}"/>
    <pc:docChg chg="undo redo custSel addSld delSld modSld sldOrd">
      <pc:chgData name="Per Bylund" userId="47c4307fe7e462b0" providerId="LiveId" clId="{33EB3871-20A5-442B-97F9-7943C4397B08}" dt="2022-04-02T13:20:45.836" v="2981" actId="2696"/>
      <pc:docMkLst>
        <pc:docMk/>
      </pc:docMkLst>
      <pc:sldChg chg="modSp mod">
        <pc:chgData name="Per Bylund" userId="47c4307fe7e462b0" providerId="LiveId" clId="{33EB3871-20A5-442B-97F9-7943C4397B08}" dt="2022-04-01T20:43:59.028" v="916" actId="113"/>
        <pc:sldMkLst>
          <pc:docMk/>
          <pc:sldMk cId="872105823" sldId="257"/>
        </pc:sldMkLst>
        <pc:spChg chg="mod">
          <ac:chgData name="Per Bylund" userId="47c4307fe7e462b0" providerId="LiveId" clId="{33EB3871-20A5-442B-97F9-7943C4397B08}" dt="2022-04-01T20:43:59.028" v="916" actId="113"/>
          <ac:spMkLst>
            <pc:docMk/>
            <pc:sldMk cId="872105823" sldId="257"/>
            <ac:spMk id="3" creationId="{D8A9651C-30F6-4AE4-8A8F-F7BD1AF3DE7C}"/>
          </ac:spMkLst>
        </pc:spChg>
      </pc:sldChg>
      <pc:sldChg chg="modSp mod">
        <pc:chgData name="Per Bylund" userId="47c4307fe7e462b0" providerId="LiveId" clId="{33EB3871-20A5-442B-97F9-7943C4397B08}" dt="2022-04-01T20:44:03.206" v="917" actId="113"/>
        <pc:sldMkLst>
          <pc:docMk/>
          <pc:sldMk cId="3072701304" sldId="258"/>
        </pc:sldMkLst>
        <pc:spChg chg="mod">
          <ac:chgData name="Per Bylund" userId="47c4307fe7e462b0" providerId="LiveId" clId="{33EB3871-20A5-442B-97F9-7943C4397B08}" dt="2022-04-01T20:44:03.206" v="917" actId="113"/>
          <ac:spMkLst>
            <pc:docMk/>
            <pc:sldMk cId="3072701304" sldId="258"/>
            <ac:spMk id="3" creationId="{D8A9651C-30F6-4AE4-8A8F-F7BD1AF3DE7C}"/>
          </ac:spMkLst>
        </pc:spChg>
      </pc:sldChg>
      <pc:sldChg chg="modSp mod">
        <pc:chgData name="Per Bylund" userId="47c4307fe7e462b0" providerId="LiveId" clId="{33EB3871-20A5-442B-97F9-7943C4397B08}" dt="2022-04-01T20:44:11.003" v="919" actId="113"/>
        <pc:sldMkLst>
          <pc:docMk/>
          <pc:sldMk cId="502111240" sldId="259"/>
        </pc:sldMkLst>
        <pc:spChg chg="mod">
          <ac:chgData name="Per Bylund" userId="47c4307fe7e462b0" providerId="LiveId" clId="{33EB3871-20A5-442B-97F9-7943C4397B08}" dt="2022-04-01T20:44:11.003" v="919" actId="113"/>
          <ac:spMkLst>
            <pc:docMk/>
            <pc:sldMk cId="502111240" sldId="259"/>
            <ac:spMk id="3" creationId="{D8A9651C-30F6-4AE4-8A8F-F7BD1AF3DE7C}"/>
          </ac:spMkLst>
        </pc:spChg>
      </pc:sldChg>
      <pc:sldChg chg="modSp mod">
        <pc:chgData name="Per Bylund" userId="47c4307fe7e462b0" providerId="LiveId" clId="{33EB3871-20A5-442B-97F9-7943C4397B08}" dt="2022-04-01T20:44:22.665" v="923" actId="113"/>
        <pc:sldMkLst>
          <pc:docMk/>
          <pc:sldMk cId="2757619875" sldId="264"/>
        </pc:sldMkLst>
        <pc:spChg chg="mod">
          <ac:chgData name="Per Bylund" userId="47c4307fe7e462b0" providerId="LiveId" clId="{33EB3871-20A5-442B-97F9-7943C4397B08}" dt="2022-04-01T20:44:22.665" v="923" actId="113"/>
          <ac:spMkLst>
            <pc:docMk/>
            <pc:sldMk cId="2757619875" sldId="264"/>
            <ac:spMk id="3" creationId="{D8A9651C-30F6-4AE4-8A8F-F7BD1AF3DE7C}"/>
          </ac:spMkLst>
        </pc:spChg>
      </pc:sldChg>
      <pc:sldChg chg="ord">
        <pc:chgData name="Per Bylund" userId="47c4307fe7e462b0" providerId="LiveId" clId="{33EB3871-20A5-442B-97F9-7943C4397B08}" dt="2022-04-01T20:10:05.353" v="170"/>
        <pc:sldMkLst>
          <pc:docMk/>
          <pc:sldMk cId="2188229464" sldId="266"/>
        </pc:sldMkLst>
      </pc:sldChg>
      <pc:sldChg chg="del mod modShow">
        <pc:chgData name="Per Bylund" userId="47c4307fe7e462b0" providerId="LiveId" clId="{33EB3871-20A5-442B-97F9-7943C4397B08}" dt="2022-04-02T12:57:15.454" v="2575" actId="2696"/>
        <pc:sldMkLst>
          <pc:docMk/>
          <pc:sldMk cId="2894261701" sldId="267"/>
        </pc:sldMkLst>
      </pc:sldChg>
      <pc:sldChg chg="modSp mod">
        <pc:chgData name="Per Bylund" userId="47c4307fe7e462b0" providerId="LiveId" clId="{33EB3871-20A5-442B-97F9-7943C4397B08}" dt="2022-04-02T12:45:27.976" v="2423" actId="113"/>
        <pc:sldMkLst>
          <pc:docMk/>
          <pc:sldMk cId="420462740" sldId="268"/>
        </pc:sldMkLst>
        <pc:spChg chg="mod">
          <ac:chgData name="Per Bylund" userId="47c4307fe7e462b0" providerId="LiveId" clId="{33EB3871-20A5-442B-97F9-7943C4397B08}" dt="2022-04-01T20:49:24.768" v="951" actId="20577"/>
          <ac:spMkLst>
            <pc:docMk/>
            <pc:sldMk cId="420462740" sldId="268"/>
            <ac:spMk id="2" creationId="{10F67B32-31A3-4708-A842-8E43B66C49E4}"/>
          </ac:spMkLst>
        </pc:spChg>
        <pc:spChg chg="mod">
          <ac:chgData name="Per Bylund" userId="47c4307fe7e462b0" providerId="LiveId" clId="{33EB3871-20A5-442B-97F9-7943C4397B08}" dt="2022-04-02T12:45:27.976" v="2423" actId="113"/>
          <ac:spMkLst>
            <pc:docMk/>
            <pc:sldMk cId="420462740" sldId="268"/>
            <ac:spMk id="3" creationId="{1468939C-E4C2-4997-9314-09128C140898}"/>
          </ac:spMkLst>
        </pc:spChg>
      </pc:sldChg>
      <pc:sldChg chg="addSp delSp modSp new mod ord setBg">
        <pc:chgData name="Per Bylund" userId="47c4307fe7e462b0" providerId="LiveId" clId="{33EB3871-20A5-442B-97F9-7943C4397B08}" dt="2022-04-02T12:33:41.492" v="2376"/>
        <pc:sldMkLst>
          <pc:docMk/>
          <pc:sldMk cId="3705764328" sldId="269"/>
        </pc:sldMkLst>
        <pc:spChg chg="del">
          <ac:chgData name="Per Bylund" userId="47c4307fe7e462b0" providerId="LiveId" clId="{33EB3871-20A5-442B-97F9-7943C4397B08}" dt="2022-04-01T19:56:22.628" v="23" actId="26606"/>
          <ac:spMkLst>
            <pc:docMk/>
            <pc:sldMk cId="3705764328" sldId="269"/>
            <ac:spMk id="2" creationId="{EA4819B1-9625-4EF1-B040-7940B03579D9}"/>
          </ac:spMkLst>
        </pc:spChg>
        <pc:spChg chg="del">
          <ac:chgData name="Per Bylund" userId="47c4307fe7e462b0" providerId="LiveId" clId="{33EB3871-20A5-442B-97F9-7943C4397B08}" dt="2022-04-01T19:56:22.628" v="23" actId="26606"/>
          <ac:spMkLst>
            <pc:docMk/>
            <pc:sldMk cId="3705764328" sldId="269"/>
            <ac:spMk id="3" creationId="{952AFE93-FE4C-4367-8F71-68F408DF3F2A}"/>
          </ac:spMkLst>
        </pc:spChg>
        <pc:spChg chg="add">
          <ac:chgData name="Per Bylund" userId="47c4307fe7e462b0" providerId="LiveId" clId="{33EB3871-20A5-442B-97F9-7943C4397B08}" dt="2022-04-01T19:56:22.628" v="23" actId="26606"/>
          <ac:spMkLst>
            <pc:docMk/>
            <pc:sldMk cId="3705764328" sldId="269"/>
            <ac:spMk id="71" creationId="{42A4FC2C-047E-45A5-965D-8E1E3BF09BC6}"/>
          </ac:spMkLst>
        </pc:spChg>
        <pc:picChg chg="add mod">
          <ac:chgData name="Per Bylund" userId="47c4307fe7e462b0" providerId="LiveId" clId="{33EB3871-20A5-442B-97F9-7943C4397B08}" dt="2022-04-01T19:56:22.628" v="23" actId="26606"/>
          <ac:picMkLst>
            <pc:docMk/>
            <pc:sldMk cId="3705764328" sldId="269"/>
            <ac:picMk id="1026" creationId="{66A2CB35-D9BC-46FB-927F-A4669DD7E946}"/>
          </ac:picMkLst>
        </pc:picChg>
      </pc:sldChg>
      <pc:sldChg chg="modSp add mod">
        <pc:chgData name="Per Bylund" userId="47c4307fe7e462b0" providerId="LiveId" clId="{33EB3871-20A5-442B-97F9-7943C4397B08}" dt="2022-04-01T20:44:31.286" v="925" actId="113"/>
        <pc:sldMkLst>
          <pc:docMk/>
          <pc:sldMk cId="472097760" sldId="270"/>
        </pc:sldMkLst>
        <pc:spChg chg="mod">
          <ac:chgData name="Per Bylund" userId="47c4307fe7e462b0" providerId="LiveId" clId="{33EB3871-20A5-442B-97F9-7943C4397B08}" dt="2022-04-01T20:44:31.286" v="925" actId="113"/>
          <ac:spMkLst>
            <pc:docMk/>
            <pc:sldMk cId="472097760" sldId="270"/>
            <ac:spMk id="3" creationId="{D8A9651C-30F6-4AE4-8A8F-F7BD1AF3DE7C}"/>
          </ac:spMkLst>
        </pc:spChg>
      </pc:sldChg>
      <pc:sldChg chg="modSp add mod">
        <pc:chgData name="Per Bylund" userId="47c4307fe7e462b0" providerId="LiveId" clId="{33EB3871-20A5-442B-97F9-7943C4397B08}" dt="2022-04-01T20:45:45.940" v="926" actId="113"/>
        <pc:sldMkLst>
          <pc:docMk/>
          <pc:sldMk cId="1539401817" sldId="271"/>
        </pc:sldMkLst>
        <pc:spChg chg="mod">
          <ac:chgData name="Per Bylund" userId="47c4307fe7e462b0" providerId="LiveId" clId="{33EB3871-20A5-442B-97F9-7943C4397B08}" dt="2022-04-01T20:45:45.940" v="926" actId="113"/>
          <ac:spMkLst>
            <pc:docMk/>
            <pc:sldMk cId="1539401817" sldId="271"/>
            <ac:spMk id="3" creationId="{D8A9651C-30F6-4AE4-8A8F-F7BD1AF3DE7C}"/>
          </ac:spMkLst>
        </pc:spChg>
      </pc:sldChg>
      <pc:sldChg chg="addSp modSp new mod modAnim">
        <pc:chgData name="Per Bylund" userId="47c4307fe7e462b0" providerId="LiveId" clId="{33EB3871-20A5-442B-97F9-7943C4397B08}" dt="2022-04-02T12:42:49.403" v="2396"/>
        <pc:sldMkLst>
          <pc:docMk/>
          <pc:sldMk cId="1483254626" sldId="272"/>
        </pc:sldMkLst>
        <pc:picChg chg="add mod">
          <ac:chgData name="Per Bylund" userId="47c4307fe7e462b0" providerId="LiveId" clId="{33EB3871-20A5-442B-97F9-7943C4397B08}" dt="2022-04-01T20:02:57.171" v="150" actId="14100"/>
          <ac:picMkLst>
            <pc:docMk/>
            <pc:sldMk cId="1483254626" sldId="272"/>
            <ac:picMk id="5" creationId="{DCF022F3-F002-472D-BE47-2B7EF168B5B0}"/>
          </ac:picMkLst>
        </pc:picChg>
        <pc:picChg chg="add mod ord">
          <ac:chgData name="Per Bylund" userId="47c4307fe7e462b0" providerId="LiveId" clId="{33EB3871-20A5-442B-97F9-7943C4397B08}" dt="2022-04-01T20:04:19.082" v="157" actId="14100"/>
          <ac:picMkLst>
            <pc:docMk/>
            <pc:sldMk cId="1483254626" sldId="272"/>
            <ac:picMk id="7" creationId="{7CF301B3-3A09-4D92-A3EB-C57046410C45}"/>
          </ac:picMkLst>
        </pc:picChg>
        <pc:picChg chg="add ord">
          <ac:chgData name="Per Bylund" userId="47c4307fe7e462b0" providerId="LiveId" clId="{33EB3871-20A5-442B-97F9-7943C4397B08}" dt="2022-04-01T20:25:06.485" v="715" actId="171"/>
          <ac:picMkLst>
            <pc:docMk/>
            <pc:sldMk cId="1483254626" sldId="272"/>
            <ac:picMk id="9" creationId="{0A2923AC-CE7B-4BEA-9D17-BB2F4A37D9C9}"/>
          </ac:picMkLst>
        </pc:picChg>
        <pc:picChg chg="add mod">
          <ac:chgData name="Per Bylund" userId="47c4307fe7e462b0" providerId="LiveId" clId="{33EB3871-20A5-442B-97F9-7943C4397B08}" dt="2022-04-01T20:03:19.860" v="153" actId="1076"/>
          <ac:picMkLst>
            <pc:docMk/>
            <pc:sldMk cId="1483254626" sldId="272"/>
            <ac:picMk id="2050" creationId="{9C52248A-46B7-4C91-BAB2-2E2489986738}"/>
          </ac:picMkLst>
        </pc:picChg>
        <pc:picChg chg="add mod">
          <ac:chgData name="Per Bylund" userId="47c4307fe7e462b0" providerId="LiveId" clId="{33EB3871-20A5-442B-97F9-7943C4397B08}" dt="2022-04-02T12:41:31.562" v="2393" actId="1076"/>
          <ac:picMkLst>
            <pc:docMk/>
            <pc:sldMk cId="1483254626" sldId="272"/>
            <ac:picMk id="2052" creationId="{005FC751-2368-4DBF-9822-43A5BBAA9713}"/>
          </ac:picMkLst>
        </pc:picChg>
        <pc:cxnChg chg="add mod">
          <ac:chgData name="Per Bylund" userId="47c4307fe7e462b0" providerId="LiveId" clId="{33EB3871-20A5-442B-97F9-7943C4397B08}" dt="2022-04-02T12:40:50.131" v="2386" actId="14100"/>
          <ac:cxnSpMkLst>
            <pc:docMk/>
            <pc:sldMk cId="1483254626" sldId="272"/>
            <ac:cxnSpMk id="6" creationId="{AA523AE5-33CC-4786-857A-4A48CA12E205}"/>
          </ac:cxnSpMkLst>
        </pc:cxnChg>
        <pc:cxnChg chg="add mod">
          <ac:chgData name="Per Bylund" userId="47c4307fe7e462b0" providerId="LiveId" clId="{33EB3871-20A5-442B-97F9-7943C4397B08}" dt="2022-04-02T12:41:05.260" v="2389" actId="14100"/>
          <ac:cxnSpMkLst>
            <pc:docMk/>
            <pc:sldMk cId="1483254626" sldId="272"/>
            <ac:cxnSpMk id="14" creationId="{7773FD98-C6BD-4294-8BDB-0B94227561F6}"/>
          </ac:cxnSpMkLst>
        </pc:cxnChg>
      </pc:sldChg>
      <pc:sldChg chg="addSp delSp modSp new mod setBg">
        <pc:chgData name="Per Bylund" userId="47c4307fe7e462b0" providerId="LiveId" clId="{33EB3871-20A5-442B-97F9-7943C4397B08}" dt="2022-04-01T20:07:36.871" v="168" actId="1076"/>
        <pc:sldMkLst>
          <pc:docMk/>
          <pc:sldMk cId="3184599459" sldId="273"/>
        </pc:sldMkLst>
        <pc:spChg chg="del">
          <ac:chgData name="Per Bylund" userId="47c4307fe7e462b0" providerId="LiveId" clId="{33EB3871-20A5-442B-97F9-7943C4397B08}" dt="2022-04-01T20:07:21.731" v="165" actId="26606"/>
          <ac:spMkLst>
            <pc:docMk/>
            <pc:sldMk cId="3184599459" sldId="273"/>
            <ac:spMk id="2" creationId="{01DE4F78-50C9-4DBD-8FAD-3C2DEB5FF2DE}"/>
          </ac:spMkLst>
        </pc:spChg>
        <pc:spChg chg="del">
          <ac:chgData name="Per Bylund" userId="47c4307fe7e462b0" providerId="LiveId" clId="{33EB3871-20A5-442B-97F9-7943C4397B08}" dt="2022-04-01T20:07:21.731" v="165" actId="26606"/>
          <ac:spMkLst>
            <pc:docMk/>
            <pc:sldMk cId="3184599459" sldId="273"/>
            <ac:spMk id="3" creationId="{05B0AB6F-8B50-4159-8F38-E4737334B42C}"/>
          </ac:spMkLst>
        </pc:spChg>
        <pc:picChg chg="add mod">
          <ac:chgData name="Per Bylund" userId="47c4307fe7e462b0" providerId="LiveId" clId="{33EB3871-20A5-442B-97F9-7943C4397B08}" dt="2022-04-01T20:07:36.871" v="168" actId="1076"/>
          <ac:picMkLst>
            <pc:docMk/>
            <pc:sldMk cId="3184599459" sldId="273"/>
            <ac:picMk id="5" creationId="{9D57F7A6-B07A-4D43-8B76-256482963200}"/>
          </ac:picMkLst>
        </pc:picChg>
      </pc:sldChg>
      <pc:sldChg chg="addSp delSp modSp new mod modAnim">
        <pc:chgData name="Per Bylund" userId="47c4307fe7e462b0" providerId="LiveId" clId="{33EB3871-20A5-442B-97F9-7943C4397B08}" dt="2022-04-02T13:01:40.068" v="2742" actId="20577"/>
        <pc:sldMkLst>
          <pc:docMk/>
          <pc:sldMk cId="1618911012" sldId="274"/>
        </pc:sldMkLst>
        <pc:spChg chg="mod">
          <ac:chgData name="Per Bylund" userId="47c4307fe7e462b0" providerId="LiveId" clId="{33EB3871-20A5-442B-97F9-7943C4397B08}" dt="2022-04-02T12:58:41.875" v="2661" actId="14100"/>
          <ac:spMkLst>
            <pc:docMk/>
            <pc:sldMk cId="1618911012" sldId="274"/>
            <ac:spMk id="2" creationId="{EE83669E-228D-43B7-91CE-AB44C5DB3B43}"/>
          </ac:spMkLst>
        </pc:spChg>
        <pc:spChg chg="mod">
          <ac:chgData name="Per Bylund" userId="47c4307fe7e462b0" providerId="LiveId" clId="{33EB3871-20A5-442B-97F9-7943C4397B08}" dt="2022-04-02T13:01:40.068" v="2742" actId="20577"/>
          <ac:spMkLst>
            <pc:docMk/>
            <pc:sldMk cId="1618911012" sldId="274"/>
            <ac:spMk id="3" creationId="{D2522349-0755-4D86-A3E9-843ABF0EF4A6}"/>
          </ac:spMkLst>
        </pc:spChg>
        <pc:picChg chg="add del mod">
          <ac:chgData name="Per Bylund" userId="47c4307fe7e462b0" providerId="LiveId" clId="{33EB3871-20A5-442B-97F9-7943C4397B08}" dt="2022-04-02T12:58:07.765" v="2646" actId="478"/>
          <ac:picMkLst>
            <pc:docMk/>
            <pc:sldMk cId="1618911012" sldId="274"/>
            <ac:picMk id="4" creationId="{B4044D72-0319-4B70-B767-CC8C8067849F}"/>
          </ac:picMkLst>
        </pc:picChg>
      </pc:sldChg>
      <pc:sldChg chg="addSp modSp new mod">
        <pc:chgData name="Per Bylund" userId="47c4307fe7e462b0" providerId="LiveId" clId="{33EB3871-20A5-442B-97F9-7943C4397B08}" dt="2022-04-01T20:43:00.682" v="915" actId="20577"/>
        <pc:sldMkLst>
          <pc:docMk/>
          <pc:sldMk cId="3453404871" sldId="275"/>
        </pc:sldMkLst>
        <pc:spChg chg="mod ord">
          <ac:chgData name="Per Bylund" userId="47c4307fe7e462b0" providerId="LiveId" clId="{33EB3871-20A5-442B-97F9-7943C4397B08}" dt="2022-04-01T20:42:04.844" v="856" actId="20577"/>
          <ac:spMkLst>
            <pc:docMk/>
            <pc:sldMk cId="3453404871" sldId="275"/>
            <ac:spMk id="3" creationId="{DCC2638D-6493-4FEC-A238-8EB6AAD7686C}"/>
          </ac:spMkLst>
        </pc:spChg>
        <pc:spChg chg="add mod">
          <ac:chgData name="Per Bylund" userId="47c4307fe7e462b0" providerId="LiveId" clId="{33EB3871-20A5-442B-97F9-7943C4397B08}" dt="2022-04-01T20:41:17.780" v="832" actId="122"/>
          <ac:spMkLst>
            <pc:docMk/>
            <pc:sldMk cId="3453404871" sldId="275"/>
            <ac:spMk id="10" creationId="{C124A156-89E5-42D6-AF7B-386CD7CA3514}"/>
          </ac:spMkLst>
        </pc:spChg>
        <pc:spChg chg="add mod">
          <ac:chgData name="Per Bylund" userId="47c4307fe7e462b0" providerId="LiveId" clId="{33EB3871-20A5-442B-97F9-7943C4397B08}" dt="2022-04-01T20:41:07.366" v="829" actId="122"/>
          <ac:spMkLst>
            <pc:docMk/>
            <pc:sldMk cId="3453404871" sldId="275"/>
            <ac:spMk id="11" creationId="{5FF5B05E-BEBD-47C4-8196-292C9B0633E2}"/>
          </ac:spMkLst>
        </pc:spChg>
        <pc:spChg chg="add mod">
          <ac:chgData name="Per Bylund" userId="47c4307fe7e462b0" providerId="LiveId" clId="{33EB3871-20A5-442B-97F9-7943C4397B08}" dt="2022-04-01T20:43:00.682" v="915" actId="20577"/>
          <ac:spMkLst>
            <pc:docMk/>
            <pc:sldMk cId="3453404871" sldId="275"/>
            <ac:spMk id="12" creationId="{3C9884A1-79C3-4A72-98C4-955C3231CF91}"/>
          </ac:spMkLst>
        </pc:spChg>
        <pc:picChg chg="add mod">
          <ac:chgData name="Per Bylund" userId="47c4307fe7e462b0" providerId="LiveId" clId="{33EB3871-20A5-442B-97F9-7943C4397B08}" dt="2022-04-01T20:38:54.621" v="766" actId="1076"/>
          <ac:picMkLst>
            <pc:docMk/>
            <pc:sldMk cId="3453404871" sldId="275"/>
            <ac:picMk id="5" creationId="{F06F87FA-B225-4AAD-B659-C1E01F5C236E}"/>
          </ac:picMkLst>
        </pc:picChg>
        <pc:picChg chg="add mod modCrop">
          <ac:chgData name="Per Bylund" userId="47c4307fe7e462b0" providerId="LiveId" clId="{33EB3871-20A5-442B-97F9-7943C4397B08}" dt="2022-04-01T20:38:47.928" v="765" actId="14100"/>
          <ac:picMkLst>
            <pc:docMk/>
            <pc:sldMk cId="3453404871" sldId="275"/>
            <ac:picMk id="7" creationId="{E1EADE3E-896A-4FA1-A1D0-FEF2E24810F9}"/>
          </ac:picMkLst>
        </pc:picChg>
        <pc:picChg chg="add mod modCrop">
          <ac:chgData name="Per Bylund" userId="47c4307fe7e462b0" providerId="LiveId" clId="{33EB3871-20A5-442B-97F9-7943C4397B08}" dt="2022-04-01T20:38:34.038" v="762" actId="1076"/>
          <ac:picMkLst>
            <pc:docMk/>
            <pc:sldMk cId="3453404871" sldId="275"/>
            <ac:picMk id="9" creationId="{79A96FAC-3A0C-4D2E-8290-47F8478C50FE}"/>
          </ac:picMkLst>
        </pc:picChg>
      </pc:sldChg>
      <pc:sldChg chg="modSp add mod">
        <pc:chgData name="Per Bylund" userId="47c4307fe7e462b0" providerId="LiveId" clId="{33EB3871-20A5-442B-97F9-7943C4397B08}" dt="2022-04-02T13:06:10.694" v="2873" actId="113"/>
        <pc:sldMkLst>
          <pc:docMk/>
          <pc:sldMk cId="2104129672" sldId="276"/>
        </pc:sldMkLst>
        <pc:spChg chg="mod">
          <ac:chgData name="Per Bylund" userId="47c4307fe7e462b0" providerId="LiveId" clId="{33EB3871-20A5-442B-97F9-7943C4397B08}" dt="2022-04-02T13:06:10.694" v="2873" actId="113"/>
          <ac:spMkLst>
            <pc:docMk/>
            <pc:sldMk cId="2104129672" sldId="276"/>
            <ac:spMk id="3" creationId="{1468939C-E4C2-4997-9314-09128C140898}"/>
          </ac:spMkLst>
        </pc:spChg>
      </pc:sldChg>
      <pc:sldChg chg="addSp modSp new mod modAnim">
        <pc:chgData name="Per Bylund" userId="47c4307fe7e462b0" providerId="LiveId" clId="{33EB3871-20A5-442B-97F9-7943C4397B08}" dt="2022-04-01T20:54:45.241" v="1228"/>
        <pc:sldMkLst>
          <pc:docMk/>
          <pc:sldMk cId="890664462" sldId="277"/>
        </pc:sldMkLst>
        <pc:picChg chg="add mod">
          <ac:chgData name="Per Bylund" userId="47c4307fe7e462b0" providerId="LiveId" clId="{33EB3871-20A5-442B-97F9-7943C4397B08}" dt="2022-04-01T20:53:51.976" v="1223" actId="14100"/>
          <ac:picMkLst>
            <pc:docMk/>
            <pc:sldMk cId="890664462" sldId="277"/>
            <ac:picMk id="5" creationId="{0A96F13E-C6C9-47D7-A4A2-87076D4D15F4}"/>
          </ac:picMkLst>
        </pc:picChg>
        <pc:picChg chg="add mod">
          <ac:chgData name="Per Bylund" userId="47c4307fe7e462b0" providerId="LiveId" clId="{33EB3871-20A5-442B-97F9-7943C4397B08}" dt="2022-04-01T20:54:41.351" v="1227" actId="1076"/>
          <ac:picMkLst>
            <pc:docMk/>
            <pc:sldMk cId="890664462" sldId="277"/>
            <ac:picMk id="7" creationId="{D29837DF-4738-419C-9025-4803343E60C0}"/>
          </ac:picMkLst>
        </pc:picChg>
      </pc:sldChg>
      <pc:sldChg chg="modSp add mod">
        <pc:chgData name="Per Bylund" userId="47c4307fe7e462b0" providerId="LiveId" clId="{33EB3871-20A5-442B-97F9-7943C4397B08}" dt="2022-04-02T13:05:29.532" v="2868" actId="20577"/>
        <pc:sldMkLst>
          <pc:docMk/>
          <pc:sldMk cId="2338787950" sldId="278"/>
        </pc:sldMkLst>
        <pc:spChg chg="mod">
          <ac:chgData name="Per Bylund" userId="47c4307fe7e462b0" providerId="LiveId" clId="{33EB3871-20A5-442B-97F9-7943C4397B08}" dt="2022-04-02T13:05:29.532" v="2868" actId="20577"/>
          <ac:spMkLst>
            <pc:docMk/>
            <pc:sldMk cId="2338787950" sldId="278"/>
            <ac:spMk id="3" creationId="{1468939C-E4C2-4997-9314-09128C140898}"/>
          </ac:spMkLst>
        </pc:spChg>
      </pc:sldChg>
      <pc:sldChg chg="addSp modSp new mod modAnim">
        <pc:chgData name="Per Bylund" userId="47c4307fe7e462b0" providerId="LiveId" clId="{33EB3871-20A5-442B-97F9-7943C4397B08}" dt="2022-04-01T20:58:00.024" v="1240"/>
        <pc:sldMkLst>
          <pc:docMk/>
          <pc:sldMk cId="3045447541" sldId="279"/>
        </pc:sldMkLst>
        <pc:picChg chg="add mod">
          <ac:chgData name="Per Bylund" userId="47c4307fe7e462b0" providerId="LiveId" clId="{33EB3871-20A5-442B-97F9-7943C4397B08}" dt="2022-04-01T20:57:10.876" v="1235" actId="14100"/>
          <ac:picMkLst>
            <pc:docMk/>
            <pc:sldMk cId="3045447541" sldId="279"/>
            <ac:picMk id="5" creationId="{45D4CBBF-8D6A-486F-9CE1-48873CE97397}"/>
          </ac:picMkLst>
        </pc:picChg>
        <pc:picChg chg="add mod">
          <ac:chgData name="Per Bylund" userId="47c4307fe7e462b0" providerId="LiveId" clId="{33EB3871-20A5-442B-97F9-7943C4397B08}" dt="2022-04-01T20:57:57.398" v="1239" actId="1076"/>
          <ac:picMkLst>
            <pc:docMk/>
            <pc:sldMk cId="3045447541" sldId="279"/>
            <ac:picMk id="7" creationId="{E46B3122-9129-42D6-8635-CE615E87A478}"/>
          </ac:picMkLst>
        </pc:picChg>
      </pc:sldChg>
      <pc:sldChg chg="addSp delSp modSp new mod setBg">
        <pc:chgData name="Per Bylund" userId="47c4307fe7e462b0" providerId="LiveId" clId="{33EB3871-20A5-442B-97F9-7943C4397B08}" dt="2022-04-01T21:07:53.769" v="1519" actId="1076"/>
        <pc:sldMkLst>
          <pc:docMk/>
          <pc:sldMk cId="697412839" sldId="280"/>
        </pc:sldMkLst>
        <pc:spChg chg="del">
          <ac:chgData name="Per Bylund" userId="47c4307fe7e462b0" providerId="LiveId" clId="{33EB3871-20A5-442B-97F9-7943C4397B08}" dt="2022-04-01T21:03:52.867" v="1372" actId="26606"/>
          <ac:spMkLst>
            <pc:docMk/>
            <pc:sldMk cId="697412839" sldId="280"/>
            <ac:spMk id="2" creationId="{6C56AD92-76B1-4F56-B45D-0CC08C962638}"/>
          </ac:spMkLst>
        </pc:spChg>
        <pc:spChg chg="del">
          <ac:chgData name="Per Bylund" userId="47c4307fe7e462b0" providerId="LiveId" clId="{33EB3871-20A5-442B-97F9-7943C4397B08}" dt="2022-04-01T21:03:52.867" v="1372" actId="26606"/>
          <ac:spMkLst>
            <pc:docMk/>
            <pc:sldMk cId="697412839" sldId="280"/>
            <ac:spMk id="3" creationId="{458F556E-AB07-4B78-BE6B-5E3D95204847}"/>
          </ac:spMkLst>
        </pc:spChg>
        <pc:spChg chg="add mod">
          <ac:chgData name="Per Bylund" userId="47c4307fe7e462b0" providerId="LiveId" clId="{33EB3871-20A5-442B-97F9-7943C4397B08}" dt="2022-04-01T21:07:53.769" v="1519" actId="1076"/>
          <ac:spMkLst>
            <pc:docMk/>
            <pc:sldMk cId="697412839" sldId="280"/>
            <ac:spMk id="6" creationId="{40BD1CAC-EC99-4F30-B93A-AC4DD68E8725}"/>
          </ac:spMkLst>
        </pc:spChg>
        <pc:spChg chg="add">
          <ac:chgData name="Per Bylund" userId="47c4307fe7e462b0" providerId="LiveId" clId="{33EB3871-20A5-442B-97F9-7943C4397B08}" dt="2022-04-01T21:03:52.867" v="1372" actId="26606"/>
          <ac:spMkLst>
            <pc:docMk/>
            <pc:sldMk cId="697412839" sldId="280"/>
            <ac:spMk id="71" creationId="{42A4FC2C-047E-45A5-965D-8E1E3BF09BC6}"/>
          </ac:spMkLst>
        </pc:spChg>
        <pc:picChg chg="add mod">
          <ac:chgData name="Per Bylund" userId="47c4307fe7e462b0" providerId="LiveId" clId="{33EB3871-20A5-442B-97F9-7943C4397B08}" dt="2022-04-01T21:03:52.867" v="1372" actId="26606"/>
          <ac:picMkLst>
            <pc:docMk/>
            <pc:sldMk cId="697412839" sldId="280"/>
            <ac:picMk id="3074" creationId="{4B27FE4D-21F0-4B46-8572-1832E6577839}"/>
          </ac:picMkLst>
        </pc:picChg>
      </pc:sldChg>
      <pc:sldChg chg="delSp modSp add del mod">
        <pc:chgData name="Per Bylund" userId="47c4307fe7e462b0" providerId="LiveId" clId="{33EB3871-20A5-442B-97F9-7943C4397B08}" dt="2022-04-02T13:20:45.836" v="2981" actId="2696"/>
        <pc:sldMkLst>
          <pc:docMk/>
          <pc:sldMk cId="1344439078" sldId="281"/>
        </pc:sldMkLst>
        <pc:spChg chg="mod">
          <ac:chgData name="Per Bylund" userId="47c4307fe7e462b0" providerId="LiveId" clId="{33EB3871-20A5-442B-97F9-7943C4397B08}" dt="2022-04-01T21:04:39.872" v="1386" actId="113"/>
          <ac:spMkLst>
            <pc:docMk/>
            <pc:sldMk cId="1344439078" sldId="281"/>
            <ac:spMk id="2" creationId="{6C56AD92-76B1-4F56-B45D-0CC08C962638}"/>
          </ac:spMkLst>
        </pc:spChg>
        <pc:spChg chg="del">
          <ac:chgData name="Per Bylund" userId="47c4307fe7e462b0" providerId="LiveId" clId="{33EB3871-20A5-442B-97F9-7943C4397B08}" dt="2022-04-01T21:04:31.382" v="1384" actId="478"/>
          <ac:spMkLst>
            <pc:docMk/>
            <pc:sldMk cId="1344439078" sldId="281"/>
            <ac:spMk id="3" creationId="{458F556E-AB07-4B78-BE6B-5E3D95204847}"/>
          </ac:spMkLst>
        </pc:spChg>
      </pc:sldChg>
      <pc:sldChg chg="addSp delSp modSp add mod">
        <pc:chgData name="Per Bylund" userId="47c4307fe7e462b0" providerId="LiveId" clId="{33EB3871-20A5-442B-97F9-7943C4397B08}" dt="2022-04-02T13:14:43.546" v="2927" actId="478"/>
        <pc:sldMkLst>
          <pc:docMk/>
          <pc:sldMk cId="537169087" sldId="282"/>
        </pc:sldMkLst>
        <pc:spChg chg="mod">
          <ac:chgData name="Per Bylund" userId="47c4307fe7e462b0" providerId="LiveId" clId="{33EB3871-20A5-442B-97F9-7943C4397B08}" dt="2022-04-02T13:14:34.896" v="2925" actId="14100"/>
          <ac:spMkLst>
            <pc:docMk/>
            <pc:sldMk cId="537169087" sldId="282"/>
            <ac:spMk id="2" creationId="{6C56AD92-76B1-4F56-B45D-0CC08C962638}"/>
          </ac:spMkLst>
        </pc:spChg>
        <pc:spChg chg="del mod">
          <ac:chgData name="Per Bylund" userId="47c4307fe7e462b0" providerId="LiveId" clId="{33EB3871-20A5-442B-97F9-7943C4397B08}" dt="2022-04-02T13:14:30.265" v="2924" actId="478"/>
          <ac:spMkLst>
            <pc:docMk/>
            <pc:sldMk cId="537169087" sldId="282"/>
            <ac:spMk id="3" creationId="{458F556E-AB07-4B78-BE6B-5E3D95204847}"/>
          </ac:spMkLst>
        </pc:spChg>
        <pc:spChg chg="add del mod">
          <ac:chgData name="Per Bylund" userId="47c4307fe7e462b0" providerId="LiveId" clId="{33EB3871-20A5-442B-97F9-7943C4397B08}" dt="2022-04-02T13:14:43.546" v="2927" actId="478"/>
          <ac:spMkLst>
            <pc:docMk/>
            <pc:sldMk cId="537169087" sldId="282"/>
            <ac:spMk id="5" creationId="{5314B097-5267-4FD6-839F-67266FEA9F5D}"/>
          </ac:spMkLst>
        </pc:spChg>
        <pc:picChg chg="add mod">
          <ac:chgData name="Per Bylund" userId="47c4307fe7e462b0" providerId="LiveId" clId="{33EB3871-20A5-442B-97F9-7943C4397B08}" dt="2022-04-02T13:14:41.421" v="2926" actId="1076"/>
          <ac:picMkLst>
            <pc:docMk/>
            <pc:sldMk cId="537169087" sldId="282"/>
            <ac:picMk id="2050" creationId="{53056D9A-288B-4885-B139-08586C687024}"/>
          </ac:picMkLst>
        </pc:picChg>
      </pc:sldChg>
      <pc:sldChg chg="addSp delSp modSp new mod setBg">
        <pc:chgData name="Per Bylund" userId="47c4307fe7e462b0" providerId="LiveId" clId="{33EB3871-20A5-442B-97F9-7943C4397B08}" dt="2022-04-02T12:37:00.789" v="2379" actId="26606"/>
        <pc:sldMkLst>
          <pc:docMk/>
          <pc:sldMk cId="3027181294" sldId="283"/>
        </pc:sldMkLst>
        <pc:spChg chg="del">
          <ac:chgData name="Per Bylund" userId="47c4307fe7e462b0" providerId="LiveId" clId="{33EB3871-20A5-442B-97F9-7943C4397B08}" dt="2022-04-02T12:37:00.789" v="2379" actId="26606"/>
          <ac:spMkLst>
            <pc:docMk/>
            <pc:sldMk cId="3027181294" sldId="283"/>
            <ac:spMk id="2" creationId="{AF43468B-E881-4751-A989-FDB292F7CE45}"/>
          </ac:spMkLst>
        </pc:spChg>
        <pc:spChg chg="del">
          <ac:chgData name="Per Bylund" userId="47c4307fe7e462b0" providerId="LiveId" clId="{33EB3871-20A5-442B-97F9-7943C4397B08}" dt="2022-04-02T12:37:00.789" v="2379" actId="26606"/>
          <ac:spMkLst>
            <pc:docMk/>
            <pc:sldMk cId="3027181294" sldId="283"/>
            <ac:spMk id="3" creationId="{6AAE0D35-27A3-4F25-9332-7450EDFF6631}"/>
          </ac:spMkLst>
        </pc:spChg>
        <pc:spChg chg="add">
          <ac:chgData name="Per Bylund" userId="47c4307fe7e462b0" providerId="LiveId" clId="{33EB3871-20A5-442B-97F9-7943C4397B08}" dt="2022-04-02T12:37:00.789" v="2379" actId="26606"/>
          <ac:spMkLst>
            <pc:docMk/>
            <pc:sldMk cId="3027181294" sldId="283"/>
            <ac:spMk id="71" creationId="{42A4FC2C-047E-45A5-965D-8E1E3BF09BC6}"/>
          </ac:spMkLst>
        </pc:spChg>
        <pc:picChg chg="add mod">
          <ac:chgData name="Per Bylund" userId="47c4307fe7e462b0" providerId="LiveId" clId="{33EB3871-20A5-442B-97F9-7943C4397B08}" dt="2022-04-02T12:37:00.789" v="2379" actId="26606"/>
          <ac:picMkLst>
            <pc:docMk/>
            <pc:sldMk cId="3027181294" sldId="283"/>
            <ac:picMk id="1026" creationId="{4A76588B-F0A6-4B98-8DCB-DC0061FFFFB3}"/>
          </ac:picMkLst>
        </pc:picChg>
      </pc:sldChg>
      <pc:sldChg chg="add">
        <pc:chgData name="Per Bylund" userId="47c4307fe7e462b0" providerId="LiveId" clId="{33EB3871-20A5-442B-97F9-7943C4397B08}" dt="2022-04-02T12:45:21.091" v="2421" actId="2890"/>
        <pc:sldMkLst>
          <pc:docMk/>
          <pc:sldMk cId="186600784" sldId="284"/>
        </pc:sldMkLst>
      </pc:sldChg>
      <pc:sldChg chg="modSp add mod ord">
        <pc:chgData name="Per Bylund" userId="47c4307fe7e462b0" providerId="LiveId" clId="{33EB3871-20A5-442B-97F9-7943C4397B08}" dt="2022-04-02T12:51:28.623" v="2556" actId="6549"/>
        <pc:sldMkLst>
          <pc:docMk/>
          <pc:sldMk cId="3696062198" sldId="285"/>
        </pc:sldMkLst>
        <pc:spChg chg="mod">
          <ac:chgData name="Per Bylund" userId="47c4307fe7e462b0" providerId="LiveId" clId="{33EB3871-20A5-442B-97F9-7943C4397B08}" dt="2022-04-02T12:48:15.804" v="2512" actId="20577"/>
          <ac:spMkLst>
            <pc:docMk/>
            <pc:sldMk cId="3696062198" sldId="285"/>
            <ac:spMk id="2" creationId="{9174F57B-A848-48F9-A76D-6F262E3C4C3C}"/>
          </ac:spMkLst>
        </pc:spChg>
        <pc:spChg chg="mod">
          <ac:chgData name="Per Bylund" userId="47c4307fe7e462b0" providerId="LiveId" clId="{33EB3871-20A5-442B-97F9-7943C4397B08}" dt="2022-04-02T12:51:28.623" v="2556" actId="6549"/>
          <ac:spMkLst>
            <pc:docMk/>
            <pc:sldMk cId="3696062198" sldId="285"/>
            <ac:spMk id="3" creationId="{D8A9651C-30F6-4AE4-8A8F-F7BD1AF3DE7C}"/>
          </ac:spMkLst>
        </pc:spChg>
      </pc:sldChg>
      <pc:sldChg chg="addSp modSp new mod">
        <pc:chgData name="Per Bylund" userId="47c4307fe7e462b0" providerId="LiveId" clId="{33EB3871-20A5-442B-97F9-7943C4397B08}" dt="2022-04-02T12:55:13.708" v="2570" actId="1076"/>
        <pc:sldMkLst>
          <pc:docMk/>
          <pc:sldMk cId="4120764661" sldId="286"/>
        </pc:sldMkLst>
        <pc:picChg chg="add mod">
          <ac:chgData name="Per Bylund" userId="47c4307fe7e462b0" providerId="LiveId" clId="{33EB3871-20A5-442B-97F9-7943C4397B08}" dt="2022-04-02T12:54:39.950" v="2564" actId="1076"/>
          <ac:picMkLst>
            <pc:docMk/>
            <pc:sldMk cId="4120764661" sldId="286"/>
            <ac:picMk id="5" creationId="{146DDF82-540E-430C-A5E4-1A38027F8EF5}"/>
          </ac:picMkLst>
        </pc:picChg>
        <pc:picChg chg="add mod">
          <ac:chgData name="Per Bylund" userId="47c4307fe7e462b0" providerId="LiveId" clId="{33EB3871-20A5-442B-97F9-7943C4397B08}" dt="2022-04-02T12:55:13.708" v="2570" actId="1076"/>
          <ac:picMkLst>
            <pc:docMk/>
            <pc:sldMk cId="4120764661" sldId="286"/>
            <ac:picMk id="7" creationId="{A330AEF1-EA49-442C-82D9-85622258404E}"/>
          </ac:picMkLst>
        </pc:picChg>
      </pc:sldChg>
      <pc:sldChg chg="addSp delSp modSp new mod setBg">
        <pc:chgData name="Per Bylund" userId="47c4307fe7e462b0" providerId="LiveId" clId="{33EB3871-20A5-442B-97F9-7943C4397B08}" dt="2022-04-02T12:53:58.564" v="2562" actId="26606"/>
        <pc:sldMkLst>
          <pc:docMk/>
          <pc:sldMk cId="1480062827" sldId="287"/>
        </pc:sldMkLst>
        <pc:spChg chg="del">
          <ac:chgData name="Per Bylund" userId="47c4307fe7e462b0" providerId="LiveId" clId="{33EB3871-20A5-442B-97F9-7943C4397B08}" dt="2022-04-02T12:53:58.564" v="2562" actId="26606"/>
          <ac:spMkLst>
            <pc:docMk/>
            <pc:sldMk cId="1480062827" sldId="287"/>
            <ac:spMk id="2" creationId="{C86AADE0-644B-4029-93BE-E7C9859392C8}"/>
          </ac:spMkLst>
        </pc:spChg>
        <pc:spChg chg="del">
          <ac:chgData name="Per Bylund" userId="47c4307fe7e462b0" providerId="LiveId" clId="{33EB3871-20A5-442B-97F9-7943C4397B08}" dt="2022-04-02T12:53:54.669" v="2559"/>
          <ac:spMkLst>
            <pc:docMk/>
            <pc:sldMk cId="1480062827" sldId="287"/>
            <ac:spMk id="3" creationId="{4BBA754E-0E38-4C6E-8AC4-96175E757AB1}"/>
          </ac:spMkLst>
        </pc:spChg>
        <pc:spChg chg="add">
          <ac:chgData name="Per Bylund" userId="47c4307fe7e462b0" providerId="LiveId" clId="{33EB3871-20A5-442B-97F9-7943C4397B08}" dt="2022-04-02T12:53:58.564" v="2562" actId="26606"/>
          <ac:spMkLst>
            <pc:docMk/>
            <pc:sldMk cId="1480062827" sldId="287"/>
            <ac:spMk id="10" creationId="{42A4FC2C-047E-45A5-965D-8E1E3BF09BC6}"/>
          </ac:spMkLst>
        </pc:spChg>
        <pc:picChg chg="add mod">
          <ac:chgData name="Per Bylund" userId="47c4307fe7e462b0" providerId="LiveId" clId="{33EB3871-20A5-442B-97F9-7943C4397B08}" dt="2022-04-02T12:53:58.564" v="2562" actId="26606"/>
          <ac:picMkLst>
            <pc:docMk/>
            <pc:sldMk cId="1480062827" sldId="287"/>
            <ac:picMk id="5" creationId="{7C68F011-9203-4225-BAD5-3E376CE14943}"/>
          </ac:picMkLst>
        </pc:picChg>
      </pc:sldChg>
      <pc:sldChg chg="new del">
        <pc:chgData name="Per Bylund" userId="47c4307fe7e462b0" providerId="LiveId" clId="{33EB3871-20A5-442B-97F9-7943C4397B08}" dt="2022-04-02T12:57:06.207" v="2572" actId="680"/>
        <pc:sldMkLst>
          <pc:docMk/>
          <pc:sldMk cId="2699015232" sldId="288"/>
        </pc:sldMkLst>
      </pc:sldChg>
      <pc:sldChg chg="modSp add modAnim">
        <pc:chgData name="Per Bylund" userId="47c4307fe7e462b0" providerId="LiveId" clId="{33EB3871-20A5-442B-97F9-7943C4397B08}" dt="2022-04-02T12:57:54.010" v="2643" actId="20577"/>
        <pc:sldMkLst>
          <pc:docMk/>
          <pc:sldMk cId="3420741504" sldId="288"/>
        </pc:sldMkLst>
        <pc:spChg chg="mod">
          <ac:chgData name="Per Bylund" userId="47c4307fe7e462b0" providerId="LiveId" clId="{33EB3871-20A5-442B-97F9-7943C4397B08}" dt="2022-04-02T12:57:54.010" v="2643" actId="20577"/>
          <ac:spMkLst>
            <pc:docMk/>
            <pc:sldMk cId="3420741504" sldId="288"/>
            <ac:spMk id="3" creationId="{D2522349-0755-4D86-A3E9-843ABF0EF4A6}"/>
          </ac:spMkLst>
        </pc:spChg>
      </pc:sldChg>
      <pc:sldChg chg="add del">
        <pc:chgData name="Per Bylund" userId="47c4307fe7e462b0" providerId="LiveId" clId="{33EB3871-20A5-442B-97F9-7943C4397B08}" dt="2022-04-02T12:57:12.993" v="2574" actId="2696"/>
        <pc:sldMkLst>
          <pc:docMk/>
          <pc:sldMk cId="3472523827" sldId="288"/>
        </pc:sldMkLst>
      </pc:sldChg>
      <pc:sldChg chg="modSp add modAnim">
        <pc:chgData name="Per Bylund" userId="47c4307fe7e462b0" providerId="LiveId" clId="{33EB3871-20A5-442B-97F9-7943C4397B08}" dt="2022-04-02T13:03:40.783" v="2844" actId="20577"/>
        <pc:sldMkLst>
          <pc:docMk/>
          <pc:sldMk cId="743894151" sldId="289"/>
        </pc:sldMkLst>
        <pc:spChg chg="mod">
          <ac:chgData name="Per Bylund" userId="47c4307fe7e462b0" providerId="LiveId" clId="{33EB3871-20A5-442B-97F9-7943C4397B08}" dt="2022-04-02T13:03:40.783" v="2844" actId="20577"/>
          <ac:spMkLst>
            <pc:docMk/>
            <pc:sldMk cId="743894151" sldId="289"/>
            <ac:spMk id="3" creationId="{D2522349-0755-4D86-A3E9-843ABF0EF4A6}"/>
          </ac:spMkLst>
        </pc:spChg>
      </pc:sldChg>
      <pc:sldChg chg="addSp delSp modSp add del mod">
        <pc:chgData name="Per Bylund" userId="47c4307fe7e462b0" providerId="LiveId" clId="{33EB3871-20A5-442B-97F9-7943C4397B08}" dt="2022-04-02T13:18:07.529" v="2965" actId="2696"/>
        <pc:sldMkLst>
          <pc:docMk/>
          <pc:sldMk cId="2900298854" sldId="290"/>
        </pc:sldMkLst>
        <pc:spChg chg="mod">
          <ac:chgData name="Per Bylund" userId="47c4307fe7e462b0" providerId="LiveId" clId="{33EB3871-20A5-442B-97F9-7943C4397B08}" dt="2022-04-02T13:14:16.685" v="2915" actId="14100"/>
          <ac:spMkLst>
            <pc:docMk/>
            <pc:sldMk cId="2900298854" sldId="290"/>
            <ac:spMk id="2" creationId="{6C56AD92-76B1-4F56-B45D-0CC08C962638}"/>
          </ac:spMkLst>
        </pc:spChg>
        <pc:spChg chg="add del mod">
          <ac:chgData name="Per Bylund" userId="47c4307fe7e462b0" providerId="LiveId" clId="{33EB3871-20A5-442B-97F9-7943C4397B08}" dt="2022-04-02T13:17:58.494" v="2962" actId="21"/>
          <ac:spMkLst>
            <pc:docMk/>
            <pc:sldMk cId="2900298854" sldId="290"/>
            <ac:spMk id="3" creationId="{458F556E-AB07-4B78-BE6B-5E3D95204847}"/>
          </ac:spMkLst>
        </pc:spChg>
        <pc:spChg chg="add del mod">
          <ac:chgData name="Per Bylund" userId="47c4307fe7e462b0" providerId="LiveId" clId="{33EB3871-20A5-442B-97F9-7943C4397B08}" dt="2022-04-02T13:14:15.771" v="2914" actId="478"/>
          <ac:spMkLst>
            <pc:docMk/>
            <pc:sldMk cId="2900298854" sldId="290"/>
            <ac:spMk id="5" creationId="{B838F05E-6F0F-480D-8C80-FB08297C9C02}"/>
          </ac:spMkLst>
        </pc:spChg>
        <pc:picChg chg="add del">
          <ac:chgData name="Per Bylund" userId="47c4307fe7e462b0" providerId="LiveId" clId="{33EB3871-20A5-442B-97F9-7943C4397B08}" dt="2022-04-02T13:14:19.396" v="2917" actId="478"/>
          <ac:picMkLst>
            <pc:docMk/>
            <pc:sldMk cId="2900298854" sldId="290"/>
            <ac:picMk id="2050" creationId="{53056D9A-288B-4885-B139-08586C687024}"/>
          </ac:picMkLst>
        </pc:picChg>
      </pc:sldChg>
      <pc:sldChg chg="addSp modSp new mod">
        <pc:chgData name="Per Bylund" userId="47c4307fe7e462b0" providerId="LiveId" clId="{33EB3871-20A5-442B-97F9-7943C4397B08}" dt="2022-04-02T13:16:16.696" v="2945" actId="14100"/>
        <pc:sldMkLst>
          <pc:docMk/>
          <pc:sldMk cId="4213585633" sldId="291"/>
        </pc:sldMkLst>
        <pc:spChg chg="mod">
          <ac:chgData name="Per Bylund" userId="47c4307fe7e462b0" providerId="LiveId" clId="{33EB3871-20A5-442B-97F9-7943C4397B08}" dt="2022-04-02T13:15:09.131" v="2933"/>
          <ac:spMkLst>
            <pc:docMk/>
            <pc:sldMk cId="4213585633" sldId="291"/>
            <ac:spMk id="2" creationId="{7ACC233D-1078-4800-8A59-6AEA70EA24CE}"/>
          </ac:spMkLst>
        </pc:spChg>
        <pc:spChg chg="mod">
          <ac:chgData name="Per Bylund" userId="47c4307fe7e462b0" providerId="LiveId" clId="{33EB3871-20A5-442B-97F9-7943C4397B08}" dt="2022-04-02T13:16:08.007" v="2944" actId="14100"/>
          <ac:spMkLst>
            <pc:docMk/>
            <pc:sldMk cId="4213585633" sldId="291"/>
            <ac:spMk id="3" creationId="{6FFEC716-9191-4C2F-B2C6-212D46A5C36E}"/>
          </ac:spMkLst>
        </pc:spChg>
        <pc:picChg chg="add mod">
          <ac:chgData name="Per Bylund" userId="47c4307fe7e462b0" providerId="LiveId" clId="{33EB3871-20A5-442B-97F9-7943C4397B08}" dt="2022-04-02T13:16:16.696" v="2945" actId="14100"/>
          <ac:picMkLst>
            <pc:docMk/>
            <pc:sldMk cId="4213585633" sldId="291"/>
            <ac:picMk id="3074" creationId="{D458672A-EA59-4206-9B4B-AD8A27EF33C7}"/>
          </ac:picMkLst>
        </pc:picChg>
      </pc:sldChg>
      <pc:sldChg chg="addSp modSp add mod setBg">
        <pc:chgData name="Per Bylund" userId="47c4307fe7e462b0" providerId="LiveId" clId="{33EB3871-20A5-442B-97F9-7943C4397B08}" dt="2022-04-02T13:17:44.057" v="2959" actId="27636"/>
        <pc:sldMkLst>
          <pc:docMk/>
          <pc:sldMk cId="1917666315" sldId="292"/>
        </pc:sldMkLst>
        <pc:spChg chg="mod">
          <ac:chgData name="Per Bylund" userId="47c4307fe7e462b0" providerId="LiveId" clId="{33EB3871-20A5-442B-97F9-7943C4397B08}" dt="2022-04-02T13:17:36.073" v="2955" actId="14100"/>
          <ac:spMkLst>
            <pc:docMk/>
            <pc:sldMk cId="1917666315" sldId="292"/>
            <ac:spMk id="2" creationId="{7ACC233D-1078-4800-8A59-6AEA70EA24CE}"/>
          </ac:spMkLst>
        </pc:spChg>
        <pc:spChg chg="mod">
          <ac:chgData name="Per Bylund" userId="47c4307fe7e462b0" providerId="LiveId" clId="{33EB3871-20A5-442B-97F9-7943C4397B08}" dt="2022-04-02T13:17:44.057" v="2959" actId="27636"/>
          <ac:spMkLst>
            <pc:docMk/>
            <pc:sldMk cId="1917666315" sldId="292"/>
            <ac:spMk id="3" creationId="{6FFEC716-9191-4C2F-B2C6-212D46A5C36E}"/>
          </ac:spMkLst>
        </pc:spChg>
        <pc:spChg chg="add">
          <ac:chgData name="Per Bylund" userId="47c4307fe7e462b0" providerId="LiveId" clId="{33EB3871-20A5-442B-97F9-7943C4397B08}" dt="2022-04-02T13:17:25.477" v="2953" actId="26606"/>
          <ac:spMkLst>
            <pc:docMk/>
            <pc:sldMk cId="1917666315" sldId="292"/>
            <ac:spMk id="71" creationId="{04812C46-200A-4DEB-A05E-3ED6C68C2387}"/>
          </ac:spMkLst>
        </pc:spChg>
        <pc:spChg chg="add">
          <ac:chgData name="Per Bylund" userId="47c4307fe7e462b0" providerId="LiveId" clId="{33EB3871-20A5-442B-97F9-7943C4397B08}" dt="2022-04-02T13:17:25.477" v="2953" actId="26606"/>
          <ac:spMkLst>
            <pc:docMk/>
            <pc:sldMk cId="1917666315" sldId="292"/>
            <ac:spMk id="73" creationId="{D1EA859B-E555-4109-94F3-6700E046E008}"/>
          </ac:spMkLst>
        </pc:spChg>
        <pc:picChg chg="add mod ord">
          <ac:chgData name="Per Bylund" userId="47c4307fe7e462b0" providerId="LiveId" clId="{33EB3871-20A5-442B-97F9-7943C4397B08}" dt="2022-04-02T13:17:25.477" v="2953" actId="26606"/>
          <ac:picMkLst>
            <pc:docMk/>
            <pc:sldMk cId="1917666315" sldId="292"/>
            <ac:picMk id="4098" creationId="{68F073C5-D3EA-467B-AF3D-62ABF565D23A}"/>
          </ac:picMkLst>
        </pc:picChg>
      </pc:sldChg>
      <pc:sldChg chg="addSp modSp add mod">
        <pc:chgData name="Per Bylund" userId="47c4307fe7e462b0" providerId="LiveId" clId="{33EB3871-20A5-442B-97F9-7943C4397B08}" dt="2022-04-02T13:20:28.234" v="2980" actId="1076"/>
        <pc:sldMkLst>
          <pc:docMk/>
          <pc:sldMk cId="1185537909" sldId="293"/>
        </pc:sldMkLst>
        <pc:spChg chg="mod">
          <ac:chgData name="Per Bylund" userId="47c4307fe7e462b0" providerId="LiveId" clId="{33EB3871-20A5-442B-97F9-7943C4397B08}" dt="2022-04-02T13:17:54.815" v="2961"/>
          <ac:spMkLst>
            <pc:docMk/>
            <pc:sldMk cId="1185537909" sldId="293"/>
            <ac:spMk id="2" creationId="{7ACC233D-1078-4800-8A59-6AEA70EA24CE}"/>
          </ac:spMkLst>
        </pc:spChg>
        <pc:spChg chg="mod">
          <ac:chgData name="Per Bylund" userId="47c4307fe7e462b0" providerId="LiveId" clId="{33EB3871-20A5-442B-97F9-7943C4397B08}" dt="2022-04-02T13:18:02.497" v="2964" actId="14"/>
          <ac:spMkLst>
            <pc:docMk/>
            <pc:sldMk cId="1185537909" sldId="293"/>
            <ac:spMk id="3" creationId="{6FFEC716-9191-4C2F-B2C6-212D46A5C36E}"/>
          </ac:spMkLst>
        </pc:spChg>
        <pc:picChg chg="add mod modCrop">
          <ac:chgData name="Per Bylund" userId="47c4307fe7e462b0" providerId="LiveId" clId="{33EB3871-20A5-442B-97F9-7943C4397B08}" dt="2022-04-02T13:20:16.941" v="2978" actId="1076"/>
          <ac:picMkLst>
            <pc:docMk/>
            <pc:sldMk cId="1185537909" sldId="293"/>
            <ac:picMk id="5" creationId="{B18D4CD8-B913-442B-8FDE-C1DCEA2413E9}"/>
          </ac:picMkLst>
        </pc:picChg>
        <pc:picChg chg="add mod modCrop">
          <ac:chgData name="Per Bylund" userId="47c4307fe7e462b0" providerId="LiveId" clId="{33EB3871-20A5-442B-97F9-7943C4397B08}" dt="2022-04-02T13:20:23.553" v="2979" actId="1076"/>
          <ac:picMkLst>
            <pc:docMk/>
            <pc:sldMk cId="1185537909" sldId="293"/>
            <ac:picMk id="7" creationId="{944E4A46-2FE5-477C-A71E-D69D90EA799A}"/>
          </ac:picMkLst>
        </pc:picChg>
        <pc:picChg chg="add mod">
          <ac:chgData name="Per Bylund" userId="47c4307fe7e462b0" providerId="LiveId" clId="{33EB3871-20A5-442B-97F9-7943C4397B08}" dt="2022-04-02T13:20:28.234" v="2980" actId="1076"/>
          <ac:picMkLst>
            <pc:docMk/>
            <pc:sldMk cId="1185537909" sldId="293"/>
            <ac:picMk id="5122" creationId="{84E0CA08-8EAA-474E-9245-73780C47F80A}"/>
          </ac:picMkLst>
        </pc:picChg>
      </pc:sldChg>
    </pc:docChg>
  </pc:docChgLst>
  <pc:docChgLst>
    <pc:chgData name="Per Bylund" userId="47c4307fe7e462b0" providerId="LiveId" clId="{C399C091-96BA-4F45-B951-CCDD7C4D3DB8}"/>
    <pc:docChg chg="undo redo custSel addSld delSld modSld sldOrd">
      <pc:chgData name="Per Bylund" userId="47c4307fe7e462b0" providerId="LiveId" clId="{C399C091-96BA-4F45-B951-CCDD7C4D3DB8}" dt="2022-07-27T21:37:58.118" v="1941" actId="20577"/>
      <pc:docMkLst>
        <pc:docMk/>
      </pc:docMkLst>
      <pc:sldChg chg="addSp modSp mod">
        <pc:chgData name="Per Bylund" userId="47c4307fe7e462b0" providerId="LiveId" clId="{C399C091-96BA-4F45-B951-CCDD7C4D3DB8}" dt="2022-07-21T20:19:11.615" v="20" actId="22"/>
        <pc:sldMkLst>
          <pc:docMk/>
          <pc:sldMk cId="1985921733" sldId="256"/>
        </pc:sldMkLst>
        <pc:spChg chg="mod">
          <ac:chgData name="Per Bylund" userId="47c4307fe7e462b0" providerId="LiveId" clId="{C399C091-96BA-4F45-B951-CCDD7C4D3DB8}" dt="2022-07-21T20:17:28.607" v="0"/>
          <ac:spMkLst>
            <pc:docMk/>
            <pc:sldMk cId="1985921733" sldId="256"/>
            <ac:spMk id="2" creationId="{B9CA5BC4-9F57-47C0-A05F-9B504DDD763F}"/>
          </ac:spMkLst>
        </pc:spChg>
        <pc:spChg chg="mod">
          <ac:chgData name="Per Bylund" userId="47c4307fe7e462b0" providerId="LiveId" clId="{C399C091-96BA-4F45-B951-CCDD7C4D3DB8}" dt="2022-07-21T20:17:55.682" v="19" actId="20577"/>
          <ac:spMkLst>
            <pc:docMk/>
            <pc:sldMk cId="1985921733" sldId="256"/>
            <ac:spMk id="3" creationId="{9B5861E9-0108-47AA-8F25-226A109EE38C}"/>
          </ac:spMkLst>
        </pc:spChg>
        <pc:spChg chg="add">
          <ac:chgData name="Per Bylund" userId="47c4307fe7e462b0" providerId="LiveId" clId="{C399C091-96BA-4F45-B951-CCDD7C4D3DB8}" dt="2022-07-21T20:19:11.615" v="20" actId="22"/>
          <ac:spMkLst>
            <pc:docMk/>
            <pc:sldMk cId="1985921733" sldId="256"/>
            <ac:spMk id="5" creationId="{46CB0395-C3E9-1E5E-A11B-C38E2FF5A7F0}"/>
          </ac:spMkLst>
        </pc:spChg>
      </pc:sldChg>
      <pc:sldChg chg="addSp delSp modSp mod setBg">
        <pc:chgData name="Per Bylund" userId="47c4307fe7e462b0" providerId="LiveId" clId="{C399C091-96BA-4F45-B951-CCDD7C4D3DB8}" dt="2022-07-26T19:16:25.524" v="215" actId="1076"/>
        <pc:sldMkLst>
          <pc:docMk/>
          <pc:sldMk cId="872105823" sldId="257"/>
        </pc:sldMkLst>
        <pc:spChg chg="mod">
          <ac:chgData name="Per Bylund" userId="47c4307fe7e462b0" providerId="LiveId" clId="{C399C091-96BA-4F45-B951-CCDD7C4D3DB8}" dt="2022-07-26T12:45:01.122" v="116" actId="20577"/>
          <ac:spMkLst>
            <pc:docMk/>
            <pc:sldMk cId="872105823" sldId="257"/>
            <ac:spMk id="2" creationId="{9174F57B-A848-48F9-A76D-6F262E3C4C3C}"/>
          </ac:spMkLst>
        </pc:spChg>
        <pc:spChg chg="mod">
          <ac:chgData name="Per Bylund" userId="47c4307fe7e462b0" providerId="LiveId" clId="{C399C091-96BA-4F45-B951-CCDD7C4D3DB8}" dt="2022-07-26T12:47:42.895" v="127" actId="113"/>
          <ac:spMkLst>
            <pc:docMk/>
            <pc:sldMk cId="872105823" sldId="257"/>
            <ac:spMk id="3" creationId="{D8A9651C-30F6-4AE4-8A8F-F7BD1AF3DE7C}"/>
          </ac:spMkLst>
        </pc:spChg>
        <pc:spChg chg="add del">
          <ac:chgData name="Per Bylund" userId="47c4307fe7e462b0" providerId="LiveId" clId="{C399C091-96BA-4F45-B951-CCDD7C4D3DB8}" dt="2022-07-26T12:44:52.056" v="96" actId="26606"/>
          <ac:spMkLst>
            <pc:docMk/>
            <pc:sldMk cId="872105823" sldId="257"/>
            <ac:spMk id="1031" creationId="{3C54F4CE-85F0-46ED-80DA-9518C9251AD1}"/>
          </ac:spMkLst>
        </pc:spChg>
        <pc:spChg chg="add del">
          <ac:chgData name="Per Bylund" userId="47c4307fe7e462b0" providerId="LiveId" clId="{C399C091-96BA-4F45-B951-CCDD7C4D3DB8}" dt="2022-07-26T12:44:52.056" v="96" actId="26606"/>
          <ac:spMkLst>
            <pc:docMk/>
            <pc:sldMk cId="872105823" sldId="257"/>
            <ac:spMk id="1033" creationId="{DADD1FCA-8ACB-4958-81DD-4CDD6D3E1921}"/>
          </ac:spMkLst>
        </pc:spChg>
        <pc:spChg chg="add">
          <ac:chgData name="Per Bylund" userId="47c4307fe7e462b0" providerId="LiveId" clId="{C399C091-96BA-4F45-B951-CCDD7C4D3DB8}" dt="2022-07-26T12:44:52.056" v="96" actId="26606"/>
          <ac:spMkLst>
            <pc:docMk/>
            <pc:sldMk cId="872105823" sldId="257"/>
            <ac:spMk id="1038" creationId="{2B97F24A-32CE-4C1C-A50D-3016B394DCFB}"/>
          </ac:spMkLst>
        </pc:spChg>
        <pc:spChg chg="add">
          <ac:chgData name="Per Bylund" userId="47c4307fe7e462b0" providerId="LiveId" clId="{C399C091-96BA-4F45-B951-CCDD7C4D3DB8}" dt="2022-07-26T12:44:52.056" v="96" actId="26606"/>
          <ac:spMkLst>
            <pc:docMk/>
            <pc:sldMk cId="872105823" sldId="257"/>
            <ac:spMk id="1040" creationId="{6357EC4F-235E-4222-A36F-C7878ACE37F2}"/>
          </ac:spMkLst>
        </pc:spChg>
        <pc:picChg chg="add mod">
          <ac:chgData name="Per Bylund" userId="47c4307fe7e462b0" providerId="LiveId" clId="{C399C091-96BA-4F45-B951-CCDD7C4D3DB8}" dt="2022-07-26T19:16:25.524" v="215" actId="1076"/>
          <ac:picMkLst>
            <pc:docMk/>
            <pc:sldMk cId="872105823" sldId="257"/>
            <ac:picMk id="5" creationId="{1D01B9EC-D486-6F2D-B911-113935E6F55E}"/>
          </ac:picMkLst>
        </pc:picChg>
        <pc:picChg chg="add del mod">
          <ac:chgData name="Per Bylund" userId="47c4307fe7e462b0" providerId="LiveId" clId="{C399C091-96BA-4F45-B951-CCDD7C4D3DB8}" dt="2022-07-26T19:16:16.998" v="213" actId="478"/>
          <ac:picMkLst>
            <pc:docMk/>
            <pc:sldMk cId="872105823" sldId="257"/>
            <ac:picMk id="1026" creationId="{C6EB0F27-6F9E-63F9-ED05-FBE14A58F3F6}"/>
          </ac:picMkLst>
        </pc:picChg>
      </pc:sldChg>
      <pc:sldChg chg="del mod modShow">
        <pc:chgData name="Per Bylund" userId="47c4307fe7e462b0" providerId="LiveId" clId="{C399C091-96BA-4F45-B951-CCDD7C4D3DB8}" dt="2022-07-26T19:58:51.095" v="258" actId="2696"/>
        <pc:sldMkLst>
          <pc:docMk/>
          <pc:sldMk cId="3072701304" sldId="258"/>
        </pc:sldMkLst>
      </pc:sldChg>
      <pc:sldChg chg="del mod modShow">
        <pc:chgData name="Per Bylund" userId="47c4307fe7e462b0" providerId="LiveId" clId="{C399C091-96BA-4F45-B951-CCDD7C4D3DB8}" dt="2022-07-26T19:58:51.095" v="258" actId="2696"/>
        <pc:sldMkLst>
          <pc:docMk/>
          <pc:sldMk cId="502111240" sldId="259"/>
        </pc:sldMkLst>
      </pc:sldChg>
      <pc:sldChg chg="del mod modShow">
        <pc:chgData name="Per Bylund" userId="47c4307fe7e462b0" providerId="LiveId" clId="{C399C091-96BA-4F45-B951-CCDD7C4D3DB8}" dt="2022-07-26T19:58:51.095" v="258" actId="2696"/>
        <pc:sldMkLst>
          <pc:docMk/>
          <pc:sldMk cId="892523602" sldId="260"/>
        </pc:sldMkLst>
      </pc:sldChg>
      <pc:sldChg chg="del mod modShow">
        <pc:chgData name="Per Bylund" userId="47c4307fe7e462b0" providerId="LiveId" clId="{C399C091-96BA-4F45-B951-CCDD7C4D3DB8}" dt="2022-07-26T19:58:51.095" v="258" actId="2696"/>
        <pc:sldMkLst>
          <pc:docMk/>
          <pc:sldMk cId="3371932233" sldId="261"/>
        </pc:sldMkLst>
      </pc:sldChg>
      <pc:sldChg chg="addSp modSp mod modAnim">
        <pc:chgData name="Per Bylund" userId="47c4307fe7e462b0" providerId="LiveId" clId="{C399C091-96BA-4F45-B951-CCDD7C4D3DB8}" dt="2022-07-26T19:23:37.684" v="249"/>
        <pc:sldMkLst>
          <pc:docMk/>
          <pc:sldMk cId="1142396410" sldId="262"/>
        </pc:sldMkLst>
        <pc:picChg chg="add mod">
          <ac:chgData name="Per Bylund" userId="47c4307fe7e462b0" providerId="LiveId" clId="{C399C091-96BA-4F45-B951-CCDD7C4D3DB8}" dt="2022-07-26T19:23:34.734" v="248" actId="1038"/>
          <ac:picMkLst>
            <pc:docMk/>
            <pc:sldMk cId="1142396410" sldId="262"/>
            <ac:picMk id="4" creationId="{26623A3A-7122-4997-2221-7197D9103CFF}"/>
          </ac:picMkLst>
        </pc:picChg>
      </pc:sldChg>
      <pc:sldChg chg="del mod modShow">
        <pc:chgData name="Per Bylund" userId="47c4307fe7e462b0" providerId="LiveId" clId="{C399C091-96BA-4F45-B951-CCDD7C4D3DB8}" dt="2022-07-27T11:41:35.304" v="393" actId="47"/>
        <pc:sldMkLst>
          <pc:docMk/>
          <pc:sldMk cId="2961247359" sldId="263"/>
        </pc:sldMkLst>
      </pc:sldChg>
      <pc:sldChg chg="del mod modShow">
        <pc:chgData name="Per Bylund" userId="47c4307fe7e462b0" providerId="LiveId" clId="{C399C091-96BA-4F45-B951-CCDD7C4D3DB8}" dt="2022-07-27T11:41:35.304" v="393" actId="47"/>
        <pc:sldMkLst>
          <pc:docMk/>
          <pc:sldMk cId="2757619875" sldId="264"/>
        </pc:sldMkLst>
      </pc:sldChg>
      <pc:sldChg chg="del">
        <pc:chgData name="Per Bylund" userId="47c4307fe7e462b0" providerId="LiveId" clId="{C399C091-96BA-4F45-B951-CCDD7C4D3DB8}" dt="2022-07-26T19:58:51.095" v="258" actId="2696"/>
        <pc:sldMkLst>
          <pc:docMk/>
          <pc:sldMk cId="3799384227" sldId="265"/>
        </pc:sldMkLst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2188229464" sldId="266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420462740" sldId="268"/>
        </pc:sldMkLst>
      </pc:sldChg>
      <pc:sldChg chg="del ord">
        <pc:chgData name="Per Bylund" userId="47c4307fe7e462b0" providerId="LiveId" clId="{C399C091-96BA-4F45-B951-CCDD7C4D3DB8}" dt="2022-07-26T19:19:36.574" v="235" actId="2696"/>
        <pc:sldMkLst>
          <pc:docMk/>
          <pc:sldMk cId="3705764328" sldId="269"/>
        </pc:sldMkLst>
      </pc:sldChg>
      <pc:sldChg chg="del mod modShow">
        <pc:chgData name="Per Bylund" userId="47c4307fe7e462b0" providerId="LiveId" clId="{C399C091-96BA-4F45-B951-CCDD7C4D3DB8}" dt="2022-07-27T11:41:35.304" v="393" actId="47"/>
        <pc:sldMkLst>
          <pc:docMk/>
          <pc:sldMk cId="472097760" sldId="270"/>
        </pc:sldMkLst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1539401817" sldId="271"/>
        </pc:sldMkLst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1483254626" sldId="272"/>
        </pc:sldMkLst>
      </pc:sldChg>
      <pc:sldChg chg="del mod modShow">
        <pc:chgData name="Per Bylund" userId="47c4307fe7e462b0" providerId="LiveId" clId="{C399C091-96BA-4F45-B951-CCDD7C4D3DB8}" dt="2022-07-27T11:41:35.304" v="393" actId="47"/>
        <pc:sldMkLst>
          <pc:docMk/>
          <pc:sldMk cId="3184599459" sldId="273"/>
        </pc:sldMkLst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1618911012" sldId="274"/>
        </pc:sldMkLst>
      </pc:sldChg>
      <pc:sldChg chg="del mod modShow">
        <pc:chgData name="Per Bylund" userId="47c4307fe7e462b0" providerId="LiveId" clId="{C399C091-96BA-4F45-B951-CCDD7C4D3DB8}" dt="2022-07-26T19:58:51.095" v="258" actId="2696"/>
        <pc:sldMkLst>
          <pc:docMk/>
          <pc:sldMk cId="3453404871" sldId="275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2104129672" sldId="276"/>
        </pc:sldMkLst>
      </pc:sldChg>
      <pc:sldChg chg="ord">
        <pc:chgData name="Per Bylund" userId="47c4307fe7e462b0" providerId="LiveId" clId="{C399C091-96BA-4F45-B951-CCDD7C4D3DB8}" dt="2022-07-26T19:38:31.087" v="256"/>
        <pc:sldMkLst>
          <pc:docMk/>
          <pc:sldMk cId="890664462" sldId="277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2338787950" sldId="278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3045447541" sldId="279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697412839" sldId="280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537169087" sldId="282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186600784" sldId="284"/>
        </pc:sldMkLst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3696062198" sldId="285"/>
        </pc:sldMkLst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4120764661" sldId="286"/>
        </pc:sldMkLst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1480062827" sldId="287"/>
        </pc:sldMkLst>
      </pc:sldChg>
      <pc:sldChg chg="modSp modAnim">
        <pc:chgData name="Per Bylund" userId="47c4307fe7e462b0" providerId="LiveId" clId="{C399C091-96BA-4F45-B951-CCDD7C4D3DB8}" dt="2022-07-27T14:55:38.902" v="1836" actId="20577"/>
        <pc:sldMkLst>
          <pc:docMk/>
          <pc:sldMk cId="3420741504" sldId="288"/>
        </pc:sldMkLst>
        <pc:spChg chg="mod">
          <ac:chgData name="Per Bylund" userId="47c4307fe7e462b0" providerId="LiveId" clId="{C399C091-96BA-4F45-B951-CCDD7C4D3DB8}" dt="2022-07-27T14:55:38.902" v="1836" actId="20577"/>
          <ac:spMkLst>
            <pc:docMk/>
            <pc:sldMk cId="3420741504" sldId="288"/>
            <ac:spMk id="2" creationId="{EE83669E-228D-43B7-91CE-AB44C5DB3B43}"/>
          </ac:spMkLst>
        </pc:spChg>
      </pc:sldChg>
      <pc:sldChg chg="del mod modShow">
        <pc:chgData name="Per Bylund" userId="47c4307fe7e462b0" providerId="LiveId" clId="{C399C091-96BA-4F45-B951-CCDD7C4D3DB8}" dt="2022-07-26T19:58:31.002" v="257" actId="2696"/>
        <pc:sldMkLst>
          <pc:docMk/>
          <pc:sldMk cId="743894151" sldId="289"/>
        </pc:sldMkLst>
      </pc:sldChg>
      <pc:sldChg chg="del mod modShow">
        <pc:chgData name="Per Bylund" userId="47c4307fe7e462b0" providerId="LiveId" clId="{C399C091-96BA-4F45-B951-CCDD7C4D3DB8}" dt="2022-07-27T14:30:46.131" v="1636" actId="47"/>
        <pc:sldMkLst>
          <pc:docMk/>
          <pc:sldMk cId="4213585633" sldId="291"/>
        </pc:sldMkLst>
      </pc:sldChg>
      <pc:sldChg chg="del">
        <pc:chgData name="Per Bylund" userId="47c4307fe7e462b0" providerId="LiveId" clId="{C399C091-96BA-4F45-B951-CCDD7C4D3DB8}" dt="2022-07-27T14:30:46.131" v="1636" actId="47"/>
        <pc:sldMkLst>
          <pc:docMk/>
          <pc:sldMk cId="1917666315" sldId="292"/>
        </pc:sldMkLst>
      </pc:sldChg>
      <pc:sldChg chg="del">
        <pc:chgData name="Per Bylund" userId="47c4307fe7e462b0" providerId="LiveId" clId="{C399C091-96BA-4F45-B951-CCDD7C4D3DB8}" dt="2022-07-27T14:30:46.131" v="1636" actId="47"/>
        <pc:sldMkLst>
          <pc:docMk/>
          <pc:sldMk cId="1185537909" sldId="293"/>
        </pc:sldMkLst>
      </pc:sldChg>
      <pc:sldChg chg="addSp modSp new mod modShow">
        <pc:chgData name="Per Bylund" userId="47c4307fe7e462b0" providerId="LiveId" clId="{C399C091-96BA-4F45-B951-CCDD7C4D3DB8}" dt="2022-07-26T12:50:16.304" v="130" actId="729"/>
        <pc:sldMkLst>
          <pc:docMk/>
          <pc:sldMk cId="4238642498" sldId="294"/>
        </pc:sldMkLst>
        <pc:picChg chg="add">
          <ac:chgData name="Per Bylund" userId="47c4307fe7e462b0" providerId="LiveId" clId="{C399C091-96BA-4F45-B951-CCDD7C4D3DB8}" dt="2022-07-26T12:41:08.443" v="28" actId="22"/>
          <ac:picMkLst>
            <pc:docMk/>
            <pc:sldMk cId="4238642498" sldId="294"/>
            <ac:picMk id="5" creationId="{CC4EEBD5-6369-90CC-7EB0-B2CC9D59731F}"/>
          </ac:picMkLst>
        </pc:picChg>
        <pc:picChg chg="add mod">
          <ac:chgData name="Per Bylund" userId="47c4307fe7e462b0" providerId="LiveId" clId="{C399C091-96BA-4F45-B951-CCDD7C4D3DB8}" dt="2022-07-26T12:41:25.937" v="30" actId="1076"/>
          <ac:picMkLst>
            <pc:docMk/>
            <pc:sldMk cId="4238642498" sldId="294"/>
            <ac:picMk id="7" creationId="{CDFB6D6A-D1CE-0A83-EBFE-367793AA8E43}"/>
          </ac:picMkLst>
        </pc:picChg>
      </pc:sldChg>
      <pc:sldChg chg="addSp delSp modSp new del mod setBg">
        <pc:chgData name="Per Bylund" userId="47c4307fe7e462b0" providerId="LiveId" clId="{C399C091-96BA-4F45-B951-CCDD7C4D3DB8}" dt="2022-07-26T12:43:43.452" v="95" actId="2696"/>
        <pc:sldMkLst>
          <pc:docMk/>
          <pc:sldMk cId="640553644" sldId="295"/>
        </pc:sldMkLst>
        <pc:spChg chg="del">
          <ac:chgData name="Per Bylund" userId="47c4307fe7e462b0" providerId="LiveId" clId="{C399C091-96BA-4F45-B951-CCDD7C4D3DB8}" dt="2022-07-26T12:40:37.737" v="27" actId="26606"/>
          <ac:spMkLst>
            <pc:docMk/>
            <pc:sldMk cId="640553644" sldId="295"/>
            <ac:spMk id="2" creationId="{FC8133A1-E936-8357-7060-E8384F0B9244}"/>
          </ac:spMkLst>
        </pc:spChg>
        <pc:spChg chg="del">
          <ac:chgData name="Per Bylund" userId="47c4307fe7e462b0" providerId="LiveId" clId="{C399C091-96BA-4F45-B951-CCDD7C4D3DB8}" dt="2022-07-26T12:40:37.737" v="27" actId="26606"/>
          <ac:spMkLst>
            <pc:docMk/>
            <pc:sldMk cId="640553644" sldId="295"/>
            <ac:spMk id="3" creationId="{18B4A849-1CBF-EBE1-5713-70425CF4E25D}"/>
          </ac:spMkLst>
        </pc:spChg>
        <pc:picChg chg="add mod">
          <ac:chgData name="Per Bylund" userId="47c4307fe7e462b0" providerId="LiveId" clId="{C399C091-96BA-4F45-B951-CCDD7C4D3DB8}" dt="2022-07-26T12:40:37.737" v="27" actId="26606"/>
          <ac:picMkLst>
            <pc:docMk/>
            <pc:sldMk cId="640553644" sldId="295"/>
            <ac:picMk id="5" creationId="{07705BFF-CDFC-232B-A1EE-B02CFCC94FDB}"/>
          </ac:picMkLst>
        </pc:picChg>
      </pc:sldChg>
      <pc:sldChg chg="addSp modSp new mod ord setBg">
        <pc:chgData name="Per Bylund" userId="47c4307fe7e462b0" providerId="LiveId" clId="{C399C091-96BA-4F45-B951-CCDD7C4D3DB8}" dt="2022-07-26T12:46:20.915" v="121"/>
        <pc:sldMkLst>
          <pc:docMk/>
          <pc:sldMk cId="1615441710" sldId="296"/>
        </pc:sldMkLst>
        <pc:spChg chg="mod">
          <ac:chgData name="Per Bylund" userId="47c4307fe7e462b0" providerId="LiveId" clId="{C399C091-96BA-4F45-B951-CCDD7C4D3DB8}" dt="2022-07-26T12:43:08.708" v="55" actId="26606"/>
          <ac:spMkLst>
            <pc:docMk/>
            <pc:sldMk cId="1615441710" sldId="296"/>
            <ac:spMk id="2" creationId="{4C6424BE-1BB1-65E3-19CA-8681EEFAEBA6}"/>
          </ac:spMkLst>
        </pc:spChg>
        <pc:spChg chg="mod">
          <ac:chgData name="Per Bylund" userId="47c4307fe7e462b0" providerId="LiveId" clId="{C399C091-96BA-4F45-B951-CCDD7C4D3DB8}" dt="2022-07-26T12:46:20.915" v="121"/>
          <ac:spMkLst>
            <pc:docMk/>
            <pc:sldMk cId="1615441710" sldId="296"/>
            <ac:spMk id="3" creationId="{3B1F3037-D43B-8E71-2C26-561B8DF897DA}"/>
          </ac:spMkLst>
        </pc:spChg>
        <pc:spChg chg="add">
          <ac:chgData name="Per Bylund" userId="47c4307fe7e462b0" providerId="LiveId" clId="{C399C091-96BA-4F45-B951-CCDD7C4D3DB8}" dt="2022-07-26T12:43:08.708" v="55" actId="26606"/>
          <ac:spMkLst>
            <pc:docMk/>
            <pc:sldMk cId="1615441710" sldId="296"/>
            <ac:spMk id="10" creationId="{2B97F24A-32CE-4C1C-A50D-3016B394DCFB}"/>
          </ac:spMkLst>
        </pc:spChg>
        <pc:spChg chg="add">
          <ac:chgData name="Per Bylund" userId="47c4307fe7e462b0" providerId="LiveId" clId="{C399C091-96BA-4F45-B951-CCDD7C4D3DB8}" dt="2022-07-26T12:43:08.708" v="55" actId="26606"/>
          <ac:spMkLst>
            <pc:docMk/>
            <pc:sldMk cId="1615441710" sldId="296"/>
            <ac:spMk id="12" creationId="{CD8B4F24-440B-49E9-B85D-733523DC064B}"/>
          </ac:spMkLst>
        </pc:spChg>
        <pc:picChg chg="add mod">
          <ac:chgData name="Per Bylund" userId="47c4307fe7e462b0" providerId="LiveId" clId="{C399C091-96BA-4F45-B951-CCDD7C4D3DB8}" dt="2022-07-26T12:43:08.708" v="55" actId="26606"/>
          <ac:picMkLst>
            <pc:docMk/>
            <pc:sldMk cId="1615441710" sldId="296"/>
            <ac:picMk id="5" creationId="{A8BF8AA2-1ABC-1035-B566-F8B6FCD17BE4}"/>
          </ac:picMkLst>
        </pc:picChg>
      </pc:sldChg>
      <pc:sldChg chg="addSp modSp new mod setBg">
        <pc:chgData name="Per Bylund" userId="47c4307fe7e462b0" providerId="LiveId" clId="{C399C091-96BA-4F45-B951-CCDD7C4D3DB8}" dt="2022-07-26T12:46:12.776" v="119"/>
        <pc:sldMkLst>
          <pc:docMk/>
          <pc:sldMk cId="1419283309" sldId="297"/>
        </pc:sldMkLst>
        <pc:spChg chg="mod">
          <ac:chgData name="Per Bylund" userId="47c4307fe7e462b0" providerId="LiveId" clId="{C399C091-96BA-4F45-B951-CCDD7C4D3DB8}" dt="2022-07-26T12:43:37.304" v="94" actId="26606"/>
          <ac:spMkLst>
            <pc:docMk/>
            <pc:sldMk cId="1419283309" sldId="297"/>
            <ac:spMk id="2" creationId="{6E408589-DE74-B4D0-663D-24B9DFA50F82}"/>
          </ac:spMkLst>
        </pc:spChg>
        <pc:spChg chg="mod">
          <ac:chgData name="Per Bylund" userId="47c4307fe7e462b0" providerId="LiveId" clId="{C399C091-96BA-4F45-B951-CCDD7C4D3DB8}" dt="2022-07-26T12:46:12.776" v="119"/>
          <ac:spMkLst>
            <pc:docMk/>
            <pc:sldMk cId="1419283309" sldId="297"/>
            <ac:spMk id="3" creationId="{827C2A8E-EBFD-344E-E819-4016145642F4}"/>
          </ac:spMkLst>
        </pc:spChg>
        <pc:spChg chg="add">
          <ac:chgData name="Per Bylund" userId="47c4307fe7e462b0" providerId="LiveId" clId="{C399C091-96BA-4F45-B951-CCDD7C4D3DB8}" dt="2022-07-26T12:43:37.304" v="94" actId="26606"/>
          <ac:spMkLst>
            <pc:docMk/>
            <pc:sldMk cId="1419283309" sldId="297"/>
            <ac:spMk id="9" creationId="{2B97F24A-32CE-4C1C-A50D-3016B394DCFB}"/>
          </ac:spMkLst>
        </pc:spChg>
        <pc:spChg chg="add">
          <ac:chgData name="Per Bylund" userId="47c4307fe7e462b0" providerId="LiveId" clId="{C399C091-96BA-4F45-B951-CCDD7C4D3DB8}" dt="2022-07-26T12:43:37.304" v="94" actId="26606"/>
          <ac:spMkLst>
            <pc:docMk/>
            <pc:sldMk cId="1419283309" sldId="297"/>
            <ac:spMk id="11" creationId="{6357EC4F-235E-4222-A36F-C7878ACE37F2}"/>
          </ac:spMkLst>
        </pc:spChg>
        <pc:picChg chg="add mod">
          <ac:chgData name="Per Bylund" userId="47c4307fe7e462b0" providerId="LiveId" clId="{C399C091-96BA-4F45-B951-CCDD7C4D3DB8}" dt="2022-07-26T12:43:37.304" v="94" actId="26606"/>
          <ac:picMkLst>
            <pc:docMk/>
            <pc:sldMk cId="1419283309" sldId="297"/>
            <ac:picMk id="4" creationId="{2DFCCDA7-3994-88FF-801A-5F0E6EC138DF}"/>
          </ac:picMkLst>
        </pc:picChg>
      </pc:sldChg>
      <pc:sldChg chg="addSp delSp modSp new mod setBg modAnim">
        <pc:chgData name="Per Bylund" userId="47c4307fe7e462b0" providerId="LiveId" clId="{C399C091-96BA-4F45-B951-CCDD7C4D3DB8}" dt="2022-07-26T19:17:12.143" v="228" actId="27636"/>
        <pc:sldMkLst>
          <pc:docMk/>
          <pc:sldMk cId="2689506377" sldId="298"/>
        </pc:sldMkLst>
        <pc:spChg chg="mod">
          <ac:chgData name="Per Bylund" userId="47c4307fe7e462b0" providerId="LiveId" clId="{C399C091-96BA-4F45-B951-CCDD7C4D3DB8}" dt="2022-07-26T19:17:12.143" v="228" actId="27636"/>
          <ac:spMkLst>
            <pc:docMk/>
            <pc:sldMk cId="2689506377" sldId="298"/>
            <ac:spMk id="2" creationId="{38DFE784-5CAC-5889-CB92-D76076D7EB26}"/>
          </ac:spMkLst>
        </pc:spChg>
        <pc:spChg chg="mod">
          <ac:chgData name="Per Bylund" userId="47c4307fe7e462b0" providerId="LiveId" clId="{C399C091-96BA-4F45-B951-CCDD7C4D3DB8}" dt="2022-07-26T18:59:02.587" v="192" actId="20577"/>
          <ac:spMkLst>
            <pc:docMk/>
            <pc:sldMk cId="2689506377" sldId="298"/>
            <ac:spMk id="3" creationId="{DC035251-FAE3-9CE1-A9B6-8FFF411764AE}"/>
          </ac:spMkLst>
        </pc:spChg>
        <pc:spChg chg="add mod">
          <ac:chgData name="Per Bylund" userId="47c4307fe7e462b0" providerId="LiveId" clId="{C399C091-96BA-4F45-B951-CCDD7C4D3DB8}" dt="2022-07-26T19:11:55.867" v="196" actId="208"/>
          <ac:spMkLst>
            <pc:docMk/>
            <pc:sldMk cId="2689506377" sldId="298"/>
            <ac:spMk id="10" creationId="{550F5C86-CEF8-E15B-37C4-9682E72BD0DD}"/>
          </ac:spMkLst>
        </pc:spChg>
        <pc:spChg chg="add mod">
          <ac:chgData name="Per Bylund" userId="47c4307fe7e462b0" providerId="LiveId" clId="{C399C091-96BA-4F45-B951-CCDD7C4D3DB8}" dt="2022-07-26T19:12:10.271" v="200" actId="1076"/>
          <ac:spMkLst>
            <pc:docMk/>
            <pc:sldMk cId="2689506377" sldId="298"/>
            <ac:spMk id="12" creationId="{9CCE2E8B-623A-B8AE-BEA6-7A6A2D953306}"/>
          </ac:spMkLst>
        </pc:spChg>
        <pc:spChg chg="add">
          <ac:chgData name="Per Bylund" userId="47c4307fe7e462b0" providerId="LiveId" clId="{C399C091-96BA-4F45-B951-CCDD7C4D3DB8}" dt="2022-07-26T18:58:40.772" v="137" actId="26606"/>
          <ac:spMkLst>
            <pc:docMk/>
            <pc:sldMk cId="2689506377" sldId="298"/>
            <ac:spMk id="14" creationId="{2B97F24A-32CE-4C1C-A50D-3016B394DCFB}"/>
          </ac:spMkLst>
        </pc:spChg>
        <pc:spChg chg="add mod">
          <ac:chgData name="Per Bylund" userId="47c4307fe7e462b0" providerId="LiveId" clId="{C399C091-96BA-4F45-B951-CCDD7C4D3DB8}" dt="2022-07-26T19:12:34.547" v="208" actId="1035"/>
          <ac:spMkLst>
            <pc:docMk/>
            <pc:sldMk cId="2689506377" sldId="298"/>
            <ac:spMk id="15" creationId="{496B0439-52FF-953C-944B-18BF6CA9CDD7}"/>
          </ac:spMkLst>
        </pc:spChg>
        <pc:spChg chg="add">
          <ac:chgData name="Per Bylund" userId="47c4307fe7e462b0" providerId="LiveId" clId="{C399C091-96BA-4F45-B951-CCDD7C4D3DB8}" dt="2022-07-26T18:58:40.772" v="137" actId="26606"/>
          <ac:spMkLst>
            <pc:docMk/>
            <pc:sldMk cId="2689506377" sldId="298"/>
            <ac:spMk id="16" creationId="{CD8B4F24-440B-49E9-B85D-733523DC064B}"/>
          </ac:spMkLst>
        </pc:spChg>
        <pc:spChg chg="add mod">
          <ac:chgData name="Per Bylund" userId="47c4307fe7e462b0" providerId="LiveId" clId="{C399C091-96BA-4F45-B951-CCDD7C4D3DB8}" dt="2022-07-26T19:12:41.609" v="210" actId="1076"/>
          <ac:spMkLst>
            <pc:docMk/>
            <pc:sldMk cId="2689506377" sldId="298"/>
            <ac:spMk id="18" creationId="{1A84DBBB-FCA5-EA16-CD58-C814EF79673B}"/>
          </ac:spMkLst>
        </pc:spChg>
        <pc:picChg chg="add del">
          <ac:chgData name="Per Bylund" userId="47c4307fe7e462b0" providerId="LiveId" clId="{C399C091-96BA-4F45-B951-CCDD7C4D3DB8}" dt="2022-07-26T18:58:08.066" v="133" actId="478"/>
          <ac:picMkLst>
            <pc:docMk/>
            <pc:sldMk cId="2689506377" sldId="298"/>
            <ac:picMk id="5" creationId="{B7FCDC23-86E8-ABB6-EEA9-3A5B404B5900}"/>
          </ac:picMkLst>
        </pc:picChg>
        <pc:picChg chg="add del">
          <ac:chgData name="Per Bylund" userId="47c4307fe7e462b0" providerId="LiveId" clId="{C399C091-96BA-4F45-B951-CCDD7C4D3DB8}" dt="2022-07-26T18:58:34.219" v="135" actId="478"/>
          <ac:picMkLst>
            <pc:docMk/>
            <pc:sldMk cId="2689506377" sldId="298"/>
            <ac:picMk id="7" creationId="{92D55FBE-978B-5C84-680D-79857B3EE07E}"/>
          </ac:picMkLst>
        </pc:picChg>
        <pc:picChg chg="add mod">
          <ac:chgData name="Per Bylund" userId="47c4307fe7e462b0" providerId="LiveId" clId="{C399C091-96BA-4F45-B951-CCDD7C4D3DB8}" dt="2022-07-26T19:12:03.803" v="199" actId="1076"/>
          <ac:picMkLst>
            <pc:docMk/>
            <pc:sldMk cId="2689506377" sldId="298"/>
            <ac:picMk id="9" creationId="{002DBB8D-4909-F593-4441-AF21ECEB25E3}"/>
          </ac:picMkLst>
        </pc:picChg>
      </pc:sldChg>
      <pc:sldChg chg="addSp delSp modSp new mod ord setBg modShow">
        <pc:chgData name="Per Bylund" userId="47c4307fe7e462b0" providerId="LiveId" clId="{C399C091-96BA-4F45-B951-CCDD7C4D3DB8}" dt="2022-07-27T14:24:42.514" v="1083" actId="729"/>
        <pc:sldMkLst>
          <pc:docMk/>
          <pc:sldMk cId="4084978008" sldId="299"/>
        </pc:sldMkLst>
        <pc:spChg chg="add del">
          <ac:chgData name="Per Bylund" userId="47c4307fe7e462b0" providerId="LiveId" clId="{C399C091-96BA-4F45-B951-CCDD7C4D3DB8}" dt="2022-07-26T19:19:16.337" v="232" actId="26606"/>
          <ac:spMkLst>
            <pc:docMk/>
            <pc:sldMk cId="4084978008" sldId="299"/>
            <ac:spMk id="2" creationId="{974C0567-2214-006C-598A-6E0DF545589F}"/>
          </ac:spMkLst>
        </pc:spChg>
        <pc:spChg chg="add del">
          <ac:chgData name="Per Bylund" userId="47c4307fe7e462b0" providerId="LiveId" clId="{C399C091-96BA-4F45-B951-CCDD7C4D3DB8}" dt="2022-07-26T19:19:16.337" v="232" actId="26606"/>
          <ac:spMkLst>
            <pc:docMk/>
            <pc:sldMk cId="4084978008" sldId="299"/>
            <ac:spMk id="3" creationId="{DF8281F0-1142-BAF0-1C84-25BFC6856FF2}"/>
          </ac:spMkLst>
        </pc:spChg>
        <pc:spChg chg="add del">
          <ac:chgData name="Per Bylund" userId="47c4307fe7e462b0" providerId="LiveId" clId="{C399C091-96BA-4F45-B951-CCDD7C4D3DB8}" dt="2022-07-26T19:19:16.337" v="232" actId="26606"/>
          <ac:spMkLst>
            <pc:docMk/>
            <pc:sldMk cId="4084978008" sldId="299"/>
            <ac:spMk id="1031" creationId="{DA2E7C1E-2B5A-4BBA-AE51-1CD8C19309D7}"/>
          </ac:spMkLst>
        </pc:spChg>
        <pc:spChg chg="add del">
          <ac:chgData name="Per Bylund" userId="47c4307fe7e462b0" providerId="LiveId" clId="{C399C091-96BA-4F45-B951-CCDD7C4D3DB8}" dt="2022-07-26T19:19:16.337" v="232" actId="26606"/>
          <ac:spMkLst>
            <pc:docMk/>
            <pc:sldMk cId="4084978008" sldId="299"/>
            <ac:spMk id="1033" creationId="{43DF76B1-5174-4FAF-9D19-FFEE98426836}"/>
          </ac:spMkLst>
        </pc:spChg>
        <pc:picChg chg="add del">
          <ac:chgData name="Per Bylund" userId="47c4307fe7e462b0" providerId="LiveId" clId="{C399C091-96BA-4F45-B951-CCDD7C4D3DB8}" dt="2022-07-27T11:35:25.628" v="286"/>
          <ac:picMkLst>
            <pc:docMk/>
            <pc:sldMk cId="4084978008" sldId="299"/>
            <ac:picMk id="4" creationId="{1EA26D48-696C-B784-9CFF-7B527C145A6B}"/>
          </ac:picMkLst>
        </pc:picChg>
        <pc:picChg chg="add mod">
          <ac:chgData name="Per Bylund" userId="47c4307fe7e462b0" providerId="LiveId" clId="{C399C091-96BA-4F45-B951-CCDD7C4D3DB8}" dt="2022-07-26T19:19:33.540" v="234" actId="1076"/>
          <ac:picMkLst>
            <pc:docMk/>
            <pc:sldMk cId="4084978008" sldId="299"/>
            <ac:picMk id="1026" creationId="{564A11EC-025F-7B9C-CBD9-77AB153DABD9}"/>
          </ac:picMkLst>
        </pc:picChg>
      </pc:sldChg>
      <pc:sldChg chg="addSp modSp new mod setBg">
        <pc:chgData name="Per Bylund" userId="47c4307fe7e462b0" providerId="LiveId" clId="{C399C091-96BA-4F45-B951-CCDD7C4D3DB8}" dt="2022-07-27T11:40:41.697" v="392" actId="20577"/>
        <pc:sldMkLst>
          <pc:docMk/>
          <pc:sldMk cId="3599412343" sldId="300"/>
        </pc:sldMkLst>
        <pc:spChg chg="mod">
          <ac:chgData name="Per Bylund" userId="47c4307fe7e462b0" providerId="LiveId" clId="{C399C091-96BA-4F45-B951-CCDD7C4D3DB8}" dt="2022-07-27T11:40:41.697" v="392" actId="20577"/>
          <ac:spMkLst>
            <pc:docMk/>
            <pc:sldMk cId="3599412343" sldId="300"/>
            <ac:spMk id="2" creationId="{44A3F6D5-DDB6-D29B-2305-5E20363D14EB}"/>
          </ac:spMkLst>
        </pc:spChg>
        <pc:spChg chg="mod">
          <ac:chgData name="Per Bylund" userId="47c4307fe7e462b0" providerId="LiveId" clId="{C399C091-96BA-4F45-B951-CCDD7C4D3DB8}" dt="2022-07-27T11:08:37.746" v="284"/>
          <ac:spMkLst>
            <pc:docMk/>
            <pc:sldMk cId="3599412343" sldId="300"/>
            <ac:spMk id="3" creationId="{752981ED-B26D-8123-5864-A8727E83A582}"/>
          </ac:spMkLst>
        </pc:spChg>
        <pc:spChg chg="add">
          <ac:chgData name="Per Bylund" userId="47c4307fe7e462b0" providerId="LiveId" clId="{C399C091-96BA-4F45-B951-CCDD7C4D3DB8}" dt="2022-07-27T11:08:22.271" v="261" actId="26606"/>
          <ac:spMkLst>
            <pc:docMk/>
            <pc:sldMk cId="3599412343" sldId="300"/>
            <ac:spMk id="10" creationId="{2B97F24A-32CE-4C1C-A50D-3016B394DCFB}"/>
          </ac:spMkLst>
        </pc:spChg>
        <pc:spChg chg="add">
          <ac:chgData name="Per Bylund" userId="47c4307fe7e462b0" providerId="LiveId" clId="{C399C091-96BA-4F45-B951-CCDD7C4D3DB8}" dt="2022-07-27T11:08:22.271" v="261" actId="26606"/>
          <ac:spMkLst>
            <pc:docMk/>
            <pc:sldMk cId="3599412343" sldId="300"/>
            <ac:spMk id="12" creationId="{CD8B4F24-440B-49E9-B85D-733523DC064B}"/>
          </ac:spMkLst>
        </pc:spChg>
        <pc:picChg chg="add mod">
          <ac:chgData name="Per Bylund" userId="47c4307fe7e462b0" providerId="LiveId" clId="{C399C091-96BA-4F45-B951-CCDD7C4D3DB8}" dt="2022-07-27T11:08:25.931" v="263" actId="962"/>
          <ac:picMkLst>
            <pc:docMk/>
            <pc:sldMk cId="3599412343" sldId="300"/>
            <ac:picMk id="5" creationId="{3563F832-1152-2AFC-E3F9-5E395657B50D}"/>
          </ac:picMkLst>
        </pc:picChg>
      </pc:sldChg>
      <pc:sldChg chg="addSp modSp new mod ord">
        <pc:chgData name="Per Bylund" userId="47c4307fe7e462b0" providerId="LiveId" clId="{C399C091-96BA-4F45-B951-CCDD7C4D3DB8}" dt="2022-07-27T11:55:21.382" v="427"/>
        <pc:sldMkLst>
          <pc:docMk/>
          <pc:sldMk cId="1909779531" sldId="301"/>
        </pc:sldMkLst>
        <pc:spChg chg="mod">
          <ac:chgData name="Per Bylund" userId="47c4307fe7e462b0" providerId="LiveId" clId="{C399C091-96BA-4F45-B951-CCDD7C4D3DB8}" dt="2022-07-27T11:37:04.430" v="379" actId="6549"/>
          <ac:spMkLst>
            <pc:docMk/>
            <pc:sldMk cId="1909779531" sldId="301"/>
            <ac:spMk id="2" creationId="{1513752F-39D7-8565-3E57-C5EA37BFF89D}"/>
          </ac:spMkLst>
        </pc:spChg>
        <pc:picChg chg="add mod">
          <ac:chgData name="Per Bylund" userId="47c4307fe7e462b0" providerId="LiveId" clId="{C399C091-96BA-4F45-B951-CCDD7C4D3DB8}" dt="2022-07-27T11:35:59.467" v="290" actId="1076"/>
          <ac:picMkLst>
            <pc:docMk/>
            <pc:sldMk cId="1909779531" sldId="301"/>
            <ac:picMk id="2050" creationId="{A89BB4F6-8450-0779-31F5-ED4D0FBBC4A6}"/>
          </ac:picMkLst>
        </pc:picChg>
      </pc:sldChg>
      <pc:sldChg chg="addSp delSp modSp new mod ord setBg modAnim">
        <pc:chgData name="Per Bylund" userId="47c4307fe7e462b0" providerId="LiveId" clId="{C399C091-96BA-4F45-B951-CCDD7C4D3DB8}" dt="2022-07-27T14:24:53.975" v="1084"/>
        <pc:sldMkLst>
          <pc:docMk/>
          <pc:sldMk cId="916353119" sldId="302"/>
        </pc:sldMkLst>
        <pc:spChg chg="del">
          <ac:chgData name="Per Bylund" userId="47c4307fe7e462b0" providerId="LiveId" clId="{C399C091-96BA-4F45-B951-CCDD7C4D3DB8}" dt="2022-07-27T11:53:36.100" v="396" actId="26606"/>
          <ac:spMkLst>
            <pc:docMk/>
            <pc:sldMk cId="916353119" sldId="302"/>
            <ac:spMk id="2" creationId="{8066BB6F-85FD-C24C-5F18-5FDB67464A49}"/>
          </ac:spMkLst>
        </pc:spChg>
        <pc:spChg chg="del">
          <ac:chgData name="Per Bylund" userId="47c4307fe7e462b0" providerId="LiveId" clId="{C399C091-96BA-4F45-B951-CCDD7C4D3DB8}" dt="2022-07-27T11:53:36.100" v="396" actId="26606"/>
          <ac:spMkLst>
            <pc:docMk/>
            <pc:sldMk cId="916353119" sldId="302"/>
            <ac:spMk id="3" creationId="{F926DBFF-E1AC-3668-3430-1DAC93882AC4}"/>
          </ac:spMkLst>
        </pc:spChg>
        <pc:spChg chg="add mod">
          <ac:chgData name="Per Bylund" userId="47c4307fe7e462b0" providerId="LiveId" clId="{C399C091-96BA-4F45-B951-CCDD7C4D3DB8}" dt="2022-07-27T11:54:41.971" v="425" actId="255"/>
          <ac:spMkLst>
            <pc:docMk/>
            <pc:sldMk cId="916353119" sldId="302"/>
            <ac:spMk id="4" creationId="{D68310EB-8452-4F85-2B52-5846B76AB322}"/>
          </ac:spMkLst>
        </pc:spChg>
        <pc:spChg chg="add del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79" creationId="{AB8C311F-7253-4AED-9701-7FC0708C41C7}"/>
          </ac:spMkLst>
        </pc:spChg>
        <pc:spChg chg="add del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81" creationId="{E2384209-CB15-4CDF-9D31-C44FD9A3F20D}"/>
          </ac:spMkLst>
        </pc:spChg>
        <pc:spChg chg="add del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83" creationId="{2633B3B5-CC90-43F0-8714-D31D1F3F0209}"/>
          </ac:spMkLst>
        </pc:spChg>
        <pc:spChg chg="add del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85" creationId="{A8D57A06-A426-446D-B02C-A2DC6B62E45E}"/>
          </ac:spMkLst>
        </pc:spChg>
        <pc:spChg chg="add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90" creationId="{AB8C311F-7253-4AED-9701-7FC0708C41C7}"/>
          </ac:spMkLst>
        </pc:spChg>
        <pc:spChg chg="add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92" creationId="{E2384209-CB15-4CDF-9D31-C44FD9A3F20D}"/>
          </ac:spMkLst>
        </pc:spChg>
        <pc:spChg chg="add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94" creationId="{2633B3B5-CC90-43F0-8714-D31D1F3F0209}"/>
          </ac:spMkLst>
        </pc:spChg>
        <pc:spChg chg="add">
          <ac:chgData name="Per Bylund" userId="47c4307fe7e462b0" providerId="LiveId" clId="{C399C091-96BA-4F45-B951-CCDD7C4D3DB8}" dt="2022-07-27T11:53:52.960" v="399" actId="26606"/>
          <ac:spMkLst>
            <pc:docMk/>
            <pc:sldMk cId="916353119" sldId="302"/>
            <ac:spMk id="3096" creationId="{A8D57A06-A426-446D-B02C-A2DC6B62E45E}"/>
          </ac:spMkLst>
        </pc:spChg>
        <pc:picChg chg="add mod">
          <ac:chgData name="Per Bylund" userId="47c4307fe7e462b0" providerId="LiveId" clId="{C399C091-96BA-4F45-B951-CCDD7C4D3DB8}" dt="2022-07-27T11:54:28.001" v="419" actId="1076"/>
          <ac:picMkLst>
            <pc:docMk/>
            <pc:sldMk cId="916353119" sldId="302"/>
            <ac:picMk id="3074" creationId="{C033C02B-1B90-B7B8-DB60-C195F7AD8350}"/>
          </ac:picMkLst>
        </pc:picChg>
        <pc:picChg chg="add mod">
          <ac:chgData name="Per Bylund" userId="47c4307fe7e462b0" providerId="LiveId" clId="{C399C091-96BA-4F45-B951-CCDD7C4D3DB8}" dt="2022-07-27T14:24:31.962" v="1082" actId="1076"/>
          <ac:picMkLst>
            <pc:docMk/>
            <pc:sldMk cId="916353119" sldId="302"/>
            <ac:picMk id="3076" creationId="{1D00282A-6E14-9682-3A55-964D2EC85956}"/>
          </ac:picMkLst>
        </pc:picChg>
      </pc:sldChg>
      <pc:sldChg chg="modSp new mod ord">
        <pc:chgData name="Per Bylund" userId="47c4307fe7e462b0" providerId="LiveId" clId="{C399C091-96BA-4F45-B951-CCDD7C4D3DB8}" dt="2022-07-27T14:18:45.044" v="1074" actId="20577"/>
        <pc:sldMkLst>
          <pc:docMk/>
          <pc:sldMk cId="3790075520" sldId="303"/>
        </pc:sldMkLst>
        <pc:spChg chg="mod">
          <ac:chgData name="Per Bylund" userId="47c4307fe7e462b0" providerId="LiveId" clId="{C399C091-96BA-4F45-B951-CCDD7C4D3DB8}" dt="2022-07-27T14:07:34.102" v="640" actId="20577"/>
          <ac:spMkLst>
            <pc:docMk/>
            <pc:sldMk cId="3790075520" sldId="303"/>
            <ac:spMk id="2" creationId="{91B78382-545B-1C85-C746-1B04A0F93D38}"/>
          </ac:spMkLst>
        </pc:spChg>
        <pc:spChg chg="mod">
          <ac:chgData name="Per Bylund" userId="47c4307fe7e462b0" providerId="LiveId" clId="{C399C091-96BA-4F45-B951-CCDD7C4D3DB8}" dt="2022-07-27T14:18:45.044" v="1074" actId="20577"/>
          <ac:spMkLst>
            <pc:docMk/>
            <pc:sldMk cId="3790075520" sldId="303"/>
            <ac:spMk id="3" creationId="{2732629D-CA98-E433-0C23-5B0ECB12A297}"/>
          </ac:spMkLst>
        </pc:spChg>
      </pc:sldChg>
      <pc:sldChg chg="modSp add del mod">
        <pc:chgData name="Per Bylund" userId="47c4307fe7e462b0" providerId="LiveId" clId="{C399C091-96BA-4F45-B951-CCDD7C4D3DB8}" dt="2022-07-27T14:11:33.666" v="826" actId="2696"/>
        <pc:sldMkLst>
          <pc:docMk/>
          <pc:sldMk cId="1047214829" sldId="304"/>
        </pc:sldMkLst>
        <pc:spChg chg="mod">
          <ac:chgData name="Per Bylund" userId="47c4307fe7e462b0" providerId="LiveId" clId="{C399C091-96BA-4F45-B951-CCDD7C4D3DB8}" dt="2022-07-27T14:11:08.428" v="825" actId="6549"/>
          <ac:spMkLst>
            <pc:docMk/>
            <pc:sldMk cId="1047214829" sldId="304"/>
            <ac:spMk id="3" creationId="{2732629D-CA98-E433-0C23-5B0ECB12A297}"/>
          </ac:spMkLst>
        </pc:spChg>
      </pc:sldChg>
      <pc:sldChg chg="addSp modSp new mod">
        <pc:chgData name="Per Bylund" userId="47c4307fe7e462b0" providerId="LiveId" clId="{C399C091-96BA-4F45-B951-CCDD7C4D3DB8}" dt="2022-07-27T14:17:48.476" v="1025" actId="1076"/>
        <pc:sldMkLst>
          <pc:docMk/>
          <pc:sldMk cId="1700898976" sldId="305"/>
        </pc:sldMkLst>
        <pc:picChg chg="add mod">
          <ac:chgData name="Per Bylund" userId="47c4307fe7e462b0" providerId="LiveId" clId="{C399C091-96BA-4F45-B951-CCDD7C4D3DB8}" dt="2022-07-27T14:17:42.580" v="1024" actId="1076"/>
          <ac:picMkLst>
            <pc:docMk/>
            <pc:sldMk cId="1700898976" sldId="305"/>
            <ac:picMk id="5" creationId="{8EF6AD3E-7CF0-4C34-B434-188F926D7756}"/>
          </ac:picMkLst>
        </pc:picChg>
        <pc:picChg chg="add mod">
          <ac:chgData name="Per Bylund" userId="47c4307fe7e462b0" providerId="LiveId" clId="{C399C091-96BA-4F45-B951-CCDD7C4D3DB8}" dt="2022-07-27T14:17:37.890" v="1023" actId="14100"/>
          <ac:picMkLst>
            <pc:docMk/>
            <pc:sldMk cId="1700898976" sldId="305"/>
            <ac:picMk id="7" creationId="{6F11CE84-DEDB-531B-A6CC-859A323C10BF}"/>
          </ac:picMkLst>
        </pc:picChg>
        <pc:picChg chg="add mod">
          <ac:chgData name="Per Bylund" userId="47c4307fe7e462b0" providerId="LiveId" clId="{C399C091-96BA-4F45-B951-CCDD7C4D3DB8}" dt="2022-07-27T14:17:48.476" v="1025" actId="1076"/>
          <ac:picMkLst>
            <pc:docMk/>
            <pc:sldMk cId="1700898976" sldId="305"/>
            <ac:picMk id="9" creationId="{32E05D40-2A24-67DE-1D2D-29A4AC1DE1DB}"/>
          </ac:picMkLst>
        </pc:picChg>
      </pc:sldChg>
      <pc:sldChg chg="modSp add mod">
        <pc:chgData name="Per Bylund" userId="47c4307fe7e462b0" providerId="LiveId" clId="{C399C091-96BA-4F45-B951-CCDD7C4D3DB8}" dt="2022-07-27T14:18:57.034" v="1077" actId="20577"/>
        <pc:sldMkLst>
          <pc:docMk/>
          <pc:sldMk cId="3247471935" sldId="306"/>
        </pc:sldMkLst>
        <pc:spChg chg="mod">
          <ac:chgData name="Per Bylund" userId="47c4307fe7e462b0" providerId="LiveId" clId="{C399C091-96BA-4F45-B951-CCDD7C4D3DB8}" dt="2022-07-27T14:18:57.034" v="1077" actId="20577"/>
          <ac:spMkLst>
            <pc:docMk/>
            <pc:sldMk cId="3247471935" sldId="306"/>
            <ac:spMk id="3" creationId="{2732629D-CA98-E433-0C23-5B0ECB12A297}"/>
          </ac:spMkLst>
        </pc:spChg>
      </pc:sldChg>
      <pc:sldChg chg="addSp delSp modSp new mod setBg">
        <pc:chgData name="Per Bylund" userId="47c4307fe7e462b0" providerId="LiveId" clId="{C399C091-96BA-4F45-B951-CCDD7C4D3DB8}" dt="2022-07-27T14:17:28.006" v="1022" actId="26606"/>
        <pc:sldMkLst>
          <pc:docMk/>
          <pc:sldMk cId="2650364702" sldId="307"/>
        </pc:sldMkLst>
        <pc:spChg chg="del">
          <ac:chgData name="Per Bylund" userId="47c4307fe7e462b0" providerId="LiveId" clId="{C399C091-96BA-4F45-B951-CCDD7C4D3DB8}" dt="2022-07-27T14:17:28.006" v="1022" actId="26606"/>
          <ac:spMkLst>
            <pc:docMk/>
            <pc:sldMk cId="2650364702" sldId="307"/>
            <ac:spMk id="2" creationId="{3AE6D355-162E-7BF1-6662-F18069BC65A7}"/>
          </ac:spMkLst>
        </pc:spChg>
        <pc:spChg chg="del">
          <ac:chgData name="Per Bylund" userId="47c4307fe7e462b0" providerId="LiveId" clId="{C399C091-96BA-4F45-B951-CCDD7C4D3DB8}" dt="2022-07-27T14:17:28.006" v="1022" actId="26606"/>
          <ac:spMkLst>
            <pc:docMk/>
            <pc:sldMk cId="2650364702" sldId="307"/>
            <ac:spMk id="3" creationId="{3496258B-ADC5-0C36-04FB-90BF29F5CF3E}"/>
          </ac:spMkLst>
        </pc:spChg>
        <pc:picChg chg="add mod">
          <ac:chgData name="Per Bylund" userId="47c4307fe7e462b0" providerId="LiveId" clId="{C399C091-96BA-4F45-B951-CCDD7C4D3DB8}" dt="2022-07-27T14:17:28.006" v="1022" actId="26606"/>
          <ac:picMkLst>
            <pc:docMk/>
            <pc:sldMk cId="2650364702" sldId="307"/>
            <ac:picMk id="5" creationId="{B2768CC0-E97C-436C-68E8-F67CDE31D1EC}"/>
          </ac:picMkLst>
        </pc:picChg>
      </pc:sldChg>
      <pc:sldChg chg="modSp new mod ord">
        <pc:chgData name="Per Bylund" userId="47c4307fe7e462b0" providerId="LiveId" clId="{C399C091-96BA-4F45-B951-CCDD7C4D3DB8}" dt="2022-07-27T14:29:35.330" v="1534" actId="20577"/>
        <pc:sldMkLst>
          <pc:docMk/>
          <pc:sldMk cId="3987813625" sldId="308"/>
        </pc:sldMkLst>
        <pc:spChg chg="mod">
          <ac:chgData name="Per Bylund" userId="47c4307fe7e462b0" providerId="LiveId" clId="{C399C091-96BA-4F45-B951-CCDD7C4D3DB8}" dt="2022-07-27T14:27:16.027" v="1136" actId="20577"/>
          <ac:spMkLst>
            <pc:docMk/>
            <pc:sldMk cId="3987813625" sldId="308"/>
            <ac:spMk id="2" creationId="{3693C602-56D2-03EC-0B91-AA52056EFCEB}"/>
          </ac:spMkLst>
        </pc:spChg>
        <pc:spChg chg="mod">
          <ac:chgData name="Per Bylund" userId="47c4307fe7e462b0" providerId="LiveId" clId="{C399C091-96BA-4F45-B951-CCDD7C4D3DB8}" dt="2022-07-27T14:29:35.330" v="1534" actId="20577"/>
          <ac:spMkLst>
            <pc:docMk/>
            <pc:sldMk cId="3987813625" sldId="308"/>
            <ac:spMk id="3" creationId="{65F6FE70-DB1E-B272-22D9-4F33201EA41C}"/>
          </ac:spMkLst>
        </pc:spChg>
      </pc:sldChg>
      <pc:sldChg chg="modSp add mod ord">
        <pc:chgData name="Per Bylund" userId="47c4307fe7e462b0" providerId="LiveId" clId="{C399C091-96BA-4F45-B951-CCDD7C4D3DB8}" dt="2022-07-27T21:31:21.777" v="1851" actId="20577"/>
        <pc:sldMkLst>
          <pc:docMk/>
          <pc:sldMk cId="2489018514" sldId="309"/>
        </pc:sldMkLst>
        <pc:spChg chg="mod">
          <ac:chgData name="Per Bylund" userId="47c4307fe7e462b0" providerId="LiveId" clId="{C399C091-96BA-4F45-B951-CCDD7C4D3DB8}" dt="2022-07-27T21:31:21.777" v="1851" actId="20577"/>
          <ac:spMkLst>
            <pc:docMk/>
            <pc:sldMk cId="2489018514" sldId="309"/>
            <ac:spMk id="3" creationId="{65F6FE70-DB1E-B272-22D9-4F33201EA41C}"/>
          </ac:spMkLst>
        </pc:spChg>
      </pc:sldChg>
      <pc:sldChg chg="addSp modSp add mod ord">
        <pc:chgData name="Per Bylund" userId="47c4307fe7e462b0" providerId="LiveId" clId="{C399C091-96BA-4F45-B951-CCDD7C4D3DB8}" dt="2022-07-27T21:33:02.838" v="1854" actId="1076"/>
        <pc:sldMkLst>
          <pc:docMk/>
          <pc:sldMk cId="3811121460" sldId="310"/>
        </pc:sldMkLst>
        <pc:spChg chg="mod">
          <ac:chgData name="Per Bylund" userId="47c4307fe7e462b0" providerId="LiveId" clId="{C399C091-96BA-4F45-B951-CCDD7C4D3DB8}" dt="2022-07-27T21:32:56.648" v="1852" actId="14100"/>
          <ac:spMkLst>
            <pc:docMk/>
            <pc:sldMk cId="3811121460" sldId="310"/>
            <ac:spMk id="3" creationId="{65F6FE70-DB1E-B272-22D9-4F33201EA41C}"/>
          </ac:spMkLst>
        </pc:spChg>
        <pc:picChg chg="add mod">
          <ac:chgData name="Per Bylund" userId="47c4307fe7e462b0" providerId="LiveId" clId="{C399C091-96BA-4F45-B951-CCDD7C4D3DB8}" dt="2022-07-27T21:33:02.838" v="1854" actId="1076"/>
          <ac:picMkLst>
            <pc:docMk/>
            <pc:sldMk cId="3811121460" sldId="310"/>
            <ac:picMk id="1026" creationId="{1B82837A-497C-34A7-BD25-C4C07F112B9D}"/>
          </ac:picMkLst>
        </pc:picChg>
      </pc:sldChg>
      <pc:sldChg chg="modSp new del mod">
        <pc:chgData name="Per Bylund" userId="47c4307fe7e462b0" providerId="LiveId" clId="{C399C091-96BA-4F45-B951-CCDD7C4D3DB8}" dt="2022-07-27T14:51:21.086" v="1706" actId="2696"/>
        <pc:sldMkLst>
          <pc:docMk/>
          <pc:sldMk cId="1386909997" sldId="311"/>
        </pc:sldMkLst>
        <pc:spChg chg="mod">
          <ac:chgData name="Per Bylund" userId="47c4307fe7e462b0" providerId="LiveId" clId="{C399C091-96BA-4F45-B951-CCDD7C4D3DB8}" dt="2022-07-27T14:40:18.092" v="1669" actId="20577"/>
          <ac:spMkLst>
            <pc:docMk/>
            <pc:sldMk cId="1386909997" sldId="311"/>
            <ac:spMk id="2" creationId="{F999245C-FD1D-1FA9-85CD-B10472BC242A}"/>
          </ac:spMkLst>
        </pc:spChg>
      </pc:sldChg>
      <pc:sldChg chg="addSp modSp add mod setBg">
        <pc:chgData name="Per Bylund" userId="47c4307fe7e462b0" providerId="LiveId" clId="{C399C091-96BA-4F45-B951-CCDD7C4D3DB8}" dt="2022-07-27T21:37:58.118" v="1941" actId="20577"/>
        <pc:sldMkLst>
          <pc:docMk/>
          <pc:sldMk cId="527589120" sldId="312"/>
        </pc:sldMkLst>
        <pc:spChg chg="mod">
          <ac:chgData name="Per Bylund" userId="47c4307fe7e462b0" providerId="LiveId" clId="{C399C091-96BA-4F45-B951-CCDD7C4D3DB8}" dt="2022-07-27T14:50:43.509" v="1673" actId="26606"/>
          <ac:spMkLst>
            <pc:docMk/>
            <pc:sldMk cId="527589120" sldId="312"/>
            <ac:spMk id="2" creationId="{F999245C-FD1D-1FA9-85CD-B10472BC242A}"/>
          </ac:spMkLst>
        </pc:spChg>
        <pc:spChg chg="mod">
          <ac:chgData name="Per Bylund" userId="47c4307fe7e462b0" providerId="LiveId" clId="{C399C091-96BA-4F45-B951-CCDD7C4D3DB8}" dt="2022-07-27T21:37:58.118" v="1941" actId="20577"/>
          <ac:spMkLst>
            <pc:docMk/>
            <pc:sldMk cId="527589120" sldId="312"/>
            <ac:spMk id="3" creationId="{B7159C22-2DBE-FD9D-7B08-3F59339893A0}"/>
          </ac:spMkLst>
        </pc:spChg>
        <pc:spChg chg="add">
          <ac:chgData name="Per Bylund" userId="47c4307fe7e462b0" providerId="LiveId" clId="{C399C091-96BA-4F45-B951-CCDD7C4D3DB8}" dt="2022-07-27T14:50:43.509" v="1673" actId="26606"/>
          <ac:spMkLst>
            <pc:docMk/>
            <pc:sldMk cId="527589120" sldId="312"/>
            <ac:spMk id="4105" creationId="{99F1FFA9-D672-408C-9220-ADEEC6ABDD09}"/>
          </ac:spMkLst>
        </pc:spChg>
        <pc:picChg chg="add mod ord">
          <ac:chgData name="Per Bylund" userId="47c4307fe7e462b0" providerId="LiveId" clId="{C399C091-96BA-4F45-B951-CCDD7C4D3DB8}" dt="2022-07-27T14:50:43.509" v="1673" actId="26606"/>
          <ac:picMkLst>
            <pc:docMk/>
            <pc:sldMk cId="527589120" sldId="312"/>
            <ac:picMk id="4098" creationId="{65244944-50F9-4F7D-E688-E32651F95D35}"/>
          </ac:picMkLst>
        </pc:picChg>
        <pc:picChg chg="add mod">
          <ac:chgData name="Per Bylund" userId="47c4307fe7e462b0" providerId="LiveId" clId="{C399C091-96BA-4F45-B951-CCDD7C4D3DB8}" dt="2022-07-27T14:50:43.509" v="1673" actId="26606"/>
          <ac:picMkLst>
            <pc:docMk/>
            <pc:sldMk cId="527589120" sldId="312"/>
            <ac:picMk id="4100" creationId="{2DAD7F56-9F20-C2F8-EB6B-8623BE5D07BF}"/>
          </ac:picMkLst>
        </pc:picChg>
      </pc:sldChg>
      <pc:sldChg chg="modSp new mod">
        <pc:chgData name="Per Bylund" userId="47c4307fe7e462b0" providerId="LiveId" clId="{C399C091-96BA-4F45-B951-CCDD7C4D3DB8}" dt="2022-07-27T21:37:12.677" v="1880" actId="403"/>
        <pc:sldMkLst>
          <pc:docMk/>
          <pc:sldMk cId="3339210917" sldId="313"/>
        </pc:sldMkLst>
        <pc:spChg chg="mod">
          <ac:chgData name="Per Bylund" userId="47c4307fe7e462b0" providerId="LiveId" clId="{C399C091-96BA-4F45-B951-CCDD7C4D3DB8}" dt="2022-07-27T21:37:12.677" v="1880" actId="403"/>
          <ac:spMkLst>
            <pc:docMk/>
            <pc:sldMk cId="3339210917" sldId="313"/>
            <ac:spMk id="3" creationId="{54F0B210-7DB8-D229-9793-9EE72AA58A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93FDE-EFDE-421C-98FF-B1BE84AD400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CFF0F-8582-400B-846E-F7221AA8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ABE7-4FF1-4E6A-923F-131A8D767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D02AE-0E2C-497B-B4BA-4167FF82B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75BF1-6570-4CDC-8E1B-D901BE67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ACDB-C784-4D8A-A72D-C1A6B34A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2A8C8-CB85-40EC-9162-82A07EC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565A-3721-4908-9066-AC4BAB34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F53D4-EAA4-43DB-A6D8-4B3D7105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7E8B4-1F54-4F2D-B05D-A6176FB2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6BF1-99A8-4E2D-85D7-83C06FE2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6C14-E396-4A98-A636-C3EDA947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8D773-36AE-4FBF-A89B-1A9E5663D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AFA20-FBFE-48C5-A918-383529DAC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D035F-D11A-4BEF-BC8A-7DA4365F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A6602-F179-418C-95F7-F98BCD88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4DCD-5586-453B-BC07-2E975A05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59EB-FBAC-4EC9-A0CA-5BCC913E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6B02E-DFC2-4454-B114-A7D8780E4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1BB14-42CA-4A4C-B42D-962CB2F9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DCE5-4750-4740-92C1-DECBB707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93073-DD18-4354-BEA4-9C90B6C2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8645-0573-480A-88C2-203D4662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48D14-7A75-4017-AEA9-0A548DC1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FEDB-9AB6-49C1-BC5B-8ADEF0CF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E41A9-EE4C-49E7-9795-7FFDB2E0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12000-361D-4277-B1AA-87F140C0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3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B17A-1B9B-42BB-8BD5-417EF050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223E0-D012-412F-9C7F-7E0FED96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C5C65-4B53-4607-ACF5-20710461D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CDB4A-417A-4DA4-90D3-47179228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789BE-FCB8-4F93-BB65-D8E45D1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6B565-187B-4C5B-829F-12760B71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3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A915-0AC1-4154-9B90-10D35C2D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8AB20-EBDC-4CD6-A199-0D68CDC7E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9C0CC-1279-4222-94E8-72A642241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53E08-5611-422B-A871-82DCF2F46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34177-2697-425F-96EE-FE70E11AF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1C601-09F4-4FE4-8A79-6561C7B7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791C2-95CE-4664-B689-D8291B30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1F074-E1A7-48E5-89AB-F194F0DB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3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2499-8EE8-4A39-B807-A622C029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DCC2E-3262-4014-A84F-4271C295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80993-D0F1-46AB-A605-F36DEE15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969C8-9CE4-4CCF-80ED-63774985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7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BAC89-ACE1-4A5F-9EC4-42CE1496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FD570-B559-49E8-804D-2DEB67A1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BDBC1-4CB5-4425-B096-1EEFC938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F21B-812A-4F12-9C1E-E5737688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FB4A-AB31-4F3F-8F84-E9D3C6BA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C50A2-EA7D-4B9F-BCC3-6556376B4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7BE1-8207-4188-9C6D-9EBC3605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82CAC-596A-476F-85BD-51A511A1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D5642-ED61-457C-8615-60D56E34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2E4E-C845-415A-942D-9B80B02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3BC3A-EDE3-4D38-9662-350C2F254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D8169-5067-4863-9172-77AC9ADA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BF2F-0625-4B70-A0CD-DB8B636F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50C93-5212-445C-B61C-B966974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F09EB-3428-4328-AB56-EA97B156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82147-F5F6-4694-9ED7-93EB3D6A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FFBF9-6B96-4375-9A69-1017D835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96F85-B003-4EC2-B6F4-801EF3894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726B-5F02-482C-8996-8610B2E5626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EDDEF-0598-4243-9665-C4E24005F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29CF-3E94-4718-A2B1-75DE5BE2D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CAC0-9FA2-45C4-BAA6-8F89596B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5BC4-9F57-47C0-A05F-9B504DDD7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0" i="0" dirty="0">
                <a:solidFill>
                  <a:srgbClr val="494E54"/>
                </a:solidFill>
                <a:effectLst/>
                <a:latin typeface="myriad-pro"/>
              </a:rPr>
              <a:t>Economic After Effects of Covid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861E9-0108-47AA-8F25-226A109EE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34124"/>
          </a:xfrm>
        </p:spPr>
        <p:txBody>
          <a:bodyPr>
            <a:normAutofit/>
          </a:bodyPr>
          <a:lstStyle/>
          <a:p>
            <a:r>
              <a:rPr lang="en-US" dirty="0"/>
              <a:t>Per Bylund</a:t>
            </a:r>
          </a:p>
          <a:p>
            <a:r>
              <a:rPr lang="en-US" sz="1800" dirty="0"/>
              <a:t>      @PerBylund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600" dirty="0"/>
              <a:t>Mises University | July 28, 2022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B1C57A-ECD9-4668-82F0-8E4EC2250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r="15455"/>
          <a:stretch/>
        </p:blipFill>
        <p:spPr bwMode="auto">
          <a:xfrm>
            <a:off x="5335784" y="4120278"/>
            <a:ext cx="263237" cy="2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CB0395-C3E9-1E5E-A11B-C38E2FF5A7F0}"/>
              </a:ext>
            </a:extLst>
          </p:cNvPr>
          <p:cNvSpPr txBox="1"/>
          <p:nvPr/>
        </p:nvSpPr>
        <p:spPr>
          <a:xfrm>
            <a:off x="9887749" y="310862"/>
            <a:ext cx="47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🍐</a:t>
            </a:r>
          </a:p>
        </p:txBody>
      </p:sp>
    </p:spTree>
    <p:extLst>
      <p:ext uri="{BB962C8B-B14F-4D97-AF65-F5344CB8AC3E}">
        <p14:creationId xmlns:p14="http://schemas.microsoft.com/office/powerpoint/2010/main" val="198592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3F6D5-DDB6-D29B-2305-5E20363D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Effect on weekly earnings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981ED-B26D-8123-5864-A8727E83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latin typeface="+mn-lt"/>
                <a:ea typeface="+mn-ea"/>
                <a:cs typeface="+mn-cs"/>
              </a:rPr>
              <a:t>Federal Reserve Economic Data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563F832-1152-2AFC-E3F9-5E395657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93920"/>
            <a:ext cx="6903720" cy="44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81-4926-0635-3785-6D5B157D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5018-D5FA-0889-378B-8DBE4E294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EEBD5-6369-90CC-7EB0-B2CC9D59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49" y="1752587"/>
            <a:ext cx="8682101" cy="3352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B6D6A-D1CE-0A83-EBFE-367793AA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06" y="437352"/>
            <a:ext cx="3352825" cy="5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C602-56D2-03EC-0B91-AA52056E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effects of pandemic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FE70-DB1E-B272-22D9-4F33201EA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Restructuring of employment and income</a:t>
            </a:r>
          </a:p>
          <a:p>
            <a:pPr lvl="1"/>
            <a:r>
              <a:rPr lang="en-US" dirty="0"/>
              <a:t>Who gets to work vs. who is made dependent on government hand-outs</a:t>
            </a:r>
          </a:p>
        </p:txBody>
      </p:sp>
    </p:spTree>
    <p:extLst>
      <p:ext uri="{BB962C8B-B14F-4D97-AF65-F5344CB8AC3E}">
        <p14:creationId xmlns:p14="http://schemas.microsoft.com/office/powerpoint/2010/main" val="398781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08589-DE74-B4D0-663D-24B9DFA5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Small business death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C2A8E-EBFD-344E-E819-401614564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"Were Small Businesses More Likely to Permanently Close in the Pandemic?" NBER Working Paper #30285 by Robert W. </a:t>
            </a:r>
            <a:r>
              <a:rPr lang="en-US" sz="2200" dirty="0" err="1"/>
              <a:t>Fairlie</a:t>
            </a:r>
            <a:r>
              <a:rPr lang="en-US" sz="2200" dirty="0"/>
              <a:t>, Frank M. Fossen, Reid L. Johnsen, and Gentian </a:t>
            </a:r>
            <a:r>
              <a:rPr lang="en-US" sz="2200" dirty="0" err="1"/>
              <a:t>Droboniku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DFCCDA7-3994-88FF-801A-5F0E6EC1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91883"/>
            <a:ext cx="6903720" cy="50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424BE-1BB1-65E3-19CA-8681EEFA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Market concentration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3037-D43B-8E71-2C26-561B8DF8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"Were Small Businesses More Likely to Permanently Close in the Pandemic?" NBER Working Paper #30285 by Robert W. </a:t>
            </a:r>
            <a:r>
              <a:rPr lang="en-US" sz="2200" dirty="0" err="1"/>
              <a:t>Fairlie</a:t>
            </a:r>
            <a:r>
              <a:rPr lang="en-US" sz="2200" dirty="0"/>
              <a:t>, Frank M. Fossen, Reid L. Johnsen, and Gentian </a:t>
            </a:r>
            <a:r>
              <a:rPr lang="en-US" sz="2200" dirty="0" err="1"/>
              <a:t>Droboniku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F8AA2-1ABC-1035-B566-F8B6FCD1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50253"/>
            <a:ext cx="6903720" cy="55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4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C602-56D2-03EC-0B91-AA52056E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effects of pandemic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FE70-DB1E-B272-22D9-4F33201EA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Restructuring of employment and income</a:t>
            </a:r>
          </a:p>
          <a:p>
            <a:pPr lvl="1"/>
            <a:r>
              <a:rPr lang="en-US" dirty="0"/>
              <a:t>Who gets to work vs. who is made dependent on government hand-outs</a:t>
            </a:r>
          </a:p>
          <a:p>
            <a:r>
              <a:rPr lang="en-US" dirty="0"/>
              <a:t>Centralizing of market structure</a:t>
            </a:r>
          </a:p>
          <a:p>
            <a:pPr lvl="1"/>
            <a:r>
              <a:rPr lang="en-US" dirty="0"/>
              <a:t>More big businesses, fewer small businesses</a:t>
            </a:r>
          </a:p>
          <a:p>
            <a:pPr lvl="1"/>
            <a:r>
              <a:rPr lang="en-US" dirty="0"/>
              <a:t>Loss of entrepreneurship, gain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48901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752F-39D7-8565-3E57-C5EA37BF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Dept</a:t>
            </a:r>
            <a:r>
              <a:rPr lang="sv-SE" dirty="0"/>
              <a:t> of Central Economic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10276-0E6C-AC80-C357-48FE875C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ush button cartoon">
            <a:extLst>
              <a:ext uri="{FF2B5EF4-FFF2-40B4-BE49-F238E27FC236}">
                <a16:creationId xmlns:a16="http://schemas.microsoft.com/office/drawing/2014/main" id="{A89BB4F6-8450-0779-31F5-ED4D0FBB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90" y="1887637"/>
            <a:ext cx="5636419" cy="42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7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0337-FA48-4920-A491-257A48EB5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9CBCB-ED4C-49F2-AE22-097953D7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780"/>
            <a:ext cx="12192000" cy="36716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483EB3-1CD9-40BD-9616-8C831F41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191999" cy="8006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C975B-38B7-4C27-8ECE-304A1C769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22800"/>
            <a:ext cx="12192000" cy="83664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DF9080-840D-4FC9-A2A1-6E40C0572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4" y="1058103"/>
            <a:ext cx="12191999" cy="3693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23A3A-7122-4997-2221-7197D9103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6" y="1911391"/>
            <a:ext cx="12172385" cy="30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A76588B-F0A6-4B98-8DCB-DC0061FFF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81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AECA-A1E8-4FA6-A5CE-26886227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30AE-B562-4EE6-9ADF-7CA403093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6F13E-C6C9-47D7-A4A2-87076D4D1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8" y="658804"/>
            <a:ext cx="11257289" cy="3090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837DF-4738-419C-9025-4803343E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28" y="2203922"/>
            <a:ext cx="10762172" cy="44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382-545B-1C85-C746-1B04A0F9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downturn: Two sides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2629D-CA98-E433-0C23-5B0ECB12A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‘actual’ virus/pandemic</a:t>
            </a:r>
          </a:p>
          <a:p>
            <a:pPr lvl="1"/>
            <a:r>
              <a:rPr lang="en-US" dirty="0"/>
              <a:t>Loss of productivity due to sickness, fear (real and imagined), etc.</a:t>
            </a:r>
          </a:p>
          <a:p>
            <a:pPr lvl="1"/>
            <a:r>
              <a:rPr lang="en-US" dirty="0"/>
              <a:t>Expected: downturn, swift return to ‘normal’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7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C602-56D2-03EC-0B91-AA52056E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effects of pandemic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FE70-DB1E-B272-22D9-4F33201EA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4259" cy="4351338"/>
          </a:xfrm>
        </p:spPr>
        <p:txBody>
          <a:bodyPr/>
          <a:lstStyle/>
          <a:p>
            <a:r>
              <a:rPr lang="en-US" dirty="0"/>
              <a:t>Restructuring of employment and income</a:t>
            </a:r>
          </a:p>
          <a:p>
            <a:pPr lvl="1"/>
            <a:r>
              <a:rPr lang="en-US" dirty="0"/>
              <a:t>Who gets to work vs. who is made dependent on government hand-outs</a:t>
            </a:r>
          </a:p>
          <a:p>
            <a:r>
              <a:rPr lang="en-US" dirty="0"/>
              <a:t>Centralizing of market structure</a:t>
            </a:r>
          </a:p>
          <a:p>
            <a:pPr lvl="1"/>
            <a:r>
              <a:rPr lang="en-US" dirty="0"/>
              <a:t>More big businesses, fewer small</a:t>
            </a:r>
          </a:p>
          <a:p>
            <a:pPr lvl="1"/>
            <a:r>
              <a:rPr lang="en-US" dirty="0"/>
              <a:t>Loss of entrepreneurship, gain of management</a:t>
            </a:r>
          </a:p>
          <a:p>
            <a:r>
              <a:rPr lang="en-US" dirty="0"/>
              <a:t>Making government the core economic player</a:t>
            </a:r>
          </a:p>
          <a:p>
            <a:pPr lvl="1"/>
            <a:r>
              <a:rPr lang="en-US" dirty="0"/>
              <a:t>Director and funder of production</a:t>
            </a:r>
          </a:p>
          <a:p>
            <a:pPr lvl="1"/>
            <a:r>
              <a:rPr lang="en-US" dirty="0"/>
              <a:t>Unrestricted ‘benevolent’ government (on every level)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B82837A-497C-34A7-BD25-C4C07F11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5" y="0"/>
            <a:ext cx="3451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21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669E-228D-43B7-91CE-AB44C5DB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06"/>
            <a:ext cx="7262374" cy="1325563"/>
          </a:xfrm>
        </p:spPr>
        <p:txBody>
          <a:bodyPr/>
          <a:lstStyle/>
          <a:p>
            <a:r>
              <a:rPr lang="en-US" dirty="0"/>
              <a:t>What about the long-term?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2349-0755-4D86-A3E9-843ABF0E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2374" cy="4351338"/>
          </a:xfrm>
        </p:spPr>
        <p:txBody>
          <a:bodyPr/>
          <a:lstStyle/>
          <a:p>
            <a:r>
              <a:rPr lang="en-US" dirty="0"/>
              <a:t>The market process is cumulative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was built based on what </a:t>
            </a:r>
            <a:r>
              <a:rPr lang="en-US" i="1" dirty="0"/>
              <a:t>was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will be</a:t>
            </a:r>
            <a:r>
              <a:rPr lang="en-US" dirty="0"/>
              <a:t> will be built on what </a:t>
            </a:r>
            <a:r>
              <a:rPr lang="en-US" i="1" dirty="0"/>
              <a:t>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So: distortions set us on a different trajectory</a:t>
            </a:r>
          </a:p>
          <a:p>
            <a:r>
              <a:rPr lang="en-US" dirty="0">
                <a:sym typeface="Wingdings" panose="05000000000000000000" pitchFamily="2" charset="2"/>
              </a:rPr>
              <a:t>Society is also cumulative</a:t>
            </a:r>
          </a:p>
          <a:p>
            <a:pPr lvl="1"/>
            <a:r>
              <a:rPr lang="en-US" dirty="0"/>
              <a:t>(Society and the economy are the same.)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4044D72-0319-4B70-B767-CC8C80678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4" y="790983"/>
            <a:ext cx="3594456" cy="5385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07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8E9C-E8D6-61A2-83F9-48A1F1AB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B210-7DB8-D229-9793-9EE72AA58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Is it all bad news?</a:t>
            </a:r>
          </a:p>
        </p:txBody>
      </p:sp>
    </p:spTree>
    <p:extLst>
      <p:ext uri="{BB962C8B-B14F-4D97-AF65-F5344CB8AC3E}">
        <p14:creationId xmlns:p14="http://schemas.microsoft.com/office/powerpoint/2010/main" val="333921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245C-FD1D-1FA9-85CD-B10472BC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/>
              <a:t>Is there any good news?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9C22-2DBE-FD9D-7B08-3F593398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‘Forced’ shift to distance work</a:t>
            </a:r>
          </a:p>
          <a:p>
            <a:r>
              <a:rPr lang="en-US" dirty="0"/>
              <a:t>Reconceptualization of the office--increased supply of inner-city apartments?</a:t>
            </a:r>
          </a:p>
          <a:p>
            <a:r>
              <a:rPr lang="en-US"/>
              <a:t>Development and adoption </a:t>
            </a:r>
            <a:r>
              <a:rPr lang="en-US" dirty="0"/>
              <a:t>of delivery services</a:t>
            </a: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2DAD7F56-9F20-C2F8-EB6B-8623BE5D0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5244944-50F9-4F7D-E688-E32651F95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1" b="17319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8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8C26-229A-EA01-C713-89C78888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0EDE-94EF-85DC-8258-955CEFFA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6AD3E-7CF0-4C34-B434-188F926D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23" y="1773495"/>
            <a:ext cx="10178753" cy="262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1CE84-DEDB-531B-A6CC-859A323C1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84" y="4172076"/>
            <a:ext cx="4042436" cy="1208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05D40-2A24-67DE-1D2D-29A4AC1DE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534" y="640349"/>
            <a:ext cx="2813854" cy="9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68CC0-E97C-436C-68E8-F67CDE31D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79940"/>
            <a:ext cx="10905066" cy="50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382-545B-1C85-C746-1B04A0F9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downturn: Two sides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2629D-CA98-E433-0C23-5B0ECB12A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‘actual’ virus/pandemic</a:t>
            </a:r>
          </a:p>
          <a:p>
            <a:pPr lvl="1"/>
            <a:r>
              <a:rPr lang="en-US" dirty="0"/>
              <a:t>Loss of productivity due to sickness, fear (real and imagined), etc.</a:t>
            </a:r>
          </a:p>
          <a:p>
            <a:pPr lvl="1"/>
            <a:r>
              <a:rPr lang="en-US" dirty="0"/>
              <a:t>Expected: downturn, swift return to ‘normal’</a:t>
            </a:r>
          </a:p>
          <a:p>
            <a:r>
              <a:rPr lang="en-US" dirty="0"/>
              <a:t>Technocratic economic management </a:t>
            </a:r>
          </a:p>
          <a:p>
            <a:pPr lvl="1"/>
            <a:r>
              <a:rPr lang="en-US" dirty="0"/>
              <a:t>Lockdowns, stay-at-home orders, etc.</a:t>
            </a:r>
          </a:p>
          <a:p>
            <a:pPr lvl="1"/>
            <a:r>
              <a:rPr lang="en-US" dirty="0"/>
              <a:t>Essential vs. non-essential businesses and workers</a:t>
            </a:r>
          </a:p>
          <a:p>
            <a:pPr lvl="1"/>
            <a:r>
              <a:rPr lang="en-US" dirty="0"/>
              <a:t>Heavily subsidized inactivity and ample needs-based support</a:t>
            </a:r>
          </a:p>
          <a:p>
            <a:pPr lvl="1"/>
            <a:r>
              <a:rPr lang="en-US" dirty="0"/>
              <a:t>= top-down planning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324747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033C02B-1B90-B7B8-DB60-C195F7AD83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" b="12500"/>
          <a:stretch/>
        </p:blipFill>
        <p:spPr bwMode="auto">
          <a:xfrm>
            <a:off x="1572358" y="457200"/>
            <a:ext cx="904728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310EB-8452-4F85-2B52-5846B76AB322}"/>
              </a:ext>
            </a:extLst>
          </p:cNvPr>
          <p:cNvSpPr txBox="1"/>
          <p:nvPr/>
        </p:nvSpPr>
        <p:spPr>
          <a:xfrm>
            <a:off x="4971904" y="1963436"/>
            <a:ext cx="22188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FOR THE ECONOMY</a:t>
            </a:r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1D00282A-6E14-9682-3A55-964D2EC8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35" y="4669631"/>
            <a:ext cx="515850" cy="5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5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0567-2214-006C-598A-6E0DF545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281F0-1142-BAF0-1C84-25BFC685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64A11EC-025F-7B9C-CBD9-77AB153D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08" y="884904"/>
            <a:ext cx="6476583" cy="55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7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FE784-5CAC-5889-CB92-D76076D7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Effect on GDP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5251-FAE3-9CE1-A9B6-8FFF4117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Federal Reserve Economic Data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02DBB8D-4909-F593-4441-AF21ECEB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02550"/>
            <a:ext cx="6903720" cy="44528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50F5C86-CEF8-E15B-37C4-9682E72BD0DD}"/>
              </a:ext>
            </a:extLst>
          </p:cNvPr>
          <p:cNvSpPr/>
          <p:nvPr/>
        </p:nvSpPr>
        <p:spPr>
          <a:xfrm>
            <a:off x="5793166" y="2849388"/>
            <a:ext cx="831809" cy="53094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CE2E8B-623A-B8AE-BEA6-7A6A2D953306}"/>
              </a:ext>
            </a:extLst>
          </p:cNvPr>
          <p:cNvSpPr/>
          <p:nvPr/>
        </p:nvSpPr>
        <p:spPr>
          <a:xfrm>
            <a:off x="5793165" y="4234720"/>
            <a:ext cx="831809" cy="53094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6B0439-52FF-953C-944B-18BF6CA9CDD7}"/>
              </a:ext>
            </a:extLst>
          </p:cNvPr>
          <p:cNvSpPr/>
          <p:nvPr/>
        </p:nvSpPr>
        <p:spPr>
          <a:xfrm>
            <a:off x="10430059" y="2264468"/>
            <a:ext cx="512260" cy="53094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84DBBB-FCA5-EA16-CD58-C814EF79673B}"/>
              </a:ext>
            </a:extLst>
          </p:cNvPr>
          <p:cNvSpPr/>
          <p:nvPr/>
        </p:nvSpPr>
        <p:spPr>
          <a:xfrm>
            <a:off x="10425044" y="3959958"/>
            <a:ext cx="512260" cy="53094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4F57B-A848-48F9-A76D-6F262E3C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latin typeface="+mj-lt"/>
                <a:ea typeface="+mj-ea"/>
                <a:cs typeface="+mj-cs"/>
              </a:rPr>
              <a:t>Effect on employment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9651C-30F6-4AE4-8A8F-F7BD1AF3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latin typeface="+mn-lt"/>
                <a:ea typeface="+mn-ea"/>
                <a:cs typeface="+mn-cs"/>
              </a:rPr>
              <a:t>Federal Reserve Economic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1B9EC-D486-6F2D-B911-113935E6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61" y="836324"/>
            <a:ext cx="7015214" cy="45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0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447</Words>
  <Application>Microsoft Office PowerPoint</Application>
  <PresentationFormat>Widescreen</PresentationFormat>
  <Paragraphs>62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myriad-pro</vt:lpstr>
      <vt:lpstr>Office Theme</vt:lpstr>
      <vt:lpstr>Economic After Effects of Covid</vt:lpstr>
      <vt:lpstr>Pandemic downturn: Two sides of the story</vt:lpstr>
      <vt:lpstr>PowerPoint Presentation</vt:lpstr>
      <vt:lpstr>PowerPoint Presentation</vt:lpstr>
      <vt:lpstr>Pandemic downturn: Two sides of the story</vt:lpstr>
      <vt:lpstr>PowerPoint Presentation</vt:lpstr>
      <vt:lpstr>PowerPoint Presentation</vt:lpstr>
      <vt:lpstr>Effect on GDP</vt:lpstr>
      <vt:lpstr>Effect on employment</vt:lpstr>
      <vt:lpstr>Effect on weekly earnings</vt:lpstr>
      <vt:lpstr>PowerPoint Presentation</vt:lpstr>
      <vt:lpstr>Greater effects of pandemic policy</vt:lpstr>
      <vt:lpstr>Small business death</vt:lpstr>
      <vt:lpstr>Market concentration</vt:lpstr>
      <vt:lpstr>Greater effects of pandemic policy</vt:lpstr>
      <vt:lpstr>Dept of Central Economic Management</vt:lpstr>
      <vt:lpstr>PowerPoint Presentation</vt:lpstr>
      <vt:lpstr>PowerPoint Presentation</vt:lpstr>
      <vt:lpstr>PowerPoint Presentation</vt:lpstr>
      <vt:lpstr>Greater effects of pandemic policy</vt:lpstr>
      <vt:lpstr>What about the long-term?</vt:lpstr>
      <vt:lpstr>PowerPoint Presentation</vt:lpstr>
      <vt:lpstr>Is there any good news?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Unseen Costs of Covid Policies</dc:title>
  <dc:creator>Per Bylund</dc:creator>
  <cp:lastModifiedBy>Per Bylund</cp:lastModifiedBy>
  <cp:revision>1</cp:revision>
  <dcterms:created xsi:type="dcterms:W3CDTF">2022-03-30T18:30:12Z</dcterms:created>
  <dcterms:modified xsi:type="dcterms:W3CDTF">2022-07-27T21:38:05Z</dcterms:modified>
</cp:coreProperties>
</file>