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59" r:id="rId5"/>
    <p:sldId id="261" r:id="rId6"/>
    <p:sldId id="274" r:id="rId7"/>
    <p:sldId id="264" r:id="rId8"/>
    <p:sldId id="275" r:id="rId9"/>
    <p:sldId id="276" r:id="rId10"/>
    <p:sldId id="267" r:id="rId11"/>
    <p:sldId id="268" r:id="rId12"/>
    <p:sldId id="266" r:id="rId13"/>
    <p:sldId id="270" r:id="rId14"/>
    <p:sldId id="271" r:id="rId15"/>
    <p:sldId id="269" r:id="rId16"/>
    <p:sldId id="272" r:id="rId17"/>
  </p:sldIdLst>
  <p:sldSz cx="12192000" cy="68580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rbener, Jeffrey M." userId="13f213a2-820a-4985-ae9f-f00fc6cb327e" providerId="ADAL" clId="{68279417-FEA9-4F6A-B919-C921E5EA2ADD}"/>
    <pc:docChg chg="custSel addSld delSld modSld sldOrd">
      <pc:chgData name="Herbener, Jeffrey M." userId="13f213a2-820a-4985-ae9f-f00fc6cb327e" providerId="ADAL" clId="{68279417-FEA9-4F6A-B919-C921E5EA2ADD}" dt="2022-07-21T19:46:04.825" v="3330" actId="20577"/>
      <pc:docMkLst>
        <pc:docMk/>
      </pc:docMkLst>
      <pc:sldChg chg="modSp mod">
        <pc:chgData name="Herbener, Jeffrey M." userId="13f213a2-820a-4985-ae9f-f00fc6cb327e" providerId="ADAL" clId="{68279417-FEA9-4F6A-B919-C921E5EA2ADD}" dt="2022-06-24T23:43:00.172" v="329" actId="20577"/>
        <pc:sldMkLst>
          <pc:docMk/>
          <pc:sldMk cId="1203067048" sldId="256"/>
        </pc:sldMkLst>
        <pc:spChg chg="mod">
          <ac:chgData name="Herbener, Jeffrey M." userId="13f213a2-820a-4985-ae9f-f00fc6cb327e" providerId="ADAL" clId="{68279417-FEA9-4F6A-B919-C921E5EA2ADD}" dt="2022-06-24T23:43:00.172" v="329" actId="20577"/>
          <ac:spMkLst>
            <pc:docMk/>
            <pc:sldMk cId="1203067048" sldId="256"/>
            <ac:spMk id="3" creationId="{00000000-0000-0000-0000-000000000000}"/>
          </ac:spMkLst>
        </pc:spChg>
      </pc:sldChg>
      <pc:sldChg chg="modSp mod">
        <pc:chgData name="Herbener, Jeffrey M." userId="13f213a2-820a-4985-ae9f-f00fc6cb327e" providerId="ADAL" clId="{68279417-FEA9-4F6A-B919-C921E5EA2ADD}" dt="2022-07-19T22:26:36.002" v="3285" actId="20577"/>
        <pc:sldMkLst>
          <pc:docMk/>
          <pc:sldMk cId="3380227689" sldId="257"/>
        </pc:sldMkLst>
        <pc:spChg chg="mod">
          <ac:chgData name="Herbener, Jeffrey M." userId="13f213a2-820a-4985-ae9f-f00fc6cb327e" providerId="ADAL" clId="{68279417-FEA9-4F6A-B919-C921E5EA2ADD}" dt="2022-07-19T22:26:36.002" v="3285" actId="20577"/>
          <ac:spMkLst>
            <pc:docMk/>
            <pc:sldMk cId="3380227689" sldId="257"/>
            <ac:spMk id="3" creationId="{00000000-0000-0000-0000-000000000000}"/>
          </ac:spMkLst>
        </pc:spChg>
      </pc:sldChg>
      <pc:sldChg chg="ord">
        <pc:chgData name="Herbener, Jeffrey M." userId="13f213a2-820a-4985-ae9f-f00fc6cb327e" providerId="ADAL" clId="{68279417-FEA9-4F6A-B919-C921E5EA2ADD}" dt="2022-06-28T21:06:18.025" v="469"/>
        <pc:sldMkLst>
          <pc:docMk/>
          <pc:sldMk cId="1148253767" sldId="261"/>
        </pc:sldMkLst>
      </pc:sldChg>
      <pc:sldChg chg="del">
        <pc:chgData name="Herbener, Jeffrey M." userId="13f213a2-820a-4985-ae9f-f00fc6cb327e" providerId="ADAL" clId="{68279417-FEA9-4F6A-B919-C921E5EA2ADD}" dt="2022-07-01T18:16:06.926" v="2447" actId="47"/>
        <pc:sldMkLst>
          <pc:docMk/>
          <pc:sldMk cId="1038799841" sldId="262"/>
        </pc:sldMkLst>
      </pc:sldChg>
      <pc:sldChg chg="del">
        <pc:chgData name="Herbener, Jeffrey M." userId="13f213a2-820a-4985-ae9f-f00fc6cb327e" providerId="ADAL" clId="{68279417-FEA9-4F6A-B919-C921E5EA2ADD}" dt="2022-07-01T18:16:11.683" v="2448" actId="47"/>
        <pc:sldMkLst>
          <pc:docMk/>
          <pc:sldMk cId="465022121" sldId="263"/>
        </pc:sldMkLst>
      </pc:sldChg>
      <pc:sldChg chg="modSp mod ord modAnim">
        <pc:chgData name="Herbener, Jeffrey M." userId="13f213a2-820a-4985-ae9f-f00fc6cb327e" providerId="ADAL" clId="{68279417-FEA9-4F6A-B919-C921E5EA2ADD}" dt="2022-07-19T22:36:30.245" v="3328" actId="20577"/>
        <pc:sldMkLst>
          <pc:docMk/>
          <pc:sldMk cId="674947779" sldId="264"/>
        </pc:sldMkLst>
        <pc:spChg chg="mod">
          <ac:chgData name="Herbener, Jeffrey M." userId="13f213a2-820a-4985-ae9f-f00fc6cb327e" providerId="ADAL" clId="{68279417-FEA9-4F6A-B919-C921E5EA2ADD}" dt="2022-07-19T22:35:34.556" v="3324" actId="20577"/>
          <ac:spMkLst>
            <pc:docMk/>
            <pc:sldMk cId="674947779" sldId="264"/>
            <ac:spMk id="2" creationId="{00000000-0000-0000-0000-000000000000}"/>
          </ac:spMkLst>
        </pc:spChg>
        <pc:spChg chg="mod">
          <ac:chgData name="Herbener, Jeffrey M." userId="13f213a2-820a-4985-ae9f-f00fc6cb327e" providerId="ADAL" clId="{68279417-FEA9-4F6A-B919-C921E5EA2ADD}" dt="2022-07-19T22:36:30.245" v="3328" actId="20577"/>
          <ac:spMkLst>
            <pc:docMk/>
            <pc:sldMk cId="674947779" sldId="264"/>
            <ac:spMk id="3" creationId="{00000000-0000-0000-0000-000000000000}"/>
          </ac:spMkLst>
        </pc:spChg>
      </pc:sldChg>
      <pc:sldChg chg="modSp add del mod">
        <pc:chgData name="Herbener, Jeffrey M." userId="13f213a2-820a-4985-ae9f-f00fc6cb327e" providerId="ADAL" clId="{68279417-FEA9-4F6A-B919-C921E5EA2ADD}" dt="2022-07-01T18:15:59.948" v="2446" actId="47"/>
        <pc:sldMkLst>
          <pc:docMk/>
          <pc:sldMk cId="1724912320" sldId="265"/>
        </pc:sldMkLst>
        <pc:spChg chg="mod">
          <ac:chgData name="Herbener, Jeffrey M." userId="13f213a2-820a-4985-ae9f-f00fc6cb327e" providerId="ADAL" clId="{68279417-FEA9-4F6A-B919-C921E5EA2ADD}" dt="2022-07-01T18:02:43.793" v="2250" actId="20577"/>
          <ac:spMkLst>
            <pc:docMk/>
            <pc:sldMk cId="1724912320" sldId="265"/>
            <ac:spMk id="2" creationId="{00000000-0000-0000-0000-000000000000}"/>
          </ac:spMkLst>
        </pc:spChg>
        <pc:spChg chg="mod">
          <ac:chgData name="Herbener, Jeffrey M." userId="13f213a2-820a-4985-ae9f-f00fc6cb327e" providerId="ADAL" clId="{68279417-FEA9-4F6A-B919-C921E5EA2ADD}" dt="2022-07-01T18:13:15.402" v="2443" actId="20577"/>
          <ac:spMkLst>
            <pc:docMk/>
            <pc:sldMk cId="1724912320" sldId="265"/>
            <ac:spMk id="3" creationId="{00000000-0000-0000-0000-000000000000}"/>
          </ac:spMkLst>
        </pc:spChg>
      </pc:sldChg>
      <pc:sldChg chg="addSp modSp mod">
        <pc:chgData name="Herbener, Jeffrey M." userId="13f213a2-820a-4985-ae9f-f00fc6cb327e" providerId="ADAL" clId="{68279417-FEA9-4F6A-B919-C921E5EA2ADD}" dt="2022-07-19T11:44:54.840" v="3118" actId="20577"/>
        <pc:sldMkLst>
          <pc:docMk/>
          <pc:sldMk cId="78246993" sldId="266"/>
        </pc:sldMkLst>
        <pc:spChg chg="mod">
          <ac:chgData name="Herbener, Jeffrey M." userId="13f213a2-820a-4985-ae9f-f00fc6cb327e" providerId="ADAL" clId="{68279417-FEA9-4F6A-B919-C921E5EA2ADD}" dt="2022-07-19T11:44:54.840" v="3118" actId="20577"/>
          <ac:spMkLst>
            <pc:docMk/>
            <pc:sldMk cId="78246993" sldId="266"/>
            <ac:spMk id="2" creationId="{00000000-0000-0000-0000-000000000000}"/>
          </ac:spMkLst>
        </pc:spChg>
        <pc:spChg chg="mod">
          <ac:chgData name="Herbener, Jeffrey M." userId="13f213a2-820a-4985-ae9f-f00fc6cb327e" providerId="ADAL" clId="{68279417-FEA9-4F6A-B919-C921E5EA2ADD}" dt="2022-07-01T17:59:05.379" v="2193" actId="20577"/>
          <ac:spMkLst>
            <pc:docMk/>
            <pc:sldMk cId="78246993" sldId="266"/>
            <ac:spMk id="3" creationId="{00000000-0000-0000-0000-000000000000}"/>
          </ac:spMkLst>
        </pc:spChg>
        <pc:spChg chg="add mod">
          <ac:chgData name="Herbener, Jeffrey M." userId="13f213a2-820a-4985-ae9f-f00fc6cb327e" providerId="ADAL" clId="{68279417-FEA9-4F6A-B919-C921E5EA2ADD}" dt="2022-07-01T18:00:14.498" v="2229" actId="20577"/>
          <ac:spMkLst>
            <pc:docMk/>
            <pc:sldMk cId="78246993" sldId="266"/>
            <ac:spMk id="4" creationId="{7EEE90F5-C31C-1FB7-7FEC-D07B9A1C2D6E}"/>
          </ac:spMkLst>
        </pc:spChg>
        <pc:cxnChg chg="mod">
          <ac:chgData name="Herbener, Jeffrey M." userId="13f213a2-820a-4985-ae9f-f00fc6cb327e" providerId="ADAL" clId="{68279417-FEA9-4F6A-B919-C921E5EA2ADD}" dt="2022-07-01T17:57:07.331" v="2129" actId="14100"/>
          <ac:cxnSpMkLst>
            <pc:docMk/>
            <pc:sldMk cId="78246993" sldId="266"/>
            <ac:cxnSpMk id="5" creationId="{00000000-0000-0000-0000-000000000000}"/>
          </ac:cxnSpMkLst>
        </pc:cxnChg>
        <pc:cxnChg chg="mod">
          <ac:chgData name="Herbener, Jeffrey M." userId="13f213a2-820a-4985-ae9f-f00fc6cb327e" providerId="ADAL" clId="{68279417-FEA9-4F6A-B919-C921E5EA2ADD}" dt="2022-07-01T17:57:13.190" v="2130" actId="14100"/>
          <ac:cxnSpMkLst>
            <pc:docMk/>
            <pc:sldMk cId="78246993" sldId="266"/>
            <ac:cxnSpMk id="8" creationId="{00000000-0000-0000-0000-000000000000}"/>
          </ac:cxnSpMkLst>
        </pc:cxnChg>
        <pc:cxnChg chg="mod">
          <ac:chgData name="Herbener, Jeffrey M." userId="13f213a2-820a-4985-ae9f-f00fc6cb327e" providerId="ADAL" clId="{68279417-FEA9-4F6A-B919-C921E5EA2ADD}" dt="2022-07-01T17:59:11.356" v="2194" actId="14100"/>
          <ac:cxnSpMkLst>
            <pc:docMk/>
            <pc:sldMk cId="78246993" sldId="266"/>
            <ac:cxnSpMk id="12" creationId="{00000000-0000-0000-0000-000000000000}"/>
          </ac:cxnSpMkLst>
        </pc:cxnChg>
        <pc:cxnChg chg="mod">
          <ac:chgData name="Herbener, Jeffrey M." userId="13f213a2-820a-4985-ae9f-f00fc6cb327e" providerId="ADAL" clId="{68279417-FEA9-4F6A-B919-C921E5EA2ADD}" dt="2022-07-01T17:58:40.861" v="2167" actId="14100"/>
          <ac:cxnSpMkLst>
            <pc:docMk/>
            <pc:sldMk cId="78246993" sldId="266"/>
            <ac:cxnSpMk id="15" creationId="{00000000-0000-0000-0000-000000000000}"/>
          </ac:cxnSpMkLst>
        </pc:cxnChg>
      </pc:sldChg>
      <pc:sldChg chg="modSp mod modAnim">
        <pc:chgData name="Herbener, Jeffrey M." userId="13f213a2-820a-4985-ae9f-f00fc6cb327e" providerId="ADAL" clId="{68279417-FEA9-4F6A-B919-C921E5EA2ADD}" dt="2022-07-05T12:54:39.858" v="2815"/>
        <pc:sldMkLst>
          <pc:docMk/>
          <pc:sldMk cId="56315053" sldId="267"/>
        </pc:sldMkLst>
        <pc:spChg chg="mod">
          <ac:chgData name="Herbener, Jeffrey M." userId="13f213a2-820a-4985-ae9f-f00fc6cb327e" providerId="ADAL" clId="{68279417-FEA9-4F6A-B919-C921E5EA2ADD}" dt="2022-06-28T21:00:44.265" v="330" actId="207"/>
          <ac:spMkLst>
            <pc:docMk/>
            <pc:sldMk cId="56315053" sldId="267"/>
            <ac:spMk id="2" creationId="{00000000-0000-0000-0000-000000000000}"/>
          </ac:spMkLst>
        </pc:spChg>
        <pc:spChg chg="mod">
          <ac:chgData name="Herbener, Jeffrey M." userId="13f213a2-820a-4985-ae9f-f00fc6cb327e" providerId="ADAL" clId="{68279417-FEA9-4F6A-B919-C921E5EA2ADD}" dt="2022-06-29T18:08:54.225" v="791" actId="20577"/>
          <ac:spMkLst>
            <pc:docMk/>
            <pc:sldMk cId="56315053" sldId="267"/>
            <ac:spMk id="3" creationId="{00000000-0000-0000-0000-000000000000}"/>
          </ac:spMkLst>
        </pc:spChg>
      </pc:sldChg>
      <pc:sldChg chg="modSp mod modAnim">
        <pc:chgData name="Herbener, Jeffrey M." userId="13f213a2-820a-4985-ae9f-f00fc6cb327e" providerId="ADAL" clId="{68279417-FEA9-4F6A-B919-C921E5EA2ADD}" dt="2022-07-05T12:54:50.856" v="2816"/>
        <pc:sldMkLst>
          <pc:docMk/>
          <pc:sldMk cId="2835299666" sldId="268"/>
        </pc:sldMkLst>
        <pc:spChg chg="mod">
          <ac:chgData name="Herbener, Jeffrey M." userId="13f213a2-820a-4985-ae9f-f00fc6cb327e" providerId="ADAL" clId="{68279417-FEA9-4F6A-B919-C921E5EA2ADD}" dt="2022-06-28T21:02:39.707" v="413" actId="207"/>
          <ac:spMkLst>
            <pc:docMk/>
            <pc:sldMk cId="2835299666" sldId="268"/>
            <ac:spMk id="2" creationId="{00000000-0000-0000-0000-000000000000}"/>
          </ac:spMkLst>
        </pc:spChg>
        <pc:spChg chg="mod">
          <ac:chgData name="Herbener, Jeffrey M." userId="13f213a2-820a-4985-ae9f-f00fc6cb327e" providerId="ADAL" clId="{68279417-FEA9-4F6A-B919-C921E5EA2ADD}" dt="2022-06-28T21:04:01.029" v="466" actId="207"/>
          <ac:spMkLst>
            <pc:docMk/>
            <pc:sldMk cId="2835299666" sldId="268"/>
            <ac:spMk id="3" creationId="{00000000-0000-0000-0000-000000000000}"/>
          </ac:spMkLst>
        </pc:spChg>
      </pc:sldChg>
      <pc:sldChg chg="addSp modSp mod ord">
        <pc:chgData name="Herbener, Jeffrey M." userId="13f213a2-820a-4985-ae9f-f00fc6cb327e" providerId="ADAL" clId="{68279417-FEA9-4F6A-B919-C921E5EA2ADD}" dt="2022-07-01T18:50:03.697" v="2774" actId="20577"/>
        <pc:sldMkLst>
          <pc:docMk/>
          <pc:sldMk cId="3687182173" sldId="269"/>
        </pc:sldMkLst>
        <pc:spChg chg="mod">
          <ac:chgData name="Herbener, Jeffrey M." userId="13f213a2-820a-4985-ae9f-f00fc6cb327e" providerId="ADAL" clId="{68279417-FEA9-4F6A-B919-C921E5EA2ADD}" dt="2022-06-29T18:11:35.025" v="827" actId="207"/>
          <ac:spMkLst>
            <pc:docMk/>
            <pc:sldMk cId="3687182173" sldId="269"/>
            <ac:spMk id="2" creationId="{00000000-0000-0000-0000-000000000000}"/>
          </ac:spMkLst>
        </pc:spChg>
        <pc:spChg chg="mod">
          <ac:chgData name="Herbener, Jeffrey M." userId="13f213a2-820a-4985-ae9f-f00fc6cb327e" providerId="ADAL" clId="{68279417-FEA9-4F6A-B919-C921E5EA2ADD}" dt="2022-07-01T18:18:50.328" v="2567" actId="20577"/>
          <ac:spMkLst>
            <pc:docMk/>
            <pc:sldMk cId="3687182173" sldId="269"/>
            <ac:spMk id="3" creationId="{00000000-0000-0000-0000-000000000000}"/>
          </ac:spMkLst>
        </pc:spChg>
        <pc:spChg chg="add mod">
          <ac:chgData name="Herbener, Jeffrey M." userId="13f213a2-820a-4985-ae9f-f00fc6cb327e" providerId="ADAL" clId="{68279417-FEA9-4F6A-B919-C921E5EA2ADD}" dt="2022-07-01T18:50:03.697" v="2774" actId="20577"/>
          <ac:spMkLst>
            <pc:docMk/>
            <pc:sldMk cId="3687182173" sldId="269"/>
            <ac:spMk id="15" creationId="{AC755171-41B2-B44D-B714-C5FFB2E9E224}"/>
          </ac:spMkLst>
        </pc:spChg>
        <pc:cxnChg chg="mod">
          <ac:chgData name="Herbener, Jeffrey M." userId="13f213a2-820a-4985-ae9f-f00fc6cb327e" providerId="ADAL" clId="{68279417-FEA9-4F6A-B919-C921E5EA2ADD}" dt="2022-07-01T18:17:43.151" v="2534" actId="14100"/>
          <ac:cxnSpMkLst>
            <pc:docMk/>
            <pc:sldMk cId="3687182173" sldId="269"/>
            <ac:cxnSpMk id="5" creationId="{00000000-0000-0000-0000-000000000000}"/>
          </ac:cxnSpMkLst>
        </pc:cxnChg>
        <pc:cxnChg chg="mod">
          <ac:chgData name="Herbener, Jeffrey M." userId="13f213a2-820a-4985-ae9f-f00fc6cb327e" providerId="ADAL" clId="{68279417-FEA9-4F6A-B919-C921E5EA2ADD}" dt="2022-07-01T18:18:18.982" v="2543" actId="14100"/>
          <ac:cxnSpMkLst>
            <pc:docMk/>
            <pc:sldMk cId="3687182173" sldId="269"/>
            <ac:cxnSpMk id="8" creationId="{00000000-0000-0000-0000-000000000000}"/>
          </ac:cxnSpMkLst>
        </pc:cxnChg>
        <pc:cxnChg chg="mod">
          <ac:chgData name="Herbener, Jeffrey M." userId="13f213a2-820a-4985-ae9f-f00fc6cb327e" providerId="ADAL" clId="{68279417-FEA9-4F6A-B919-C921E5EA2ADD}" dt="2022-07-01T18:19:11.759" v="2570" actId="14100"/>
          <ac:cxnSpMkLst>
            <pc:docMk/>
            <pc:sldMk cId="3687182173" sldId="269"/>
            <ac:cxnSpMk id="11" creationId="{00000000-0000-0000-0000-000000000000}"/>
          </ac:cxnSpMkLst>
        </pc:cxnChg>
        <pc:cxnChg chg="mod">
          <ac:chgData name="Herbener, Jeffrey M." userId="13f213a2-820a-4985-ae9f-f00fc6cb327e" providerId="ADAL" clId="{68279417-FEA9-4F6A-B919-C921E5EA2ADD}" dt="2022-07-01T18:19:24.458" v="2573" actId="14100"/>
          <ac:cxnSpMkLst>
            <pc:docMk/>
            <pc:sldMk cId="3687182173" sldId="269"/>
            <ac:cxnSpMk id="14" creationId="{00000000-0000-0000-0000-000000000000}"/>
          </ac:cxnSpMkLst>
        </pc:cxnChg>
      </pc:sldChg>
      <pc:sldChg chg="modSp mod modAnim">
        <pc:chgData name="Herbener, Jeffrey M." userId="13f213a2-820a-4985-ae9f-f00fc6cb327e" providerId="ADAL" clId="{68279417-FEA9-4F6A-B919-C921E5EA2ADD}" dt="2022-07-05T12:55:19.995" v="2820"/>
        <pc:sldMkLst>
          <pc:docMk/>
          <pc:sldMk cId="3561198130" sldId="270"/>
        </pc:sldMkLst>
        <pc:spChg chg="mod">
          <ac:chgData name="Herbener, Jeffrey M." userId="13f213a2-820a-4985-ae9f-f00fc6cb327e" providerId="ADAL" clId="{68279417-FEA9-4F6A-B919-C921E5EA2ADD}" dt="2022-06-29T18:09:53.222" v="797" actId="207"/>
          <ac:spMkLst>
            <pc:docMk/>
            <pc:sldMk cId="3561198130" sldId="270"/>
            <ac:spMk id="2" creationId="{00000000-0000-0000-0000-000000000000}"/>
          </ac:spMkLst>
        </pc:spChg>
        <pc:spChg chg="mod">
          <ac:chgData name="Herbener, Jeffrey M." userId="13f213a2-820a-4985-ae9f-f00fc6cb327e" providerId="ADAL" clId="{68279417-FEA9-4F6A-B919-C921E5EA2ADD}" dt="2022-06-29T18:11:57.462" v="874" actId="207"/>
          <ac:spMkLst>
            <pc:docMk/>
            <pc:sldMk cId="3561198130" sldId="270"/>
            <ac:spMk id="3" creationId="{00000000-0000-0000-0000-000000000000}"/>
          </ac:spMkLst>
        </pc:spChg>
      </pc:sldChg>
      <pc:sldChg chg="modSp mod modAnim">
        <pc:chgData name="Herbener, Jeffrey M." userId="13f213a2-820a-4985-ae9f-f00fc6cb327e" providerId="ADAL" clId="{68279417-FEA9-4F6A-B919-C921E5EA2ADD}" dt="2022-07-05T12:55:41.696" v="2825"/>
        <pc:sldMkLst>
          <pc:docMk/>
          <pc:sldMk cId="1233086263" sldId="271"/>
        </pc:sldMkLst>
        <pc:spChg chg="mod">
          <ac:chgData name="Herbener, Jeffrey M." userId="13f213a2-820a-4985-ae9f-f00fc6cb327e" providerId="ADAL" clId="{68279417-FEA9-4F6A-B919-C921E5EA2ADD}" dt="2022-06-29T18:09:24.306" v="792" actId="207"/>
          <ac:spMkLst>
            <pc:docMk/>
            <pc:sldMk cId="1233086263" sldId="271"/>
            <ac:spMk id="2" creationId="{00000000-0000-0000-0000-000000000000}"/>
          </ac:spMkLst>
        </pc:spChg>
        <pc:spChg chg="mod">
          <ac:chgData name="Herbener, Jeffrey M." userId="13f213a2-820a-4985-ae9f-f00fc6cb327e" providerId="ADAL" clId="{68279417-FEA9-4F6A-B919-C921E5EA2ADD}" dt="2022-06-29T18:09:42.648" v="796" actId="207"/>
          <ac:spMkLst>
            <pc:docMk/>
            <pc:sldMk cId="1233086263" sldId="271"/>
            <ac:spMk id="3" creationId="{00000000-0000-0000-0000-000000000000}"/>
          </ac:spMkLst>
        </pc:spChg>
      </pc:sldChg>
      <pc:sldChg chg="modSp add del mod modAnim">
        <pc:chgData name="Herbener, Jeffrey M." userId="13f213a2-820a-4985-ae9f-f00fc6cb327e" providerId="ADAL" clId="{68279417-FEA9-4F6A-B919-C921E5EA2ADD}" dt="2022-07-18T22:51:47.016" v="2966" actId="20577"/>
        <pc:sldMkLst>
          <pc:docMk/>
          <pc:sldMk cId="3445260115" sldId="272"/>
        </pc:sldMkLst>
        <pc:spChg chg="mod">
          <ac:chgData name="Herbener, Jeffrey M." userId="13f213a2-820a-4985-ae9f-f00fc6cb327e" providerId="ADAL" clId="{68279417-FEA9-4F6A-B919-C921E5EA2ADD}" dt="2022-06-29T18:12:40.359" v="876" actId="207"/>
          <ac:spMkLst>
            <pc:docMk/>
            <pc:sldMk cId="3445260115" sldId="272"/>
            <ac:spMk id="2" creationId="{00000000-0000-0000-0000-000000000000}"/>
          </ac:spMkLst>
        </pc:spChg>
        <pc:spChg chg="mod">
          <ac:chgData name="Herbener, Jeffrey M." userId="13f213a2-820a-4985-ae9f-f00fc6cb327e" providerId="ADAL" clId="{68279417-FEA9-4F6A-B919-C921E5EA2ADD}" dt="2022-07-18T22:51:47.016" v="2966" actId="20577"/>
          <ac:spMkLst>
            <pc:docMk/>
            <pc:sldMk cId="3445260115" sldId="272"/>
            <ac:spMk id="3" creationId="{00000000-0000-0000-0000-000000000000}"/>
          </ac:spMkLst>
        </pc:spChg>
      </pc:sldChg>
      <pc:sldChg chg="modSp mod">
        <pc:chgData name="Herbener, Jeffrey M." userId="13f213a2-820a-4985-ae9f-f00fc6cb327e" providerId="ADAL" clId="{68279417-FEA9-4F6A-B919-C921E5EA2ADD}" dt="2022-07-21T19:46:04.825" v="3330" actId="20577"/>
        <pc:sldMkLst>
          <pc:docMk/>
          <pc:sldMk cId="3085622708" sldId="273"/>
        </pc:sldMkLst>
        <pc:spChg chg="mod">
          <ac:chgData name="Herbener, Jeffrey M." userId="13f213a2-820a-4985-ae9f-f00fc6cb327e" providerId="ADAL" clId="{68279417-FEA9-4F6A-B919-C921E5EA2ADD}" dt="2022-07-21T19:46:04.825" v="3330" actId="20577"/>
          <ac:spMkLst>
            <pc:docMk/>
            <pc:sldMk cId="3085622708" sldId="273"/>
            <ac:spMk id="3" creationId="{00000000-0000-0000-0000-000000000000}"/>
          </ac:spMkLst>
        </pc:spChg>
      </pc:sldChg>
      <pc:sldChg chg="modSp new mod modAnim">
        <pc:chgData name="Herbener, Jeffrey M." userId="13f213a2-820a-4985-ae9f-f00fc6cb327e" providerId="ADAL" clId="{68279417-FEA9-4F6A-B919-C921E5EA2ADD}" dt="2022-07-19T11:37:47.401" v="3098" actId="20577"/>
        <pc:sldMkLst>
          <pc:docMk/>
          <pc:sldMk cId="116267232" sldId="274"/>
        </pc:sldMkLst>
        <pc:spChg chg="mod">
          <ac:chgData name="Herbener, Jeffrey M." userId="13f213a2-820a-4985-ae9f-f00fc6cb327e" providerId="ADAL" clId="{68279417-FEA9-4F6A-B919-C921E5EA2ADD}" dt="2022-07-01T15:44:45.418" v="940" actId="122"/>
          <ac:spMkLst>
            <pc:docMk/>
            <pc:sldMk cId="116267232" sldId="274"/>
            <ac:spMk id="2" creationId="{4B3286CB-95D1-568B-0875-66DCD89905FB}"/>
          </ac:spMkLst>
        </pc:spChg>
        <pc:spChg chg="mod">
          <ac:chgData name="Herbener, Jeffrey M." userId="13f213a2-820a-4985-ae9f-f00fc6cb327e" providerId="ADAL" clId="{68279417-FEA9-4F6A-B919-C921E5EA2ADD}" dt="2022-07-19T11:37:47.401" v="3098" actId="20577"/>
          <ac:spMkLst>
            <pc:docMk/>
            <pc:sldMk cId="116267232" sldId="274"/>
            <ac:spMk id="3" creationId="{16911452-6031-B02A-2E88-8F5306781A94}"/>
          </ac:spMkLst>
        </pc:spChg>
      </pc:sldChg>
      <pc:sldChg chg="del ord">
        <pc:chgData name="Herbener, Jeffrey M." userId="13f213a2-820a-4985-ae9f-f00fc6cb327e" providerId="ADAL" clId="{68279417-FEA9-4F6A-B919-C921E5EA2ADD}" dt="2022-06-29T18:15:07.650" v="900" actId="47"/>
        <pc:sldMkLst>
          <pc:docMk/>
          <pc:sldMk cId="1207148661" sldId="274"/>
        </pc:sldMkLst>
      </pc:sldChg>
      <pc:sldChg chg="addSp modSp new mod modAnim">
        <pc:chgData name="Herbener, Jeffrey M." userId="13f213a2-820a-4985-ae9f-f00fc6cb327e" providerId="ADAL" clId="{68279417-FEA9-4F6A-B919-C921E5EA2ADD}" dt="2022-07-19T11:51:06.931" v="3184" actId="20577"/>
        <pc:sldMkLst>
          <pc:docMk/>
          <pc:sldMk cId="1431812872" sldId="275"/>
        </pc:sldMkLst>
        <pc:spChg chg="mod">
          <ac:chgData name="Herbener, Jeffrey M." userId="13f213a2-820a-4985-ae9f-f00fc6cb327e" providerId="ADAL" clId="{68279417-FEA9-4F6A-B919-C921E5EA2ADD}" dt="2022-07-19T11:51:06.931" v="3184" actId="20577"/>
          <ac:spMkLst>
            <pc:docMk/>
            <pc:sldMk cId="1431812872" sldId="275"/>
            <ac:spMk id="2" creationId="{3F02E99C-F203-33A2-2B0B-4B3C9BF38031}"/>
          </ac:spMkLst>
        </pc:spChg>
        <pc:spChg chg="mod">
          <ac:chgData name="Herbener, Jeffrey M." userId="13f213a2-820a-4985-ae9f-f00fc6cb327e" providerId="ADAL" clId="{68279417-FEA9-4F6A-B919-C921E5EA2ADD}" dt="2022-07-01T16:14:29.875" v="1680" actId="20577"/>
          <ac:spMkLst>
            <pc:docMk/>
            <pc:sldMk cId="1431812872" sldId="275"/>
            <ac:spMk id="3" creationId="{8B1B0439-5A79-08A2-13E2-9244C732EED8}"/>
          </ac:spMkLst>
        </pc:spChg>
        <pc:spChg chg="add mod">
          <ac:chgData name="Herbener, Jeffrey M." userId="13f213a2-820a-4985-ae9f-f00fc6cb327e" providerId="ADAL" clId="{68279417-FEA9-4F6A-B919-C921E5EA2ADD}" dt="2022-07-18T22:54:55.793" v="3053" actId="20577"/>
          <ac:spMkLst>
            <pc:docMk/>
            <pc:sldMk cId="1431812872" sldId="275"/>
            <ac:spMk id="19" creationId="{318DDCDB-9471-CBB6-134B-D296594B3976}"/>
          </ac:spMkLst>
        </pc:spChg>
        <pc:cxnChg chg="add mod">
          <ac:chgData name="Herbener, Jeffrey M." userId="13f213a2-820a-4985-ae9f-f00fc6cb327e" providerId="ADAL" clId="{68279417-FEA9-4F6A-B919-C921E5EA2ADD}" dt="2022-07-01T15:53:00.923" v="1372" actId="1076"/>
          <ac:cxnSpMkLst>
            <pc:docMk/>
            <pc:sldMk cId="1431812872" sldId="275"/>
            <ac:cxnSpMk id="5" creationId="{674DF8EE-3B40-C685-6212-047B7C12FAB4}"/>
          </ac:cxnSpMkLst>
        </pc:cxnChg>
        <pc:cxnChg chg="add mod">
          <ac:chgData name="Herbener, Jeffrey M." userId="13f213a2-820a-4985-ae9f-f00fc6cb327e" providerId="ADAL" clId="{68279417-FEA9-4F6A-B919-C921E5EA2ADD}" dt="2022-07-01T15:53:05.976" v="1373" actId="14100"/>
          <ac:cxnSpMkLst>
            <pc:docMk/>
            <pc:sldMk cId="1431812872" sldId="275"/>
            <ac:cxnSpMk id="8" creationId="{36DED282-F0D2-7B40-1F57-5B739203DE47}"/>
          </ac:cxnSpMkLst>
        </pc:cxnChg>
        <pc:cxnChg chg="add mod">
          <ac:chgData name="Herbener, Jeffrey M." userId="13f213a2-820a-4985-ae9f-f00fc6cb327e" providerId="ADAL" clId="{68279417-FEA9-4F6A-B919-C921E5EA2ADD}" dt="2022-07-01T15:54:59.325" v="1408" actId="14100"/>
          <ac:cxnSpMkLst>
            <pc:docMk/>
            <pc:sldMk cId="1431812872" sldId="275"/>
            <ac:cxnSpMk id="12" creationId="{96DFE6E4-451F-B4D9-684C-608BE344550D}"/>
          </ac:cxnSpMkLst>
        </pc:cxnChg>
        <pc:cxnChg chg="add mod">
          <ac:chgData name="Herbener, Jeffrey M." userId="13f213a2-820a-4985-ae9f-f00fc6cb327e" providerId="ADAL" clId="{68279417-FEA9-4F6A-B919-C921E5EA2ADD}" dt="2022-07-01T15:55:05.877" v="1409" actId="1076"/>
          <ac:cxnSpMkLst>
            <pc:docMk/>
            <pc:sldMk cId="1431812872" sldId="275"/>
            <ac:cxnSpMk id="15" creationId="{9BFB5BBD-4E4E-56AC-D844-D06A0E35F580}"/>
          </ac:cxnSpMkLst>
        </pc:cxnChg>
      </pc:sldChg>
      <pc:sldChg chg="addSp delSp modSp new mod">
        <pc:chgData name="Herbener, Jeffrey M." userId="13f213a2-820a-4985-ae9f-f00fc6cb327e" providerId="ADAL" clId="{68279417-FEA9-4F6A-B919-C921E5EA2ADD}" dt="2022-07-19T14:48:58.575" v="3227" actId="14100"/>
        <pc:sldMkLst>
          <pc:docMk/>
          <pc:sldMk cId="1810176349" sldId="276"/>
        </pc:sldMkLst>
        <pc:spChg chg="mod">
          <ac:chgData name="Herbener, Jeffrey M." userId="13f213a2-820a-4985-ae9f-f00fc6cb327e" providerId="ADAL" clId="{68279417-FEA9-4F6A-B919-C921E5EA2ADD}" dt="2022-07-19T11:50:55.957" v="3164" actId="20577"/>
          <ac:spMkLst>
            <pc:docMk/>
            <pc:sldMk cId="1810176349" sldId="276"/>
            <ac:spMk id="2" creationId="{D430386B-8293-BD57-F1C9-2E9D0DDE45E0}"/>
          </ac:spMkLst>
        </pc:spChg>
        <pc:spChg chg="mod">
          <ac:chgData name="Herbener, Jeffrey M." userId="13f213a2-820a-4985-ae9f-f00fc6cb327e" providerId="ADAL" clId="{68279417-FEA9-4F6A-B919-C921E5EA2ADD}" dt="2022-07-19T14:48:41.706" v="3224" actId="6549"/>
          <ac:spMkLst>
            <pc:docMk/>
            <pc:sldMk cId="1810176349" sldId="276"/>
            <ac:spMk id="3" creationId="{A5577C4F-20F0-AFBB-0197-7BFF53E71DD6}"/>
          </ac:spMkLst>
        </pc:spChg>
        <pc:spChg chg="add del mod">
          <ac:chgData name="Herbener, Jeffrey M." userId="13f213a2-820a-4985-ae9f-f00fc6cb327e" providerId="ADAL" clId="{68279417-FEA9-4F6A-B919-C921E5EA2ADD}" dt="2022-07-19T14:36:11.438" v="3192" actId="478"/>
          <ac:spMkLst>
            <pc:docMk/>
            <pc:sldMk cId="1810176349" sldId="276"/>
            <ac:spMk id="9" creationId="{BBDA387C-5961-A818-FED9-F57EAADF19F5}"/>
          </ac:spMkLst>
        </pc:spChg>
        <pc:spChg chg="add mod">
          <ac:chgData name="Herbener, Jeffrey M." userId="13f213a2-820a-4985-ae9f-f00fc6cb327e" providerId="ADAL" clId="{68279417-FEA9-4F6A-B919-C921E5EA2ADD}" dt="2022-07-19T11:40:11.758" v="3104" actId="20577"/>
          <ac:spMkLst>
            <pc:docMk/>
            <pc:sldMk cId="1810176349" sldId="276"/>
            <ac:spMk id="18" creationId="{2E992B11-A756-76AB-3B70-9AB27ECD7CCF}"/>
          </ac:spMkLst>
        </pc:spChg>
        <pc:cxnChg chg="add mod">
          <ac:chgData name="Herbener, Jeffrey M." userId="13f213a2-820a-4985-ae9f-f00fc6cb327e" providerId="ADAL" clId="{68279417-FEA9-4F6A-B919-C921E5EA2ADD}" dt="2022-07-01T16:13:33.375" v="1670" actId="14100"/>
          <ac:cxnSpMkLst>
            <pc:docMk/>
            <pc:sldMk cId="1810176349" sldId="276"/>
            <ac:cxnSpMk id="5" creationId="{CE5C51C1-0946-3D93-6411-08B99194AD84}"/>
          </ac:cxnSpMkLst>
        </pc:cxnChg>
        <pc:cxnChg chg="add mod">
          <ac:chgData name="Herbener, Jeffrey M." userId="13f213a2-820a-4985-ae9f-f00fc6cb327e" providerId="ADAL" clId="{68279417-FEA9-4F6A-B919-C921E5EA2ADD}" dt="2022-07-01T16:13:29.630" v="1669" actId="1076"/>
          <ac:cxnSpMkLst>
            <pc:docMk/>
            <pc:sldMk cId="1810176349" sldId="276"/>
            <ac:cxnSpMk id="8" creationId="{DF5AA0B3-0AB3-15E5-554D-43E5742EC61F}"/>
          </ac:cxnSpMkLst>
        </pc:cxnChg>
        <pc:cxnChg chg="add del mod">
          <ac:chgData name="Herbener, Jeffrey M." userId="13f213a2-820a-4985-ae9f-f00fc6cb327e" providerId="ADAL" clId="{68279417-FEA9-4F6A-B919-C921E5EA2ADD}" dt="2022-07-19T14:48:46.298" v="3225" actId="478"/>
          <ac:cxnSpMkLst>
            <pc:docMk/>
            <pc:sldMk cId="1810176349" sldId="276"/>
            <ac:cxnSpMk id="11" creationId="{46AF4424-3A3E-53BC-C0D6-9A95CE971291}"/>
          </ac:cxnSpMkLst>
        </pc:cxnChg>
        <pc:cxnChg chg="add mod">
          <ac:chgData name="Herbener, Jeffrey M." userId="13f213a2-820a-4985-ae9f-f00fc6cb327e" providerId="ADAL" clId="{68279417-FEA9-4F6A-B919-C921E5EA2ADD}" dt="2022-07-01T16:15:53.708" v="1704" actId="14100"/>
          <ac:cxnSpMkLst>
            <pc:docMk/>
            <pc:sldMk cId="1810176349" sldId="276"/>
            <ac:cxnSpMk id="12" creationId="{E8232B4D-A550-8552-EEE7-B694DD54E861}"/>
          </ac:cxnSpMkLst>
        </pc:cxnChg>
        <pc:cxnChg chg="add del mod">
          <ac:chgData name="Herbener, Jeffrey M." userId="13f213a2-820a-4985-ae9f-f00fc6cb327e" providerId="ADAL" clId="{68279417-FEA9-4F6A-B919-C921E5EA2ADD}" dt="2022-07-19T14:36:24.981" v="3211" actId="478"/>
          <ac:cxnSpMkLst>
            <pc:docMk/>
            <pc:sldMk cId="1810176349" sldId="276"/>
            <ac:cxnSpMk id="16" creationId="{AAC92E40-4CED-3799-3529-FB7668D0F592}"/>
          </ac:cxnSpMkLst>
        </pc:cxnChg>
        <pc:cxnChg chg="add mod">
          <ac:chgData name="Herbener, Jeffrey M." userId="13f213a2-820a-4985-ae9f-f00fc6cb327e" providerId="ADAL" clId="{68279417-FEA9-4F6A-B919-C921E5EA2ADD}" dt="2022-07-19T14:48:58.575" v="3227" actId="14100"/>
          <ac:cxnSpMkLst>
            <pc:docMk/>
            <pc:sldMk cId="1810176349" sldId="276"/>
            <ac:cxnSpMk id="17" creationId="{9BF37804-9F30-D232-5211-73FF5C3A4E80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8959E-1504-4476-A281-81EA9C5DB3E8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7E09C-8BEB-454D-B8EF-E1238455B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46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8959E-1504-4476-A281-81EA9C5DB3E8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7E09C-8BEB-454D-B8EF-E1238455B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055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8959E-1504-4476-A281-81EA9C5DB3E8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7E09C-8BEB-454D-B8EF-E1238455B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891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8959E-1504-4476-A281-81EA9C5DB3E8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7E09C-8BEB-454D-B8EF-E1238455B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241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8959E-1504-4476-A281-81EA9C5DB3E8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7E09C-8BEB-454D-B8EF-E1238455B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31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8959E-1504-4476-A281-81EA9C5DB3E8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7E09C-8BEB-454D-B8EF-E1238455B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661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8959E-1504-4476-A281-81EA9C5DB3E8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7E09C-8BEB-454D-B8EF-E1238455B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21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8959E-1504-4476-A281-81EA9C5DB3E8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7E09C-8BEB-454D-B8EF-E1238455B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972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8959E-1504-4476-A281-81EA9C5DB3E8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7E09C-8BEB-454D-B8EF-E1238455B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292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8959E-1504-4476-A281-81EA9C5DB3E8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7E09C-8BEB-454D-B8EF-E1238455B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64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8959E-1504-4476-A281-81EA9C5DB3E8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7E09C-8BEB-454D-B8EF-E1238455B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867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8959E-1504-4476-A281-81EA9C5DB3E8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7E09C-8BEB-454D-B8EF-E1238455B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281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Subjective Value </a:t>
            </a:r>
            <a:br>
              <a:rPr lang="en-US" dirty="0"/>
            </a:br>
            <a:r>
              <a:rPr lang="en-US" dirty="0"/>
              <a:t>and Market Prices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Mises University</a:t>
            </a:r>
          </a:p>
          <a:p>
            <a:r>
              <a:rPr lang="en-US" dirty="0"/>
              <a:t>July 24-30, 2022</a:t>
            </a:r>
          </a:p>
        </p:txBody>
      </p:sp>
    </p:spTree>
    <p:extLst>
      <p:ext uri="{BB962C8B-B14F-4D97-AF65-F5344CB8AC3E}">
        <p14:creationId xmlns:p14="http://schemas.microsoft.com/office/powerpoint/2010/main" val="12030670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Entrepreneurial Demand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>for the Services of Producer Goods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>
                <a:solidFill>
                  <a:srgbClr val="002060"/>
                </a:solidFill>
              </a:rPr>
              <a:t>Anticipated DMRP of employing the services of a producer good</a:t>
            </a:r>
          </a:p>
          <a:p>
            <a:pPr marL="0" indent="0">
              <a:buNone/>
            </a:pPr>
            <a:r>
              <a:rPr lang="en-US" dirty="0"/>
              <a:t>   • MRP – revenue from contribution of an input to the value of output</a:t>
            </a:r>
          </a:p>
          <a:p>
            <a:pPr marL="0" indent="0">
              <a:buNone/>
            </a:pPr>
            <a:r>
              <a:rPr lang="en-US" dirty="0"/>
              <a:t>   • Discount – interest return from investing in producer goods</a:t>
            </a:r>
          </a:p>
          <a:p>
            <a:pPr marL="0" indent="0">
              <a:buNone/>
            </a:pPr>
            <a:r>
              <a:rPr lang="en-US" dirty="0"/>
              <a:t>   • Anticipation – entrepreneurial foresight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>
                <a:solidFill>
                  <a:srgbClr val="002060"/>
                </a:solidFill>
              </a:rPr>
              <a:t>Suffers losses if the entrepreneur pays more than DMRP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>
                <a:solidFill>
                  <a:srgbClr val="002060"/>
                </a:solidFill>
              </a:rPr>
              <a:t>Out bid by other entrepreneurs if he pays less than their DMRP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Law of Demand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15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Factor Owner Supply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>of the Services of Producer Goods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>
                <a:solidFill>
                  <a:srgbClr val="002060"/>
                </a:solidFill>
              </a:rPr>
              <a:t>Anticipated opportunity cost of selling services of a producer good</a:t>
            </a:r>
          </a:p>
          <a:p>
            <a:pPr marL="0" indent="0">
              <a:buNone/>
            </a:pPr>
            <a:r>
              <a:rPr lang="en-US" dirty="0"/>
              <a:t>     • Personal use</a:t>
            </a:r>
          </a:p>
          <a:p>
            <a:pPr marL="0" indent="0">
              <a:buNone/>
            </a:pPr>
            <a:r>
              <a:rPr lang="en-US" dirty="0"/>
              <a:t>     • Compensation paid by other entrepreneurs in their enterprises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Law of Supply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299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Price of the Service of a Producer Good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Price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	Supply</a:t>
            </a:r>
          </a:p>
          <a:p>
            <a:pPr marL="0" indent="0">
              <a:buNone/>
            </a:pPr>
            <a:r>
              <a:rPr lang="en-US" dirty="0"/>
              <a:t>  P*		 •  A </a:t>
            </a:r>
          </a:p>
          <a:p>
            <a:pPr marL="0" indent="0">
              <a:buNone/>
            </a:pPr>
            <a:r>
              <a:rPr lang="en-US" dirty="0"/>
              <a:t>			Demand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Q*		Quantity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1453435" y="2241596"/>
            <a:ext cx="0" cy="25334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cxnSpLocks/>
          </p:cNvCxnSpPr>
          <p:nvPr/>
        </p:nvCxnSpPr>
        <p:spPr>
          <a:xfrm>
            <a:off x="1453435" y="4775077"/>
            <a:ext cx="3331871" cy="128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cxnSpLocks/>
          </p:cNvCxnSpPr>
          <p:nvPr/>
        </p:nvCxnSpPr>
        <p:spPr>
          <a:xfrm flipV="1">
            <a:off x="2162175" y="3096213"/>
            <a:ext cx="1343025" cy="1084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</p:cNvCxnSpPr>
          <p:nvPr/>
        </p:nvCxnSpPr>
        <p:spPr>
          <a:xfrm>
            <a:off x="2286000" y="3012667"/>
            <a:ext cx="1321962" cy="11679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7EEE90F5-C31C-1FB7-7FEC-D07B9A1C2D6E}"/>
              </a:ext>
            </a:extLst>
          </p:cNvPr>
          <p:cNvSpPr txBox="1"/>
          <p:nvPr/>
        </p:nvSpPr>
        <p:spPr>
          <a:xfrm>
            <a:off x="6823120" y="2241596"/>
            <a:ext cx="40227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Computer Hardware Engineers</a:t>
            </a:r>
          </a:p>
          <a:p>
            <a:r>
              <a:rPr lang="en-US" sz="2400" dirty="0"/>
              <a:t>	   July 1, 2021</a:t>
            </a:r>
          </a:p>
          <a:p>
            <a:endParaRPr lang="en-US" sz="2400" dirty="0"/>
          </a:p>
          <a:p>
            <a:r>
              <a:rPr lang="en-US" sz="2400" dirty="0"/>
              <a:t>P* = $128,170</a:t>
            </a:r>
          </a:p>
          <a:p>
            <a:r>
              <a:rPr lang="en-US" sz="2400" dirty="0"/>
              <a:t>Q* = 66,200</a:t>
            </a:r>
          </a:p>
        </p:txBody>
      </p:sp>
    </p:spTree>
    <p:extLst>
      <p:ext uri="{BB962C8B-B14F-4D97-AF65-F5344CB8AC3E}">
        <p14:creationId xmlns:p14="http://schemas.microsoft.com/office/powerpoint/2010/main" val="782469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Entrepreneurial Demand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>for Producer Goods Themselves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>
                <a:solidFill>
                  <a:srgbClr val="002060"/>
                </a:solidFill>
              </a:rPr>
              <a:t>Anticipated </a:t>
            </a:r>
            <a:r>
              <a:rPr lang="el-GR" dirty="0">
                <a:solidFill>
                  <a:srgbClr val="002060"/>
                </a:solidFill>
              </a:rPr>
              <a:t>∑</a:t>
            </a:r>
            <a:r>
              <a:rPr lang="en-US" dirty="0">
                <a:solidFill>
                  <a:srgbClr val="002060"/>
                </a:solidFill>
              </a:rPr>
              <a:t>DMRPs of using a producer good over its lifespan</a:t>
            </a:r>
          </a:p>
          <a:p>
            <a:pPr marL="0" indent="0">
              <a:buNone/>
            </a:pPr>
            <a:r>
              <a:rPr lang="en-US" dirty="0"/>
              <a:t>     • DMRP anticipated for each period over its lifespan  </a:t>
            </a:r>
          </a:p>
          <a:p>
            <a:pPr marL="0" indent="0">
              <a:buNone/>
            </a:pPr>
            <a:r>
              <a:rPr lang="en-US" dirty="0"/>
              <a:t>     • Durability of the producer good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>
                <a:solidFill>
                  <a:srgbClr val="002060"/>
                </a:solidFill>
              </a:rPr>
              <a:t>Destroys equity if the entrepreneur pays more than ∑DMRPs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>
                <a:solidFill>
                  <a:srgbClr val="002060"/>
                </a:solidFill>
              </a:rPr>
              <a:t>Out bid by other entrepreneurs if he pays less than their ∑DMRPs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Law of Demand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198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Factor Owner Supply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>of Producer Goods Themselves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>
                <a:solidFill>
                  <a:srgbClr val="002060"/>
                </a:solidFill>
              </a:rPr>
              <a:t>Opportunity Cost of selling a producer good anticipated by its owner</a:t>
            </a:r>
          </a:p>
          <a:p>
            <a:pPr marL="0" indent="0">
              <a:buNone/>
            </a:pPr>
            <a:r>
              <a:rPr lang="en-US" dirty="0"/>
              <a:t>     • Personal use</a:t>
            </a:r>
          </a:p>
          <a:p>
            <a:pPr marL="0" indent="0">
              <a:buNone/>
            </a:pPr>
            <a:r>
              <a:rPr lang="en-US" dirty="0"/>
              <a:t>     • Compensation paid by other entrepreneurs in their enterprises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Law of Supply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086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Price of Producer Goods Themselves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Price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	Supply</a:t>
            </a:r>
          </a:p>
          <a:p>
            <a:pPr marL="0" indent="0">
              <a:buNone/>
            </a:pPr>
            <a:r>
              <a:rPr lang="en-US" dirty="0"/>
              <a:t>   P*		• A</a:t>
            </a:r>
          </a:p>
          <a:p>
            <a:pPr marL="0" indent="0">
              <a:buNone/>
            </a:pPr>
            <a:r>
              <a:rPr lang="en-US" dirty="0"/>
              <a:t>			Demand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Q*		Quantity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H="1" flipV="1">
            <a:off x="1514475" y="2295525"/>
            <a:ext cx="6439" cy="25042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cxnSpLocks/>
          </p:cNvCxnSpPr>
          <p:nvPr/>
        </p:nvCxnSpPr>
        <p:spPr>
          <a:xfrm>
            <a:off x="1514475" y="4789600"/>
            <a:ext cx="3419475" cy="101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cxnSpLocks/>
          </p:cNvCxnSpPr>
          <p:nvPr/>
        </p:nvCxnSpPr>
        <p:spPr>
          <a:xfrm>
            <a:off x="2009775" y="3002992"/>
            <a:ext cx="1519036" cy="10737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 flipV="1">
            <a:off x="2197189" y="3090454"/>
            <a:ext cx="1331622" cy="910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AC755171-41B2-B44D-B714-C5FFB2E9E224}"/>
              </a:ext>
            </a:extLst>
          </p:cNvPr>
          <p:cNvSpPr txBox="1"/>
          <p:nvPr/>
        </p:nvSpPr>
        <p:spPr>
          <a:xfrm>
            <a:off x="6963046" y="2295525"/>
            <a:ext cx="427226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Smart-Phone Assembly Factories</a:t>
            </a:r>
          </a:p>
          <a:p>
            <a:r>
              <a:rPr lang="en-US" sz="2400" dirty="0"/>
              <a:t>	    July 1, 2021 </a:t>
            </a:r>
          </a:p>
          <a:p>
            <a:endParaRPr lang="en-US" sz="2400" dirty="0"/>
          </a:p>
          <a:p>
            <a:r>
              <a:rPr lang="en-US" sz="2400" dirty="0"/>
              <a:t>P* = $4.5b</a:t>
            </a:r>
          </a:p>
          <a:p>
            <a:r>
              <a:rPr lang="en-US" sz="2400" dirty="0"/>
              <a:t>Q* = 16 </a:t>
            </a:r>
          </a:p>
        </p:txBody>
      </p:sp>
    </p:spTree>
    <p:extLst>
      <p:ext uri="{BB962C8B-B14F-4D97-AF65-F5344CB8AC3E}">
        <p14:creationId xmlns:p14="http://schemas.microsoft.com/office/powerpoint/2010/main" val="36871821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Economic Calculation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>
                <a:solidFill>
                  <a:srgbClr val="002060"/>
                </a:solidFill>
              </a:rPr>
              <a:t>Gross Profit (Net Income) = R – C = P x Q – [P</a:t>
            </a:r>
            <a:r>
              <a:rPr lang="en-US" baseline="-25000" dirty="0">
                <a:solidFill>
                  <a:srgbClr val="002060"/>
                </a:solidFill>
              </a:rPr>
              <a:t>L </a:t>
            </a:r>
            <a:r>
              <a:rPr lang="en-US" dirty="0">
                <a:solidFill>
                  <a:srgbClr val="002060"/>
                </a:solidFill>
              </a:rPr>
              <a:t>x L + P</a:t>
            </a:r>
            <a:r>
              <a:rPr lang="en-US" baseline="-25000" dirty="0">
                <a:solidFill>
                  <a:srgbClr val="002060"/>
                </a:solidFill>
              </a:rPr>
              <a:t>C </a:t>
            </a:r>
            <a:r>
              <a:rPr lang="en-US" dirty="0">
                <a:solidFill>
                  <a:srgbClr val="002060"/>
                </a:solidFill>
              </a:rPr>
              <a:t>x C + P</a:t>
            </a:r>
            <a:r>
              <a:rPr lang="en-US" baseline="-25000" dirty="0">
                <a:solidFill>
                  <a:srgbClr val="002060"/>
                </a:solidFill>
              </a:rPr>
              <a:t>N </a:t>
            </a:r>
            <a:r>
              <a:rPr lang="en-US" dirty="0">
                <a:solidFill>
                  <a:srgbClr val="002060"/>
                </a:solidFill>
              </a:rPr>
              <a:t>x N]</a:t>
            </a:r>
          </a:p>
          <a:p>
            <a:pPr marL="0" indent="0">
              <a:buNone/>
            </a:pPr>
            <a:r>
              <a:rPr lang="en-US" dirty="0"/>
              <a:t>					           ↓	          ↓</a:t>
            </a:r>
          </a:p>
          <a:p>
            <a:pPr marL="0" indent="0">
              <a:buNone/>
            </a:pPr>
            <a:r>
              <a:rPr lang="en-US" dirty="0"/>
              <a:t>				  Goods Markets	  Factor Markets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>
                <a:solidFill>
                  <a:srgbClr val="002060"/>
                </a:solidFill>
              </a:rPr>
              <a:t>Equity (Net Worth) = A – L = (Asset </a:t>
            </a:r>
            <a:r>
              <a:rPr lang="en-US" dirty="0" err="1">
                <a:solidFill>
                  <a:srgbClr val="002060"/>
                </a:solidFill>
              </a:rPr>
              <a:t>Prices</a:t>
            </a:r>
            <a:r>
              <a:rPr lang="en-US" baseline="-25000" dirty="0" err="1">
                <a:solidFill>
                  <a:srgbClr val="002060"/>
                </a:solidFill>
              </a:rPr>
              <a:t>here</a:t>
            </a:r>
            <a:r>
              <a:rPr lang="en-US" dirty="0">
                <a:solidFill>
                  <a:srgbClr val="002060"/>
                </a:solidFill>
              </a:rPr>
              <a:t>) – (Asset </a:t>
            </a:r>
            <a:r>
              <a:rPr lang="en-US" dirty="0" err="1">
                <a:solidFill>
                  <a:srgbClr val="002060"/>
                </a:solidFill>
              </a:rPr>
              <a:t>Prices</a:t>
            </a:r>
            <a:r>
              <a:rPr lang="en-US" baseline="-25000" dirty="0" err="1">
                <a:solidFill>
                  <a:srgbClr val="002060"/>
                </a:solidFill>
              </a:rPr>
              <a:t>elsewhere</a:t>
            </a:r>
            <a:r>
              <a:rPr lang="en-US" dirty="0">
                <a:solidFill>
                  <a:srgbClr val="002060"/>
                </a:solidFill>
              </a:rPr>
              <a:t>)</a:t>
            </a:r>
          </a:p>
          <a:p>
            <a:pPr marL="0" indent="0">
              <a:buNone/>
            </a:pPr>
            <a:r>
              <a:rPr lang="en-US" dirty="0"/>
              <a:t>						    ↓		  ↓</a:t>
            </a:r>
          </a:p>
          <a:p>
            <a:pPr marL="0" indent="0">
              <a:buNone/>
            </a:pPr>
            <a:r>
              <a:rPr lang="en-US" dirty="0"/>
              <a:t>						 Financial Markets</a:t>
            </a:r>
          </a:p>
        </p:txBody>
      </p:sp>
    </p:spTree>
    <p:extLst>
      <p:ext uri="{BB962C8B-B14F-4D97-AF65-F5344CB8AC3E}">
        <p14:creationId xmlns:p14="http://schemas.microsoft.com/office/powerpoint/2010/main" val="3445260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Value Imputation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Mind → Consumer Good → Producer Goods		</a:t>
            </a:r>
            <a:r>
              <a:rPr lang="en-US" dirty="0">
                <a:solidFill>
                  <a:srgbClr val="002060"/>
                </a:solidFill>
              </a:rPr>
              <a:t>Austrian</a:t>
            </a:r>
            <a:r>
              <a:rPr lang="en-US" dirty="0"/>
              <a:t>	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Mind ← Consumer Good ← Producer Goods		</a:t>
            </a:r>
            <a:r>
              <a:rPr lang="en-US" dirty="0">
                <a:solidFill>
                  <a:srgbClr val="002060"/>
                </a:solidFill>
              </a:rPr>
              <a:t>Classical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Mind → Consumer Good ← Producer Goods		</a:t>
            </a:r>
            <a:r>
              <a:rPr lang="en-US" dirty="0">
                <a:solidFill>
                  <a:srgbClr val="002060"/>
                </a:solidFill>
              </a:rPr>
              <a:t>Neoclassical</a:t>
            </a:r>
            <a:endParaRPr lang="en-US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227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Valuation of Consumer Goods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Preference Rank</a:t>
            </a:r>
            <a:r>
              <a:rPr lang="en-US" dirty="0"/>
              <a:t>			</a:t>
            </a:r>
            <a:r>
              <a:rPr lang="en-US" u="sng" dirty="0"/>
              <a:t>Preferred Acts of Consumption – MUs 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iPhone SE 			Face Time (iPhone SE) – 2 hours </a:t>
            </a:r>
          </a:p>
          <a:p>
            <a:pPr marL="0" indent="0">
              <a:buNone/>
            </a:pPr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iPhone SE			Running (</a:t>
            </a:r>
            <a:r>
              <a:rPr lang="en-US" dirty="0" err="1"/>
              <a:t>Hoka</a:t>
            </a:r>
            <a:r>
              <a:rPr lang="en-US" dirty="0"/>
              <a:t> Bondi 8 shoes) – 1 hour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Laws of Utility</a:t>
            </a:r>
            <a:r>
              <a:rPr lang="en-US" dirty="0"/>
              <a:t>			</a:t>
            </a:r>
            <a:r>
              <a:rPr lang="en-US" dirty="0">
                <a:solidFill>
                  <a:srgbClr val="002060"/>
                </a:solidFill>
              </a:rPr>
              <a:t>Law of Allocation of Consumer Goods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622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Valuation of Producer Goods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MPP of Labor in Fishing</a:t>
            </a:r>
            <a:r>
              <a:rPr lang="en-US" dirty="0"/>
              <a:t>		</a:t>
            </a:r>
            <a:r>
              <a:rPr lang="en-US" u="sng" dirty="0"/>
              <a:t>Preferred Acts of Production – MVPs 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4 fish – 1</a:t>
            </a:r>
            <a:r>
              <a:rPr lang="en-US" baseline="30000" dirty="0"/>
              <a:t>st</a:t>
            </a:r>
            <a:r>
              <a:rPr lang="en-US" dirty="0"/>
              <a:t> unit of labor		4 fish – 1 unit of labor</a:t>
            </a:r>
          </a:p>
          <a:p>
            <a:pPr marL="0" indent="0">
              <a:buNone/>
            </a:pPr>
            <a:r>
              <a:rPr lang="en-US" dirty="0"/>
              <a:t>2 fish – 2</a:t>
            </a:r>
            <a:r>
              <a:rPr lang="en-US" baseline="30000" dirty="0"/>
              <a:t>nd</a:t>
            </a:r>
            <a:r>
              <a:rPr lang="en-US" dirty="0"/>
              <a:t> unit of labor		1 doghouse – 2 units of labor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Law of Returns</a:t>
            </a:r>
            <a:r>
              <a:rPr lang="en-US" dirty="0"/>
              <a:t>			</a:t>
            </a:r>
            <a:r>
              <a:rPr lang="en-US" dirty="0">
                <a:solidFill>
                  <a:srgbClr val="002060"/>
                </a:solidFill>
              </a:rPr>
              <a:t>Law of Allocation of Producer Goods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676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Preferences and Market Prices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88054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dirty="0"/>
              <a:t>Preferences of Persons</a:t>
            </a:r>
          </a:p>
          <a:p>
            <a:pPr marL="0" indent="0" algn="ctr">
              <a:buNone/>
            </a:pPr>
            <a:r>
              <a:rPr lang="en-US" dirty="0"/>
              <a:t>↓	 ↓</a:t>
            </a:r>
          </a:p>
          <a:p>
            <a:pPr marL="0" indent="0" algn="ctr">
              <a:buNone/>
            </a:pPr>
            <a:r>
              <a:rPr lang="en-US" dirty="0"/>
              <a:t>Supply of Consumer Goods        Demand for Consumer Goods</a:t>
            </a:r>
          </a:p>
          <a:p>
            <a:pPr marL="0" indent="0" algn="ctr">
              <a:buNone/>
            </a:pPr>
            <a:r>
              <a:rPr lang="en-US" dirty="0"/>
              <a:t>↘          ↙</a:t>
            </a:r>
          </a:p>
          <a:p>
            <a:pPr marL="0" indent="0" algn="ctr">
              <a:buNone/>
            </a:pPr>
            <a:r>
              <a:rPr lang="en-US" dirty="0"/>
              <a:t>Prices of Consumer Goods</a:t>
            </a:r>
          </a:p>
          <a:p>
            <a:pPr marL="0" indent="0" algn="ctr">
              <a:buNone/>
            </a:pPr>
            <a:r>
              <a:rPr lang="en-US" dirty="0"/>
              <a:t>↓		↓</a:t>
            </a:r>
          </a:p>
          <a:p>
            <a:pPr marL="0" indent="0" algn="ctr">
              <a:buNone/>
            </a:pPr>
            <a:r>
              <a:rPr lang="en-US" dirty="0"/>
              <a:t>Expenditure for Consumers	        Revenue for Entrepreneurs</a:t>
            </a:r>
          </a:p>
          <a:p>
            <a:pPr marL="0" indent="0">
              <a:buNone/>
            </a:pPr>
            <a:r>
              <a:rPr lang="en-US" dirty="0"/>
              <a:t>							↓</a:t>
            </a:r>
          </a:p>
          <a:p>
            <a:pPr marL="0" indent="0" algn="ctr">
              <a:buNone/>
            </a:pPr>
            <a:r>
              <a:rPr lang="en-US" dirty="0"/>
              <a:t>Supply of Producer Goods		Demand for Producer Goods</a:t>
            </a:r>
          </a:p>
          <a:p>
            <a:pPr marL="0" indent="0" algn="ctr">
              <a:buNone/>
            </a:pPr>
            <a:r>
              <a:rPr lang="en-US" dirty="0"/>
              <a:t>↘              ↙</a:t>
            </a:r>
          </a:p>
          <a:p>
            <a:pPr marL="0" indent="0" algn="ctr">
              <a:buNone/>
            </a:pPr>
            <a:r>
              <a:rPr lang="en-US" dirty="0"/>
              <a:t>Prices of Producer Goods</a:t>
            </a:r>
          </a:p>
          <a:p>
            <a:pPr marL="0" indent="0" algn="ctr">
              <a:buNone/>
            </a:pPr>
            <a:r>
              <a:rPr lang="en-US" dirty="0"/>
              <a:t>↓		↓</a:t>
            </a:r>
          </a:p>
          <a:p>
            <a:pPr marL="0" indent="0" algn="ctr">
              <a:buNone/>
            </a:pPr>
            <a:r>
              <a:rPr lang="en-US" dirty="0"/>
              <a:t>Income for Producers		Cost for Entrepreneurs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Connector 4"/>
          <p:cNvCxnSpPr>
            <a:cxnSpLocks/>
          </p:cNvCxnSpPr>
          <p:nvPr/>
        </p:nvCxnSpPr>
        <p:spPr>
          <a:xfrm flipH="1">
            <a:off x="1378039" y="1943100"/>
            <a:ext cx="3470186" cy="7843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378039" y="2727437"/>
            <a:ext cx="1313646" cy="18674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8253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286CB-95D1-568B-0875-66DCD8990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Preferences and Demand and Supply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11452-6031-B02A-2E88-8F5306781A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Preferences of Buyer</a:t>
            </a:r>
            <a:r>
              <a:rPr lang="en-US" dirty="0"/>
              <a:t>	</a:t>
            </a:r>
            <a:r>
              <a:rPr lang="en-US" u="sng" dirty="0"/>
              <a:t>Preferences of Seller</a:t>
            </a:r>
          </a:p>
          <a:p>
            <a:pPr marL="0" indent="0">
              <a:buNone/>
            </a:pPr>
            <a:r>
              <a:rPr lang="en-US" dirty="0"/>
              <a:t>	$350				$300</a:t>
            </a:r>
          </a:p>
          <a:p>
            <a:pPr marL="0" indent="0">
              <a:buNone/>
            </a:pPr>
            <a:r>
              <a:rPr lang="en-US" dirty="0"/>
              <a:t>   (2021 iPhone SE)		    2021 iPhone SE</a:t>
            </a:r>
          </a:p>
          <a:p>
            <a:pPr marL="0" indent="0">
              <a:buNone/>
            </a:pPr>
            <a:r>
              <a:rPr lang="en-US" dirty="0"/>
              <a:t>	$340				$290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>
                <a:solidFill>
                  <a:srgbClr val="002060"/>
                </a:solidFill>
              </a:rPr>
              <a:t>Mutually beneficial trade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	</a:t>
            </a:r>
            <a:r>
              <a:rPr lang="en-US" dirty="0"/>
              <a:t>Between maximum buying price and minimum selling price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	</a:t>
            </a:r>
            <a:r>
              <a:rPr lang="en-US" dirty="0"/>
              <a:t>Competitive bidding and offering decreases the bargaining range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67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Demand for and Supply of Goods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>
                <a:solidFill>
                  <a:srgbClr val="002060"/>
                </a:solidFill>
              </a:rPr>
              <a:t>Demand: preferences of buyers</a:t>
            </a:r>
          </a:p>
          <a:p>
            <a:pPr marL="0" indent="0">
              <a:buNone/>
            </a:pPr>
            <a:r>
              <a:rPr lang="en-US" dirty="0"/>
              <a:t>	Value of the good obtained</a:t>
            </a:r>
          </a:p>
          <a:p>
            <a:pPr marL="0" indent="0">
              <a:buNone/>
            </a:pPr>
            <a:r>
              <a:rPr lang="en-US" dirty="0"/>
              <a:t>	Value of the money given up</a:t>
            </a:r>
          </a:p>
          <a:p>
            <a:pPr marL="0" indent="0">
              <a:buNone/>
            </a:pPr>
            <a:r>
              <a:rPr lang="en-US" dirty="0"/>
              <a:t>	   • Personal use</a:t>
            </a:r>
          </a:p>
          <a:p>
            <a:pPr marL="0" indent="0">
              <a:buNone/>
            </a:pPr>
            <a:r>
              <a:rPr lang="en-US" dirty="0"/>
              <a:t>	   • To most eager seller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>
                <a:solidFill>
                  <a:srgbClr val="002060"/>
                </a:solidFill>
              </a:rPr>
              <a:t>Supply: preferences of sellers</a:t>
            </a:r>
          </a:p>
          <a:p>
            <a:pPr marL="0" indent="0">
              <a:buNone/>
            </a:pPr>
            <a:r>
              <a:rPr lang="en-US" dirty="0"/>
              <a:t>	Value of the money obtained</a:t>
            </a:r>
          </a:p>
          <a:p>
            <a:pPr marL="0" indent="0">
              <a:buNone/>
            </a:pPr>
            <a:r>
              <a:rPr lang="en-US" dirty="0"/>
              <a:t>	Value of the good given up</a:t>
            </a:r>
          </a:p>
          <a:p>
            <a:pPr marL="0" indent="0">
              <a:buNone/>
            </a:pPr>
            <a:r>
              <a:rPr lang="en-US" dirty="0"/>
              <a:t>	   • Personal use</a:t>
            </a:r>
          </a:p>
          <a:p>
            <a:pPr marL="0" indent="0">
              <a:buNone/>
            </a:pPr>
            <a:r>
              <a:rPr lang="en-US" dirty="0"/>
              <a:t>	   • To most eager buyer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947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2E99C-F203-33A2-2B0B-4B3C9BF38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Market-Clearing Price: Used Consumer Good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1B0439-5A79-08A2-13E2-9244C732EE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Price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	Supply</a:t>
            </a:r>
          </a:p>
          <a:p>
            <a:pPr marL="0" indent="0">
              <a:buNone/>
            </a:pPr>
            <a:r>
              <a:rPr lang="en-US" dirty="0"/>
              <a:t>   P* 		•  A</a:t>
            </a:r>
          </a:p>
          <a:p>
            <a:pPr marL="0" indent="0">
              <a:buNone/>
            </a:pPr>
            <a:r>
              <a:rPr lang="en-US" dirty="0"/>
              <a:t>			Demand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Q*		Quantity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674DF8EE-3B40-C685-6212-047B7C12FAB4}"/>
              </a:ext>
            </a:extLst>
          </p:cNvPr>
          <p:cNvCxnSpPr>
            <a:cxnSpLocks/>
          </p:cNvCxnSpPr>
          <p:nvPr/>
        </p:nvCxnSpPr>
        <p:spPr>
          <a:xfrm>
            <a:off x="1524000" y="4733925"/>
            <a:ext cx="32289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6DED282-F0D2-7B40-1F57-5B739203DE47}"/>
              </a:ext>
            </a:extLst>
          </p:cNvPr>
          <p:cNvCxnSpPr>
            <a:cxnSpLocks/>
          </p:cNvCxnSpPr>
          <p:nvPr/>
        </p:nvCxnSpPr>
        <p:spPr>
          <a:xfrm flipV="1">
            <a:off x="1524000" y="2343150"/>
            <a:ext cx="0" cy="23907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6DFE6E4-451F-B4D9-684C-608BE344550D}"/>
              </a:ext>
            </a:extLst>
          </p:cNvPr>
          <p:cNvCxnSpPr>
            <a:cxnSpLocks/>
          </p:cNvCxnSpPr>
          <p:nvPr/>
        </p:nvCxnSpPr>
        <p:spPr>
          <a:xfrm>
            <a:off x="2028825" y="2973387"/>
            <a:ext cx="1514475" cy="11080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BFB5BBD-4E4E-56AC-D844-D06A0E35F580}"/>
              </a:ext>
            </a:extLst>
          </p:cNvPr>
          <p:cNvCxnSpPr>
            <a:cxnSpLocks/>
          </p:cNvCxnSpPr>
          <p:nvPr/>
        </p:nvCxnSpPr>
        <p:spPr>
          <a:xfrm flipV="1">
            <a:off x="1990725" y="3109715"/>
            <a:ext cx="1552575" cy="10378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318DDCDB-9471-CBB6-134B-D296594B3976}"/>
              </a:ext>
            </a:extLst>
          </p:cNvPr>
          <p:cNvSpPr txBox="1"/>
          <p:nvPr/>
        </p:nvSpPr>
        <p:spPr>
          <a:xfrm>
            <a:off x="7048500" y="2158484"/>
            <a:ext cx="268336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Used-Goods Market</a:t>
            </a:r>
          </a:p>
          <a:p>
            <a:r>
              <a:rPr lang="en-US" sz="2400" dirty="0"/>
              <a:t>       July 1, 2021</a:t>
            </a:r>
          </a:p>
          <a:p>
            <a:r>
              <a:rPr lang="en-US" sz="2400" dirty="0"/>
              <a:t>    2021 iPhone SE</a:t>
            </a:r>
          </a:p>
          <a:p>
            <a:endParaRPr lang="en-US" sz="2400" dirty="0"/>
          </a:p>
          <a:p>
            <a:r>
              <a:rPr lang="en-US" sz="2400" dirty="0"/>
              <a:t>P* = $300</a:t>
            </a:r>
          </a:p>
          <a:p>
            <a:r>
              <a:rPr lang="en-US" sz="2400" dirty="0"/>
              <a:t>Q* = 2,100</a:t>
            </a:r>
          </a:p>
        </p:txBody>
      </p:sp>
    </p:spTree>
    <p:extLst>
      <p:ext uri="{BB962C8B-B14F-4D97-AF65-F5344CB8AC3E}">
        <p14:creationId xmlns:p14="http://schemas.microsoft.com/office/powerpoint/2010/main" val="1431812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0386B-8293-BD57-F1C9-2E9D0DDE4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Market-Clearing Price: New Consumer Good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77C4F-20F0-AFBB-0197-7BFF53E71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Price</a:t>
            </a:r>
          </a:p>
          <a:p>
            <a:pPr marL="0" indent="0">
              <a:buNone/>
            </a:pPr>
            <a:r>
              <a:rPr lang="en-US" dirty="0"/>
              <a:t>		   Supply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P*		• A</a:t>
            </a:r>
          </a:p>
          <a:p>
            <a:pPr marL="0" indent="0">
              <a:buNone/>
            </a:pPr>
            <a:r>
              <a:rPr lang="en-US" dirty="0"/>
              <a:t>			Demand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Q*		Quantity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E5C51C1-0946-3D93-6411-08B99194AD84}"/>
              </a:ext>
            </a:extLst>
          </p:cNvPr>
          <p:cNvCxnSpPr>
            <a:cxnSpLocks/>
          </p:cNvCxnSpPr>
          <p:nvPr/>
        </p:nvCxnSpPr>
        <p:spPr>
          <a:xfrm>
            <a:off x="1457325" y="4819650"/>
            <a:ext cx="34099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F5AA0B3-0AB3-15E5-554D-43E5742EC61F}"/>
              </a:ext>
            </a:extLst>
          </p:cNvPr>
          <p:cNvCxnSpPr>
            <a:cxnSpLocks/>
          </p:cNvCxnSpPr>
          <p:nvPr/>
        </p:nvCxnSpPr>
        <p:spPr>
          <a:xfrm flipV="1">
            <a:off x="1457325" y="2390775"/>
            <a:ext cx="0" cy="24288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8232B4D-A550-8552-EEE7-B694DD54E861}"/>
              </a:ext>
            </a:extLst>
          </p:cNvPr>
          <p:cNvCxnSpPr>
            <a:cxnSpLocks/>
          </p:cNvCxnSpPr>
          <p:nvPr/>
        </p:nvCxnSpPr>
        <p:spPr>
          <a:xfrm>
            <a:off x="2009775" y="2867025"/>
            <a:ext cx="1504950" cy="1252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2E992B11-A756-76AB-3B70-9AB27ECD7CCF}"/>
              </a:ext>
            </a:extLst>
          </p:cNvPr>
          <p:cNvSpPr txBox="1"/>
          <p:nvPr/>
        </p:nvSpPr>
        <p:spPr>
          <a:xfrm>
            <a:off x="7229437" y="2057400"/>
            <a:ext cx="3600666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      New-Goods Market </a:t>
            </a:r>
          </a:p>
          <a:p>
            <a:r>
              <a:rPr lang="en-US" sz="2400" dirty="0"/>
              <a:t>              July 1, 2021</a:t>
            </a:r>
          </a:p>
          <a:p>
            <a:r>
              <a:rPr lang="en-US" sz="2400" dirty="0"/>
              <a:t>          2022 iPhone SE</a:t>
            </a:r>
          </a:p>
          <a:p>
            <a:r>
              <a:rPr lang="en-US" sz="2400" dirty="0"/>
              <a:t>Oct. 15, 2021-Oct. 15, 2022</a:t>
            </a:r>
          </a:p>
          <a:p>
            <a:endParaRPr lang="en-US" sz="2400" dirty="0"/>
          </a:p>
          <a:p>
            <a:r>
              <a:rPr lang="en-US" sz="2400" dirty="0"/>
              <a:t>P* = $429</a:t>
            </a:r>
          </a:p>
          <a:p>
            <a:r>
              <a:rPr lang="en-US" sz="2400" dirty="0"/>
              <a:t>Q* = 20m</a:t>
            </a:r>
          </a:p>
          <a:p>
            <a:endParaRPr lang="en-US" sz="2400" dirty="0"/>
          </a:p>
          <a:p>
            <a:r>
              <a:rPr lang="en-US" sz="2400" dirty="0"/>
              <a:t>Revenue = $8.58b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BF37804-9F30-D232-5211-73FF5C3A4E80}"/>
              </a:ext>
            </a:extLst>
          </p:cNvPr>
          <p:cNvCxnSpPr>
            <a:cxnSpLocks/>
          </p:cNvCxnSpPr>
          <p:nvPr/>
        </p:nvCxnSpPr>
        <p:spPr>
          <a:xfrm>
            <a:off x="2838450" y="2590800"/>
            <a:ext cx="0" cy="1914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0176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19567</TotalTime>
  <Words>888</Words>
  <Application>Microsoft Office PowerPoint</Application>
  <PresentationFormat>Widescreen</PresentationFormat>
  <Paragraphs>151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Office Theme</vt:lpstr>
      <vt:lpstr>Subjective Value  and Market Prices</vt:lpstr>
      <vt:lpstr>Value Imputation</vt:lpstr>
      <vt:lpstr>Valuation of Consumer Goods</vt:lpstr>
      <vt:lpstr>Valuation of Producer Goods</vt:lpstr>
      <vt:lpstr>Preferences and Market Prices</vt:lpstr>
      <vt:lpstr>Preferences and Demand and Supply</vt:lpstr>
      <vt:lpstr>Demand for and Supply of Goods</vt:lpstr>
      <vt:lpstr>Market-Clearing Price: Used Consumer Good </vt:lpstr>
      <vt:lpstr>Market-Clearing Price: New Consumer Good </vt:lpstr>
      <vt:lpstr>Entrepreneurial Demand  for the Services of Producer Goods</vt:lpstr>
      <vt:lpstr>Factor Owner Supply  of the Services of Producer Goods</vt:lpstr>
      <vt:lpstr>Price of the Service of a Producer Good</vt:lpstr>
      <vt:lpstr>Entrepreneurial Demand  for Producer Goods Themselves</vt:lpstr>
      <vt:lpstr>Factor Owner Supply  of Producer Goods Themselves</vt:lpstr>
      <vt:lpstr>Price of Producer Goods Themselves</vt:lpstr>
      <vt:lpstr>Economic Calculation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Subjective Value  and Market Prices</dc:title>
  <dc:creator>Herbener, Jeffrey M.</dc:creator>
  <cp:lastModifiedBy>Herbener, Jeffrey M.</cp:lastModifiedBy>
  <cp:revision>60</cp:revision>
  <cp:lastPrinted>2022-07-01T18:51:14Z</cp:lastPrinted>
  <dcterms:created xsi:type="dcterms:W3CDTF">2018-07-07T13:23:20Z</dcterms:created>
  <dcterms:modified xsi:type="dcterms:W3CDTF">2022-07-22T11:09:46Z</dcterms:modified>
</cp:coreProperties>
</file>