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27"/>
  </p:notesMasterIdLst>
  <p:sldIdLst>
    <p:sldId id="256" r:id="rId14"/>
    <p:sldId id="335" r:id="rId15"/>
    <p:sldId id="345" r:id="rId16"/>
    <p:sldId id="334" r:id="rId17"/>
    <p:sldId id="346" r:id="rId18"/>
    <p:sldId id="347" r:id="rId19"/>
    <p:sldId id="348" r:id="rId20"/>
    <p:sldId id="349" r:id="rId21"/>
    <p:sldId id="350" r:id="rId22"/>
    <p:sldId id="352" r:id="rId23"/>
    <p:sldId id="351" r:id="rId24"/>
    <p:sldId id="353" r:id="rId25"/>
    <p:sldId id="354" r:id="rId26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112CF-E5D8-4857-8CDC-3B5D846931A8}" v="762" dt="2021-07-22T02:52:36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-720" y="8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353CF6-4083-4C7A-944F-47E7B7D5556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F96A23-8B24-4959-8000-E2304F31E060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C651937-78F4-4176-B8D0-C8566A1207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0788569-8D0B-4349-B6A3-BE732724A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DFF9DC67-1982-4CB0-A4C3-78DFB11EC4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6E38ECFF-DC3F-456E-B147-9E3036103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A56E60-F727-4B76-A42F-94FE6DB015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AC14F7A-29E6-480E-B21F-8A9677CE0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C3368E5C-60D3-4BE2-92FB-8E2911DC803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AA08113-E36D-461A-95D5-B4081748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13B708-E60D-4F0E-A8A0-751E0D7E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74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14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10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509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11D006E-5F2F-4F4C-885E-B89E07443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83619955-A2CE-4E69-A7C9-4CD4E1896BD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9FC384-25F2-4E42-992A-57E6D4F14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E884A92-AF68-436C-B059-54CD309F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81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51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9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88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2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9477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11136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66944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36152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66160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74633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45926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4494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4394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35366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86042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7733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600200"/>
            <a:ext cx="204470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981700" cy="342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39914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13771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5900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65666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8285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609600"/>
            <a:ext cx="4013200" cy="638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609600"/>
            <a:ext cx="4013200" cy="638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7066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31116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7159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29678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336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9363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0226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51418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6929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692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2033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73281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34096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31925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085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38660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7817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307593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5121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819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5766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43078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41853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1225" y="203200"/>
            <a:ext cx="1806575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03200"/>
            <a:ext cx="5267325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35707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466967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83604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35857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85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73403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74220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99104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4530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2131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82779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9331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18559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9225" y="203200"/>
            <a:ext cx="1806575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0" y="203200"/>
            <a:ext cx="5267325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1216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123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0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9866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120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4704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2324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0418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9802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5776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9605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2584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7446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0324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0492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7784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5268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2992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828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0663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279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6362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98342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557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346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743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5227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7297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94402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801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8591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75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4574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2779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280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136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9471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48612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6441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7588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8102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0369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5526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32336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47192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3910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7096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0209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359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1854200"/>
            <a:ext cx="147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1854200"/>
            <a:ext cx="147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1104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86672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19124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62858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0089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33107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788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49200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7690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152316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7261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6351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6544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70129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79585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9853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4384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19909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4651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94640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90368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37350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81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8235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10069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401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4200"/>
            <a:ext cx="401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6841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9539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73685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39855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6766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41079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74006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00406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8639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2791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27947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1937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40641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9864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27854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13070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78493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07767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018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5453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FAC8F07-1979-4AAB-9D5F-F5E96300B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00200"/>
            <a:ext cx="8178800" cy="22352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7D52077-9858-4DCF-9437-33BB89D52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11049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pperplate" charset="0"/>
              </a:rPr>
              <a:t>Second level</a:t>
            </a:r>
          </a:p>
          <a:p>
            <a:pPr lvl="2"/>
            <a:r>
              <a:rPr lang="en-US" altLang="en-US">
                <a:sym typeface="Copperplate" charset="0"/>
              </a:rPr>
              <a:t>Third level</a:t>
            </a:r>
          </a:p>
          <a:p>
            <a:pPr lvl="3"/>
            <a:r>
              <a:rPr lang="en-US" altLang="en-US">
                <a:sym typeface="Copperplate" charset="0"/>
              </a:rPr>
              <a:t>Fourth level</a:t>
            </a:r>
          </a:p>
          <a:p>
            <a:pPr lvl="4"/>
            <a:r>
              <a:rPr lang="en-US" alt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4A35E78F-CD18-428F-902E-08D0481F8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3B8CA6E-B415-4076-96EB-358B4393C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pperplate" charset="0"/>
              </a:rPr>
              <a:t>Second level</a:t>
            </a:r>
          </a:p>
          <a:p>
            <a:pPr lvl="2"/>
            <a:r>
              <a:rPr lang="en-US" altLang="en-US">
                <a:sym typeface="Copperplate" charset="0"/>
              </a:rPr>
              <a:t>Third level</a:t>
            </a:r>
          </a:p>
          <a:p>
            <a:pPr lvl="3"/>
            <a:r>
              <a:rPr lang="en-US" altLang="en-US">
                <a:sym typeface="Copperplate" charset="0"/>
              </a:rPr>
              <a:t>Fourth level</a:t>
            </a:r>
          </a:p>
          <a:p>
            <a:pPr lvl="4"/>
            <a:r>
              <a:rPr lang="en-US" alt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501D532-79E8-4BEB-810F-04ED35432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09600"/>
            <a:ext cx="8178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5468D16B-D9BC-46D9-B547-999FB0C2D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03200"/>
            <a:ext cx="72263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5A177C-7575-4E3A-B13D-B84868EE2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854200"/>
            <a:ext cx="7226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83516CD4-EA8A-4BCE-B958-2B3F19339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0" y="203200"/>
            <a:ext cx="72263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F205FF2-7B96-4DAE-B27A-8DDCEA9F3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0" y="1854200"/>
            <a:ext cx="7226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9332CA7-7733-4E48-8784-72F8C3672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84800"/>
            <a:ext cx="8178800" cy="16510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08AB964-B620-4237-AA30-8E40D961E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7EDB1B2-A9E3-4D6A-9BAC-2BC8B33CC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393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5B754378-AC2B-4794-B6D2-8291D49CE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649DEDD-5561-4D4A-AF3D-862C0A45C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393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BB1B6E5-6832-4BBE-BDC8-E071F1CBB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5270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69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212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684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911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685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8257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829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401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9A7288C-8FD0-42D8-8D51-AFF37CF43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55AEB70-F3E5-4BCB-AD81-08B1C8B14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1854200"/>
            <a:ext cx="3098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AFADFA3-CDB0-41B9-A48B-6B9D32237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133600"/>
            <a:ext cx="8178800" cy="3340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E995CE59-3784-4E76-99D1-56A9D0833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C9B7B70-557B-454F-9563-6461C37CF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8178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5270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69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212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684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911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685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8257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829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401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E1790D5-792F-4CC6-B083-56B0FDB66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381000"/>
            <a:ext cx="9677400" cy="1249886"/>
          </a:xfrm>
        </p:spPr>
        <p:txBody>
          <a:bodyPr/>
          <a:lstStyle/>
          <a:p>
            <a:pPr>
              <a:defRPr/>
            </a:pPr>
            <a:r>
              <a:rPr lang="en-US" sz="8000" dirty="0" err="1">
                <a:cs typeface="+mj-cs"/>
                <a:sym typeface="Copperplate" pitchFamily="1" charset="0"/>
              </a:rPr>
              <a:t>Bidenomics</a:t>
            </a:r>
            <a:endParaRPr lang="en-US" sz="8000" dirty="0" err="1">
              <a:cs typeface="+mj-cs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2A7AEA3-7A3E-44B6-9240-6C1808034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32400" y="4038600"/>
            <a:ext cx="5054600" cy="1104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 dirty="0">
                <a:cs typeface="+mn-cs"/>
                <a:sym typeface="Copperplate" pitchFamily="1" charset="0"/>
              </a:rPr>
              <a:t>Robert P. Murphy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 dirty="0">
                <a:cs typeface="+mn-cs"/>
                <a:sym typeface="Copperplate" pitchFamily="1" charset="0"/>
              </a:rPr>
              <a:t>Mises University 2021</a:t>
            </a:r>
            <a:endParaRPr lang="en-US" sz="3600" dirty="0"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D662523-151E-4DEC-810E-DDDDE285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02" y="2795983"/>
            <a:ext cx="4578460" cy="34375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EF56734B-D35B-42BE-929F-E009311F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73" y="2534224"/>
            <a:ext cx="9702505" cy="25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1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D8C6AEC-BA4A-4305-97FD-0B5D672DD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8" y="1069640"/>
            <a:ext cx="9071176" cy="5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31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73A0B53-4428-43AB-83D9-42EB83A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2" y="506679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6000" dirty="0">
                <a:solidFill>
                  <a:schemeClr val="tx1"/>
                </a:solidFill>
                <a:latin typeface="Cochin"/>
                <a:ea typeface="ヒラギノ明朝 ProN W3"/>
              </a:rPr>
              <a:t>Stimulus / Infrastructure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D5E38515-701D-4BC8-A3A3-BDB9E14AD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54" y="2348096"/>
            <a:ext cx="7970020" cy="4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2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Executive Order on Competition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861590F-1E40-420F-A960-AF34C621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32" y="1377913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Occupational Licensing Reform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64CEC9A-E8DE-4B61-8F62-6DB62287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42" y="2708257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Patent "Abuse" (pharma)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2510D-F959-4685-AB9A-206D4492F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42" y="397708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Non-Compete Clauses: Suppress Wages?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078801CB-D421-4842-8BD4-746D14DA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93452833-4E56-4DA6-9C07-07F5717B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182" y="14478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A) Climate Change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5280EC-3DF4-47DA-8E18-1636FC66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499" y="452795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C) Stimulus / Infrastructure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6C050-92F5-4609-9D1E-F891E8FD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182" y="582335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D) Executive Order on Competition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854DF43-C8D7-40E7-A791-005798F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972" y="3083677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</a:rPr>
              <a:t>B)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 Unemployment Insurance Extension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Biden Admin's Climate 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861590F-1E40-420F-A960-AF34C621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32" y="1377913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Re-enter Paris Agreement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64CEC9A-E8DE-4B61-8F62-6DB62287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42" y="2708257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Hosted "</a:t>
            </a:r>
            <a:r>
              <a:rPr lang="en-US" altLang="en-US" sz="3200" dirty="0" err="1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Leaders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 Summit on Climate " in April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2510D-F959-4685-AB9A-206D4492F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42" y="397708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Canceled Keystone XL Pipeline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73A0B53-4428-43AB-83D9-42EB83A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2" y="506679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6000" dirty="0">
                <a:solidFill>
                  <a:schemeClr val="tx1"/>
                </a:solidFill>
                <a:latin typeface="Cochin"/>
                <a:ea typeface="ヒラギノ明朝 ProN W3"/>
              </a:rPr>
              <a:t>DIGRESSION: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altLang="en-US" sz="6000" dirty="0">
                <a:solidFill>
                  <a:schemeClr val="tx1"/>
                </a:solidFill>
                <a:latin typeface="Cochin"/>
                <a:ea typeface="ヒラギノ明朝 ProN W3"/>
              </a:rPr>
              <a:t>PROBLEMS WITH</a:t>
            </a:r>
            <a:endParaRPr lang="en-US" altLang="en-US" sz="60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449883-5D93-417E-B342-459562F74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306" y="2565648"/>
            <a:ext cx="4108633" cy="4529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Unemployment Insurance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861590F-1E40-420F-A960-AF34C621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32" y="1377913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Typically handled at state level, replacing portion of worker's wage.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64CEC9A-E8DE-4B61-8F62-6DB62287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42" y="2708257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CARES Act gave $600/</a:t>
            </a:r>
            <a:r>
              <a:rPr lang="en-US" altLang="en-US" sz="3200" dirty="0" err="1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wk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 federal supplement, March 2020, originally through July 2020.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2510D-F959-4685-AB9A-206D4492F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42" y="3977082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$300/</a:t>
            </a:r>
            <a:r>
              <a:rPr lang="en-US" altLang="en-US" sz="3200" dirty="0" err="1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wk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 authorized in Dec 2020, Biden extended through Sept. 2021.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03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8CE2D60-AAA6-463D-8375-0B775EBF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5" y="2431737"/>
            <a:ext cx="9805279" cy="30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7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ebsite, timeline&#10;&#10;Description automatically generated">
            <a:extLst>
              <a:ext uri="{FF2B5EF4-FFF2-40B4-BE49-F238E27FC236}">
                <a16:creationId xmlns:a16="http://schemas.microsoft.com/office/drawing/2014/main" id="{798DB347-E899-4CC6-9183-7E915499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30" y="1514123"/>
            <a:ext cx="8601349" cy="43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29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FEBCB5D-1773-4756-A934-D39705AA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08" y="936434"/>
            <a:ext cx="7955338" cy="57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1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F99682FD-5951-4710-9B09-2C073AFA3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0" y="1478699"/>
            <a:ext cx="8880309" cy="45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07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FFFBF3"/>
      </a:lt1>
      <a:dk2>
        <a:srgbClr val="00040C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3"/>
      </a:lt1>
      <a:dk2>
        <a:srgbClr val="6B7683"/>
      </a:dk2>
      <a:lt2>
        <a:srgbClr val="000000"/>
      </a:lt2>
      <a:accent1>
        <a:srgbClr val="BBE0E3"/>
      </a:accent1>
      <a:accent2>
        <a:srgbClr val="333399"/>
      </a:accent2>
      <a:accent3>
        <a:srgbClr val="BABDC1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3"/>
      </a:lt1>
      <a:dk2>
        <a:srgbClr val="6B7683"/>
      </a:dk2>
      <a:lt2>
        <a:srgbClr val="000000"/>
      </a:lt2>
      <a:accent1>
        <a:srgbClr val="BBE0E3"/>
      </a:accent1>
      <a:accent2>
        <a:srgbClr val="333399"/>
      </a:accent2>
      <a:accent3>
        <a:srgbClr val="BABDC1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3"/>
      </a:lt1>
      <a:dk2>
        <a:srgbClr val="00040C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Pages>0</Pages>
  <Words>326</Words>
  <Characters>0</Characters>
  <Application>Microsoft Office PowerPoint</Application>
  <PresentationFormat>Custom</PresentationFormat>
  <Lines>0</Lines>
  <Paragraphs>45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Title &amp; Subtitle</vt:lpstr>
      <vt:lpstr>Photo - Horizontal</vt:lpstr>
      <vt:lpstr>Title, Bullets &amp; Photo</vt:lpstr>
      <vt:lpstr>Title &amp; Bullets - Left</vt:lpstr>
      <vt:lpstr>Title - Top</vt:lpstr>
      <vt:lpstr>Title &amp; Bullets - Right</vt:lpstr>
      <vt:lpstr>Title - Center</vt:lpstr>
      <vt:lpstr>Title &amp; Bullets</vt:lpstr>
      <vt:lpstr>Blank</vt:lpstr>
      <vt:lpstr>Photo - Vertical</vt:lpstr>
      <vt:lpstr>Bullets</vt:lpstr>
      <vt:lpstr>Title &amp; Bullets - Alternate L</vt:lpstr>
      <vt:lpstr>Title &amp; Bullets - Alternate R</vt:lpstr>
      <vt:lpstr>Bidenomics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Private Legal and Defense Services</dc:title>
  <dc:creator>Bob</dc:creator>
  <cp:lastModifiedBy>Robert Murphy</cp:lastModifiedBy>
  <cp:revision>288</cp:revision>
  <dcterms:modified xsi:type="dcterms:W3CDTF">2021-07-22T02:53:33Z</dcterms:modified>
</cp:coreProperties>
</file>