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BF239E-6F4C-4B77-A838-DC7F031E54F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D54556-6C43-4350-B0B0-A088B3E3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0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Isaac Newton and Cantillon discussion.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54556-6C43-4350-B0B0-A088B3E367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49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B89C7-4AB5-0E44-3EA1-DF2F0A314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5539F-B520-FE9D-A070-ABD3961C0C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A3F3D-BDBB-AF35-2418-F260841F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6612-8D4A-425F-904D-DE560DCC51D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9C200-72B0-C89A-8048-D879D48FC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4A22A-8F90-A3BF-E82A-BDFED06F9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1E9-7E7A-40E4-AD2F-AA8FCD96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8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1D783-F225-2942-7F2B-87F7995C8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7A0C0F-A1B6-E9BA-805C-D4F464340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CFADE-230C-221E-31B6-CB9391F21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6612-8D4A-425F-904D-DE560DCC51D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55D1E-7DD2-E554-F067-7F853C12B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C8A27-D3AF-B188-8D67-7793A73EC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1E9-7E7A-40E4-AD2F-AA8FCD96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60FCC4-02C2-4E33-7530-C7B4F2852B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1A65C-BD58-4BAB-293F-210243960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A4007-4189-26F9-8410-DBAAA9EB7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6612-8D4A-425F-904D-DE560DCC51D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4CE73-0316-B7D8-1588-0E1F8E597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5A05E-35C6-3F66-9C0D-2453C01AC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1E9-7E7A-40E4-AD2F-AA8FCD96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6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CB291-7845-97DA-CC77-4AD839896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B63E0-6F28-7800-F1F6-B3A0738F7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E35B2-3A60-320D-EB33-EFABAF37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6612-8D4A-425F-904D-DE560DCC51D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D3CD4-20DE-1FD3-310B-63499736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F2BDF-2064-F496-6986-B126BC967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1E9-7E7A-40E4-AD2F-AA8FCD96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1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BC8AF-E892-E54A-849B-208270B47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0FE45-9608-C111-69A2-BE5425ACB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9FE74-DA76-D0CF-DCE6-1BDFF4A02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6612-8D4A-425F-904D-DE560DCC51D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39896-8220-322D-D30F-4C0DDDD80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404D0-3F11-7D3C-3DFD-28F342E7D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1E9-7E7A-40E4-AD2F-AA8FCD96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3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0C4FF-C6A2-BC19-D2D5-3F3500EA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38884-DE91-BD67-9918-C4A1C7AE4A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7CD6D0-FEB0-AC2C-D94C-D94C8DD75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44621-FEC1-854E-D0AD-973474E20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6612-8D4A-425F-904D-DE560DCC51D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78A2A-3752-573D-B2A5-8DF3E350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30228-5025-DB1B-B768-5F6559DC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1E9-7E7A-40E4-AD2F-AA8FCD96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4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3C47A-2CC8-F1FD-0640-98AA38355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7E4D6-6554-6AE9-6CED-F8098663B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87A778-F0C1-C5C6-F58B-C807AB047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4121C6-9BC2-FC12-F27C-7CD2472AF5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22E47-DDE9-3B4D-8C21-B9F487DDC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4020A1-2F5A-775C-5102-9FF5B42F8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6612-8D4A-425F-904D-DE560DCC51D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3DFC2B-F378-50EF-4515-69B80723D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E3872A-B2A0-7161-C764-D69DB659F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1E9-7E7A-40E4-AD2F-AA8FCD96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6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B0C6-0955-32DB-56CB-5D322D3A8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2E85B-AC10-6CD7-6231-5CBC2638E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6612-8D4A-425F-904D-DE560DCC51D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8AEC90-8160-41AF-18D7-83BE294D8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E5323-B3BB-D603-4EB5-FBA08CB45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1E9-7E7A-40E4-AD2F-AA8FCD96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2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47B37E-C6FF-46BC-574B-4E968ED1A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6612-8D4A-425F-904D-DE560DCC51D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AC5273-583F-3205-DC7C-9646684A7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5BA99-63AE-90E4-4BEC-8D211215A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1E9-7E7A-40E4-AD2F-AA8FCD96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1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8F112-36A8-BF03-7F0B-829141488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19B6E-C595-FBEF-AC40-BD5459401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A1BCF-38C4-7EA1-DC00-277BFCC15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C441A-A684-2D3A-2D89-8048ECE6E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6612-8D4A-425F-904D-DE560DCC51D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D4921C-A880-17C0-69FD-E3A99089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10769-7198-832E-C520-06F4CE03F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1E9-7E7A-40E4-AD2F-AA8FCD96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4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24D1D-13FB-B019-788C-B24AF3EC5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135FBD-E27D-C6C6-2619-9F70851588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3FE87-2E66-02B2-2A22-85DD7A384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75E6D-A456-06DA-E287-AB8F30A3A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6612-8D4A-425F-904D-DE560DCC51D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CE351-A979-E3DD-CA02-1404413D2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22D6E-3086-83D6-C558-C37E8803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1E9-7E7A-40E4-AD2F-AA8FCD96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3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5880B0-1253-7BC6-5934-8B28BF38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AD168-C788-8360-A21D-C6FCEA8F0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4C366-0540-D447-DF59-3CAFE5D0DF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D6612-8D4A-425F-904D-DE560DCC51DB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E912C-FCDF-4F5D-6F31-B5F16ACA4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F6D73-F6B3-72F6-0511-CD762FA897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B11E9-7E7A-40E4-AD2F-AA8FCD96B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9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absburg_monarchy" TargetMode="External"/><Relationship Id="rId2" Type="http://schemas.openxmlformats.org/officeDocument/2006/relationships/hyperlink" Target="https://en.wikipedia.org/wiki/Holy_Roman_Empi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rriam-webster.com/dictionary/thaler?pronunciation&amp;lang=en_us&amp;dir=t&amp;file=taler00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QEt8e73h1Y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3BFBD-3D9B-4463-3AAF-74E08E2C5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36947"/>
          </a:xfrm>
        </p:spPr>
        <p:txBody>
          <a:bodyPr>
            <a:normAutofit/>
          </a:bodyPr>
          <a:lstStyle/>
          <a:p>
            <a:r>
              <a:rPr lang="en-US" sz="7200" dirty="0"/>
              <a:t>The Dollar Descent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3B6ED-8372-7FD8-5AEF-6BF85A487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86100"/>
            <a:ext cx="9144000" cy="2171700"/>
          </a:xfrm>
        </p:spPr>
        <p:txBody>
          <a:bodyPr/>
          <a:lstStyle/>
          <a:p>
            <a:r>
              <a:rPr lang="en-US" sz="4800" dirty="0"/>
              <a:t>Supporters Summit</a:t>
            </a:r>
          </a:p>
          <a:p>
            <a:r>
              <a:rPr lang="en-US" sz="3600" dirty="0"/>
              <a:t>“The End of the Dollar Era”</a:t>
            </a:r>
          </a:p>
          <a:p>
            <a:r>
              <a:rPr lang="en-US" dirty="0"/>
              <a:t>Auburn, Alabama, October 12-14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196666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EBAE33-F19A-DCE3-F912-46C1885BA6BD}"/>
              </a:ext>
            </a:extLst>
          </p:cNvPr>
          <p:cNvSpPr txBox="1"/>
          <p:nvPr/>
        </p:nvSpPr>
        <p:spPr>
          <a:xfrm>
            <a:off x="1107830" y="167054"/>
            <a:ext cx="10366132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dirty="0"/>
              <a:t>Oxford Languages: “descent”</a:t>
            </a:r>
          </a:p>
          <a:p>
            <a:r>
              <a:rPr lang="en-US" sz="6000" dirty="0"/>
              <a:t>noun</a:t>
            </a:r>
          </a:p>
          <a:p>
            <a:endParaRPr lang="en-US" dirty="0"/>
          </a:p>
          <a:p>
            <a:r>
              <a:rPr lang="en-US" sz="3600" dirty="0"/>
              <a:t>1. an action of moving downward, dropping, or falling.</a:t>
            </a:r>
          </a:p>
          <a:p>
            <a:r>
              <a:rPr lang="en-US" sz="3600" dirty="0"/>
              <a:t>"the plane had gone into a steep descent"</a:t>
            </a:r>
          </a:p>
          <a:p>
            <a:r>
              <a:rPr lang="en-US" sz="3600" dirty="0"/>
              <a:t>Similar: going down, drop, fall, sinking, depreciation</a:t>
            </a:r>
          </a:p>
          <a:p>
            <a:endParaRPr lang="en-US" sz="3600" dirty="0"/>
          </a:p>
          <a:p>
            <a:r>
              <a:rPr lang="en-US" sz="3600" dirty="0"/>
              <a:t>2. the origin or background of a person in terms of family or nationality.</a:t>
            </a:r>
          </a:p>
          <a:p>
            <a:r>
              <a:rPr lang="en-US" sz="3600" dirty="0"/>
              <a:t>"American families of Hungarian descent"</a:t>
            </a:r>
          </a:p>
        </p:txBody>
      </p:sp>
    </p:spTree>
    <p:extLst>
      <p:ext uri="{BB962C8B-B14F-4D97-AF65-F5344CB8AC3E}">
        <p14:creationId xmlns:p14="http://schemas.microsoft.com/office/powerpoint/2010/main" val="113423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83485-3FDF-552F-4831-6699F0A15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0098"/>
          </a:xfrm>
        </p:spPr>
        <p:txBody>
          <a:bodyPr/>
          <a:lstStyle/>
          <a:p>
            <a:r>
              <a:rPr lang="en-US" dirty="0"/>
              <a:t>Genealogy of Dollar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75969-92FB-8694-C61E-ED8B72422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5223"/>
            <a:ext cx="10515600" cy="4831740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Linux Libertine"/>
              </a:rPr>
              <a:t>Thaler: Large silver coins in Germany,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2" tooltip="Holy Roman Empire"/>
              </a:rPr>
              <a:t>Holy Roman Empire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and the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3" tooltip="Habsburg monarchy"/>
              </a:rPr>
              <a:t>Habsburg monarchy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en-US" b="0" i="0" u="sng" dirty="0">
                <a:solidFill>
                  <a:srgbClr val="265667"/>
                </a:solidFill>
                <a:effectLst/>
                <a:latin typeface="Open Sans" panose="020B0606030504020204" pitchFamily="34" charset="0"/>
                <a:hlinkClick r:id="rId4" tooltip="How to pronounce thaler (audio)"/>
              </a:rPr>
              <a:t>ˈ</a:t>
            </a:r>
            <a:r>
              <a:rPr lang="en-US" b="0" i="0" u="sng" dirty="0" err="1">
                <a:solidFill>
                  <a:srgbClr val="265667"/>
                </a:solidFill>
                <a:effectLst/>
                <a:latin typeface="Open Sans" panose="020B0606030504020204" pitchFamily="34" charset="0"/>
                <a:hlinkClick r:id="rId4" tooltip="How to pronounce thaler (audio)"/>
              </a:rPr>
              <a:t>tä-lər</a:t>
            </a:r>
            <a:r>
              <a:rPr lang="en-US" b="0" i="0" u="sng" dirty="0">
                <a:solidFill>
                  <a:srgbClr val="265667"/>
                </a:solidFill>
                <a:effectLst/>
                <a:latin typeface="Open Sans" panose="020B0606030504020204" pitchFamily="34" charset="0"/>
                <a:hlinkClick r:id="rId4" tooltip="How to pronounce thaler (audio)"/>
              </a:rPr>
              <a:t> 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Approximately 1 ounce of silver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Linux Libertine"/>
              </a:rPr>
              <a:t>Maria Theresa Thaler became a bullion coin used in many places.</a:t>
            </a:r>
          </a:p>
          <a:p>
            <a:r>
              <a:rPr lang="en-US" dirty="0">
                <a:solidFill>
                  <a:srgbClr val="000000"/>
                </a:solidFill>
                <a:latin typeface="Linux Libertine"/>
              </a:rPr>
              <a:t>Money of the “Early Modern Period” (1500-1800) a sophisticated “modern” society emerged and spread, including the growth of the “rich lower classes.”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Linux Libertine"/>
              </a:rPr>
              <a:t>Spanish/Mexican Peso =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8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reales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(people would cut the coins themselves) “2 bits =&gt; dollar”</a:t>
            </a:r>
            <a:endParaRPr lang="en-US" b="0" i="0" dirty="0">
              <a:solidFill>
                <a:srgbClr val="000000"/>
              </a:solidFill>
              <a:effectLst/>
              <a:latin typeface="Linux Libertin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72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A9428-90EA-4907-9E70-729DCE624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 bits, 4 bits, 6 bits, a dollar?</a:t>
            </a:r>
          </a:p>
        </p:txBody>
      </p:sp>
      <p:pic>
        <p:nvPicPr>
          <p:cNvPr id="4" name="Online Media 3" title="Go Tigers, Two Bits, War Eagle, Hey!, Here We Go, Auburn cheers, and others @ Auburn BCS pep rally">
            <a:hlinkClick r:id="" action="ppaction://media"/>
            <a:extLst>
              <a:ext uri="{FF2B5EF4-FFF2-40B4-BE49-F238E27FC236}">
                <a16:creationId xmlns:a16="http://schemas.microsoft.com/office/drawing/2014/main" id="{CD7C9559-0FFB-0CA1-9512-EEB6632A995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7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8B3165-A1B7-DE52-D6FB-0ED0E331F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Jefferson and the Dawn of the Dollar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A00F43-F8D6-6E11-D305-0534A3E7D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Continental Currency based on the Spanish Peso</a:t>
            </a:r>
          </a:p>
          <a:p>
            <a:r>
              <a:rPr lang="en-US" dirty="0"/>
              <a:t>U.S. Constitution was ratified, Congress passed the "Mint Act" of April 2, 1792, which established the coinage system of the United States and the dollar.</a:t>
            </a:r>
          </a:p>
          <a:p>
            <a:r>
              <a:rPr lang="en-US" dirty="0"/>
              <a:t>Jefferson long advocated coin based on Spanish Peso</a:t>
            </a:r>
          </a:p>
          <a:p>
            <a:r>
              <a:rPr lang="en-US" dirty="0"/>
              <a:t>The modern inventor advocated for a decimal system, 1/100, penny</a:t>
            </a:r>
          </a:p>
          <a:p>
            <a:r>
              <a:rPr lang="en-US" dirty="0"/>
              <a:t>Wanted to use new French technology for coin making</a:t>
            </a:r>
          </a:p>
          <a:p>
            <a:r>
              <a:rPr lang="en-US" b="1" i="0" dirty="0">
                <a:solidFill>
                  <a:srgbClr val="403C36"/>
                </a:solidFill>
                <a:effectLst/>
                <a:latin typeface="Requiem Display A"/>
              </a:rPr>
              <a:t>1792.</a:t>
            </a:r>
            <a:r>
              <a:rPr lang="en-US" b="0" i="0" dirty="0">
                <a:solidFill>
                  <a:srgbClr val="403C36"/>
                </a:solidFill>
                <a:effectLst/>
                <a:latin typeface="Requiem Display A"/>
              </a:rPr>
              <a:t> The U.S. Mint was placed under the jurisdiction of the Secretary of State — Jefferson at the time.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27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1FFF3-7341-00F4-257B-EFB19F4E8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of the Dollar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5891C-3BB8-46C8-2E9B-48194F152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Remained largely the same from pre-1792 to 1964</a:t>
            </a:r>
          </a:p>
          <a:p>
            <a:r>
              <a:rPr lang="en-US" dirty="0"/>
              <a:t>Monetary problems were the result of government intervention</a:t>
            </a:r>
          </a:p>
          <a:p>
            <a:r>
              <a:rPr lang="en-US" dirty="0"/>
              <a:t>Gold Eagle ˜/= ten dollars </a:t>
            </a:r>
            <a:r>
              <a:rPr lang="en-US" dirty="0">
                <a:sym typeface="Wingdings" panose="05000000000000000000" pitchFamily="2" charset="2"/>
              </a:rPr>
              <a:t> largest transactions</a:t>
            </a:r>
            <a:endParaRPr lang="en-US" dirty="0"/>
          </a:p>
          <a:p>
            <a:r>
              <a:rPr lang="en-US" dirty="0"/>
              <a:t>Silver was the medium of exchange/argent/Ag/silver/money</a:t>
            </a:r>
          </a:p>
          <a:p>
            <a:r>
              <a:rPr lang="en-US" dirty="0"/>
              <a:t>FDR takes United States off gold standard | June 5, 1933</a:t>
            </a:r>
          </a:p>
          <a:p>
            <a:r>
              <a:rPr lang="en-US" dirty="0"/>
              <a:t>Stopped minting silver coins in 1964.</a:t>
            </a:r>
          </a:p>
          <a:p>
            <a:r>
              <a:rPr lang="en-US" dirty="0"/>
              <a:t>US taken off the Bretton Woods standard on August 15, 1971 (steps)</a:t>
            </a:r>
          </a:p>
          <a:p>
            <a:r>
              <a:rPr lang="en-US" dirty="0"/>
              <a:t>Thornton goes on the war path. “Gold Standard” remains a fixture.</a:t>
            </a:r>
          </a:p>
          <a:p>
            <a:r>
              <a:rPr lang="en-US" dirty="0"/>
              <a:t>Jefferson Nickel is the only commodity money remaining.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92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84D24-ED43-E4FF-B004-9E01795B2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1106F-0C9A-07EA-60BE-F9F1621F9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Thank you for your support!</a:t>
            </a:r>
          </a:p>
          <a:p>
            <a:r>
              <a:rPr lang="en-US" sz="3600" dirty="0"/>
              <a:t>Dr. Mark Thornton</a:t>
            </a:r>
          </a:p>
          <a:p>
            <a:r>
              <a:rPr lang="en-US" sz="3600" dirty="0"/>
              <a:t>Peterson-Luddy Chair of Austrian Economics</a:t>
            </a:r>
          </a:p>
          <a:p>
            <a:r>
              <a:rPr lang="en-US" sz="3600" dirty="0"/>
              <a:t>mthornton@mises.org</a:t>
            </a:r>
          </a:p>
          <a:p>
            <a:r>
              <a:rPr lang="en-US" sz="3600" dirty="0"/>
              <a:t>@DrMarkThornton on </a:t>
            </a:r>
            <a:r>
              <a:rPr lang="en-US" sz="3600" b="1" i="1" dirty="0"/>
              <a:t>X</a:t>
            </a:r>
          </a:p>
          <a:p>
            <a:r>
              <a:rPr lang="en-US" sz="3600" dirty="0"/>
              <a:t>Minor Issues podcast on Mises.org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98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2577</TotalTime>
  <Words>431</Words>
  <Application>Microsoft Office PowerPoint</Application>
  <PresentationFormat>Widescreen</PresentationFormat>
  <Paragraphs>46</Paragraphs>
  <Slides>7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Linux Libertine</vt:lpstr>
      <vt:lpstr>Open Sans</vt:lpstr>
      <vt:lpstr>Requiem Display A</vt:lpstr>
      <vt:lpstr>Office Theme</vt:lpstr>
      <vt:lpstr>The Dollar Descent </vt:lpstr>
      <vt:lpstr>PowerPoint Presentation</vt:lpstr>
      <vt:lpstr>Genealogy of Dollar</vt:lpstr>
      <vt:lpstr>2 bits, 4 bits, 6 bits, a dollar?</vt:lpstr>
      <vt:lpstr>Jefferson and the Dawn of the Dollar</vt:lpstr>
      <vt:lpstr>Life of the Dollar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Dollar Descent </dc:title>
  <dc:creator>Mark Thornton</dc:creator>
  <cp:lastModifiedBy>Mark Thornton</cp:lastModifiedBy>
  <cp:revision>3</cp:revision>
  <cp:lastPrinted>2023-10-09T21:32:57Z</cp:lastPrinted>
  <dcterms:created xsi:type="dcterms:W3CDTF">2023-10-09T15:20:40Z</dcterms:created>
  <dcterms:modified xsi:type="dcterms:W3CDTF">2023-10-11T21:23:56Z</dcterms:modified>
</cp:coreProperties>
</file>