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89" indent="0" algn="ctr">
              <a:buNone/>
              <a:defRPr sz="2400"/>
            </a:lvl2pPr>
            <a:lvl3pPr marL="914377" indent="0" algn="ctr">
              <a:buNone/>
              <a:defRPr sz="2400"/>
            </a:lvl3pPr>
            <a:lvl4pPr marL="1371566" indent="0" algn="ctr">
              <a:buNone/>
              <a:defRPr sz="2000"/>
            </a:lvl4pPr>
            <a:lvl5pPr marL="1828754" indent="0" algn="ctr">
              <a:buNone/>
              <a:defRPr sz="2000"/>
            </a:lvl5pPr>
            <a:lvl6pPr marL="2285943" indent="0" algn="ctr">
              <a:buNone/>
              <a:defRPr sz="2000"/>
            </a:lvl6pPr>
            <a:lvl7pPr marL="2743131" indent="0" algn="ctr">
              <a:buNone/>
              <a:defRPr sz="2000"/>
            </a:lvl7pPr>
            <a:lvl8pPr marL="3200320" indent="0" algn="ctr">
              <a:buNone/>
              <a:defRPr sz="2000"/>
            </a:lvl8pPr>
            <a:lvl9pPr marL="3657509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ADA8-AC59-4492-BF0C-89B6BEA2823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E0-6CB3-4AA8-9787-55C32CE6118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25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ADA8-AC59-4492-BF0C-89B6BEA2823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E0-6CB3-4AA8-9787-55C32CE6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4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414782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ADA8-AC59-4492-BF0C-89B6BEA2823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E0-6CB3-4AA8-9787-55C32CE6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10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ADA8-AC59-4492-BF0C-89B6BEA2823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E0-6CB3-4AA8-9787-55C32CE6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ADA8-AC59-4492-BF0C-89B6BEA2823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E0-6CB3-4AA8-9787-55C32CE6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5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ADA8-AC59-4492-BF0C-89B6BEA2823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E0-6CB3-4AA8-9787-55C32CE6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39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ADA8-AC59-4492-BF0C-89B6BEA2823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E0-6CB3-4AA8-9787-55C32CE6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42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ADA8-AC59-4492-BF0C-89B6BEA2823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E0-6CB3-4AA8-9787-55C32CE6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81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ADA8-AC59-4492-BF0C-89B6BEA2823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E0-6CB3-4AA8-9787-55C32CE6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7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ADA8-AC59-4492-BF0C-89B6BEA2823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E0-6CB3-4AA8-9787-55C32CE6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31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ADA8-AC59-4492-BF0C-89B6BEA2823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E0-6CB3-4AA8-9787-55C32CE6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6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ADA8-AC59-4492-BF0C-89B6BEA2823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E0-6CB3-4AA8-9787-55C32CE6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00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ADA8-AC59-4492-BF0C-89B6BEA2823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E0-6CB3-4AA8-9787-55C32CE6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076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ADA8-AC59-4492-BF0C-89B6BEA2823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E0-6CB3-4AA8-9787-55C32CE6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341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ADA8-AC59-4492-BF0C-89B6BEA2823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E0-6CB3-4AA8-9787-55C32CE6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1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ADA8-AC59-4492-BF0C-89B6BEA2823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E0-6CB3-4AA8-9787-55C32CE6118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74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ADA8-AC59-4492-BF0C-89B6BEA2823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E0-6CB3-4AA8-9787-55C32CE6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9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ADA8-AC59-4492-BF0C-89B6BEA2823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E0-6CB3-4AA8-9787-55C32CE6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2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ADA8-AC59-4492-BF0C-89B6BEA2823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E0-6CB3-4AA8-9787-55C32CE6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7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ADA8-AC59-4492-BF0C-89B6BEA2823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E0-6CB3-4AA8-9787-55C32CE6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3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4" y="6459789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DC84ADA8-AC59-4492-BF0C-89B6BEA2823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9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D437E0-6CB3-4AA8-9787-55C32CE6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80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8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ADA8-AC59-4492-BF0C-89B6BEA2823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437E0-6CB3-4AA8-9787-55C32CE6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5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3" y="6459789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C84ADA8-AC59-4492-BF0C-89B6BEA2823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7" y="6459789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1" y="6459789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rgbClr val="FFFFFF"/>
                </a:solidFill>
              </a:defRPr>
            </a:lvl1pPr>
          </a:lstStyle>
          <a:p>
            <a:fld id="{4DD437E0-6CB3-4AA8-9787-55C32CE6118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7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377" rtl="0" eaLnBrk="1" latinLnBrk="0" hangingPunct="1">
        <a:lnSpc>
          <a:spcPct val="85000"/>
        </a:lnSpc>
        <a:spcBef>
          <a:spcPct val="0"/>
        </a:spcBef>
        <a:buNone/>
        <a:defRPr sz="4800" kern="1200" spc="-5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38" indent="-91438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38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14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789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65" indent="-182875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97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96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963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958" indent="-228594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4ADA8-AC59-4492-BF0C-89B6BEA2823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437E0-6CB3-4AA8-9787-55C32CE61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2D11D-35AF-47EE-BF0F-F0788FE55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9"/>
            <a:ext cx="9144000" cy="1267911"/>
          </a:xfrm>
        </p:spPr>
        <p:txBody>
          <a:bodyPr>
            <a:normAutofit/>
          </a:bodyPr>
          <a:lstStyle/>
          <a:p>
            <a:r>
              <a:rPr lang="en-US" sz="3600" dirty="0"/>
              <a:t>The Phony Debate about Fiat Money:</a:t>
            </a:r>
            <a:br>
              <a:rPr lang="en-US" sz="3600" dirty="0"/>
            </a:br>
            <a:r>
              <a:rPr lang="en-US" sz="3600" dirty="0"/>
              <a:t>Rules versus Discretion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025B8C-25BE-56F7-0883-6D4848762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832" y="2811965"/>
            <a:ext cx="9144000" cy="16557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Joseph T. Salerno</a:t>
            </a:r>
          </a:p>
          <a:p>
            <a:r>
              <a:rPr lang="en-US" dirty="0"/>
              <a:t>Supporters Summit 2023</a:t>
            </a:r>
          </a:p>
          <a:p>
            <a:r>
              <a:rPr lang="en-US" dirty="0"/>
              <a:t>October 2023</a:t>
            </a:r>
          </a:p>
          <a:p>
            <a:r>
              <a:rPr lang="en-US" dirty="0"/>
              <a:t>Auburn, AL</a:t>
            </a:r>
          </a:p>
        </p:txBody>
      </p:sp>
    </p:spTree>
    <p:extLst>
      <p:ext uri="{BB962C8B-B14F-4D97-AF65-F5344CB8AC3E}">
        <p14:creationId xmlns:p14="http://schemas.microsoft.com/office/powerpoint/2010/main" val="350755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C9689-E47F-8C39-5B39-0C3BA5A2C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549" y="510196"/>
            <a:ext cx="4368603" cy="3352291"/>
          </a:xfrm>
        </p:spPr>
        <p:txBody>
          <a:bodyPr anchor="b">
            <a:normAutofit/>
          </a:bodyPr>
          <a:lstStyle/>
          <a:p>
            <a:endParaRPr lang="en-US" sz="5400" dirty="0"/>
          </a:p>
        </p:txBody>
      </p:sp>
      <p:pic>
        <p:nvPicPr>
          <p:cNvPr id="1026" name="Picture 2" descr="Political pin with classic &quot;I Like Ike&quot; slogan for the election of Dwight Eisenhower to President of the United States, 1952. .">
            <a:extLst>
              <a:ext uri="{FF2B5EF4-FFF2-40B4-BE49-F238E27FC236}">
                <a16:creationId xmlns:a16="http://schemas.microsoft.com/office/drawing/2014/main" id="{6191567C-EB4B-67B8-255D-3C11056B5B9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24" y="1209132"/>
            <a:ext cx="4454045" cy="463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C47E9CB-6EBA-0B7A-3D4B-EA8C51896A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45" r="2" b="20246"/>
          <a:stretch/>
        </p:blipFill>
        <p:spPr>
          <a:xfrm>
            <a:off x="5680953" y="894136"/>
            <a:ext cx="5612690" cy="5595731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7350992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23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Retrospect</vt:lpstr>
      <vt:lpstr>Office Theme</vt:lpstr>
      <vt:lpstr>The Phony Debate about Fiat Money: Rules versus Discretion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Salerno</dc:creator>
  <cp:lastModifiedBy>Joseph Salerno</cp:lastModifiedBy>
  <cp:revision>4</cp:revision>
  <dcterms:created xsi:type="dcterms:W3CDTF">2023-10-09T21:49:31Z</dcterms:created>
  <dcterms:modified xsi:type="dcterms:W3CDTF">2023-10-10T18:31:07Z</dcterms:modified>
</cp:coreProperties>
</file>