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8" r:id="rId2"/>
    <p:sldId id="327" r:id="rId3"/>
    <p:sldId id="320" r:id="rId4"/>
    <p:sldId id="323" r:id="rId5"/>
    <p:sldId id="324" r:id="rId6"/>
    <p:sldId id="326" r:id="rId7"/>
    <p:sldId id="328" r:id="rId8"/>
    <p:sldId id="329" r:id="rId9"/>
    <p:sldId id="330" r:id="rId10"/>
    <p:sldId id="332" r:id="rId11"/>
    <p:sldId id="333" r:id="rId12"/>
  </p:sldIdLst>
  <p:sldSz cx="12188825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Newman" userId="3b6d677ab6269c3c" providerId="LiveId" clId="{A55C7B53-9586-ED4C-A6A0-BA2D82D4CB7C}"/>
    <pc:docChg chg="undo redo custSel delSld modSld sldOrd">
      <pc:chgData name="Patrick Newman" userId="3b6d677ab6269c3c" providerId="LiveId" clId="{A55C7B53-9586-ED4C-A6A0-BA2D82D4CB7C}" dt="2023-10-14T03:02:25.883" v="1075" actId="20577"/>
      <pc:docMkLst>
        <pc:docMk/>
      </pc:docMkLst>
      <pc:sldChg chg="modSp">
        <pc:chgData name="Patrick Newman" userId="3b6d677ab6269c3c" providerId="LiveId" clId="{A55C7B53-9586-ED4C-A6A0-BA2D82D4CB7C}" dt="2023-10-12T23:06:01.597" v="3" actId="20577"/>
        <pc:sldMkLst>
          <pc:docMk/>
          <pc:sldMk cId="2320115561" sldId="318"/>
        </pc:sldMkLst>
        <pc:spChg chg="mod">
          <ac:chgData name="Patrick Newman" userId="3b6d677ab6269c3c" providerId="LiveId" clId="{A55C7B53-9586-ED4C-A6A0-BA2D82D4CB7C}" dt="2023-10-12T23:06:01.597" v="3" actId="20577"/>
          <ac:spMkLst>
            <pc:docMk/>
            <pc:sldMk cId="2320115561" sldId="318"/>
            <ac:spMk id="3" creationId="{00000000-0000-0000-0000-000000000000}"/>
          </ac:spMkLst>
        </pc:spChg>
      </pc:sldChg>
      <pc:sldChg chg="modSp del">
        <pc:chgData name="Patrick Newman" userId="3b6d677ab6269c3c" providerId="LiveId" clId="{A55C7B53-9586-ED4C-A6A0-BA2D82D4CB7C}" dt="2023-10-13T22:21:31.904" v="232" actId="2696"/>
        <pc:sldMkLst>
          <pc:docMk/>
          <pc:sldMk cId="4133492050" sldId="319"/>
        </pc:sldMkLst>
        <pc:spChg chg="mod">
          <ac:chgData name="Patrick Newman" userId="3b6d677ab6269c3c" providerId="LiveId" clId="{A55C7B53-9586-ED4C-A6A0-BA2D82D4CB7C}" dt="2023-10-12T23:06:47.189" v="21" actId="20577"/>
          <ac:spMkLst>
            <pc:docMk/>
            <pc:sldMk cId="4133492050" sldId="319"/>
            <ac:spMk id="3" creationId="{1BE4B07F-F45A-B70C-E00A-3263C5EEA1B0}"/>
          </ac:spMkLst>
        </pc:spChg>
      </pc:sldChg>
      <pc:sldChg chg="modSp">
        <pc:chgData name="Patrick Newman" userId="3b6d677ab6269c3c" providerId="LiveId" clId="{A55C7B53-9586-ED4C-A6A0-BA2D82D4CB7C}" dt="2023-10-14T02:39:48.824" v="730" actId="20577"/>
        <pc:sldMkLst>
          <pc:docMk/>
          <pc:sldMk cId="1623810824" sldId="320"/>
        </pc:sldMkLst>
        <pc:spChg chg="mod">
          <ac:chgData name="Patrick Newman" userId="3b6d677ab6269c3c" providerId="LiveId" clId="{A55C7B53-9586-ED4C-A6A0-BA2D82D4CB7C}" dt="2023-10-13T22:21:55.644" v="264" actId="20577"/>
          <ac:spMkLst>
            <pc:docMk/>
            <pc:sldMk cId="1623810824" sldId="320"/>
            <ac:spMk id="2" creationId="{1694100E-0F46-7CB7-9B29-4F718FD9A392}"/>
          </ac:spMkLst>
        </pc:spChg>
        <pc:spChg chg="mod">
          <ac:chgData name="Patrick Newman" userId="3b6d677ab6269c3c" providerId="LiveId" clId="{A55C7B53-9586-ED4C-A6A0-BA2D82D4CB7C}" dt="2023-10-14T02:39:48.824" v="730" actId="20577"/>
          <ac:spMkLst>
            <pc:docMk/>
            <pc:sldMk cId="1623810824" sldId="320"/>
            <ac:spMk id="3" creationId="{1320E220-3921-F6CC-52BC-C638BA808366}"/>
          </ac:spMkLst>
        </pc:spChg>
      </pc:sldChg>
      <pc:sldChg chg="del">
        <pc:chgData name="Patrick Newman" userId="3b6d677ab6269c3c" providerId="LiveId" clId="{A55C7B53-9586-ED4C-A6A0-BA2D82D4CB7C}" dt="2023-10-13T22:18:25.511" v="223" actId="2696"/>
        <pc:sldMkLst>
          <pc:docMk/>
          <pc:sldMk cId="3643397682" sldId="321"/>
        </pc:sldMkLst>
      </pc:sldChg>
      <pc:sldChg chg="del">
        <pc:chgData name="Patrick Newman" userId="3b6d677ab6269c3c" providerId="LiveId" clId="{A55C7B53-9586-ED4C-A6A0-BA2D82D4CB7C}" dt="2023-10-13T22:14:35.540" v="141" actId="2696"/>
        <pc:sldMkLst>
          <pc:docMk/>
          <pc:sldMk cId="2561929308" sldId="322"/>
        </pc:sldMkLst>
      </pc:sldChg>
      <pc:sldChg chg="modSp">
        <pc:chgData name="Patrick Newman" userId="3b6d677ab6269c3c" providerId="LiveId" clId="{A55C7B53-9586-ED4C-A6A0-BA2D82D4CB7C}" dt="2023-10-14T02:52:48.857" v="888" actId="20577"/>
        <pc:sldMkLst>
          <pc:docMk/>
          <pc:sldMk cId="449068990" sldId="323"/>
        </pc:sldMkLst>
        <pc:spChg chg="mod">
          <ac:chgData name="Patrick Newman" userId="3b6d677ab6269c3c" providerId="LiveId" clId="{A55C7B53-9586-ED4C-A6A0-BA2D82D4CB7C}" dt="2023-10-13T22:14:42.819" v="149" actId="20577"/>
          <ac:spMkLst>
            <pc:docMk/>
            <pc:sldMk cId="449068990" sldId="323"/>
            <ac:spMk id="2" creationId="{CBA872FA-387A-1870-1588-89D567616802}"/>
          </ac:spMkLst>
        </pc:spChg>
        <pc:spChg chg="mod">
          <ac:chgData name="Patrick Newman" userId="3b6d677ab6269c3c" providerId="LiveId" clId="{A55C7B53-9586-ED4C-A6A0-BA2D82D4CB7C}" dt="2023-10-14T02:52:48.857" v="888" actId="20577"/>
          <ac:spMkLst>
            <pc:docMk/>
            <pc:sldMk cId="449068990" sldId="323"/>
            <ac:spMk id="3" creationId="{5D592287-2857-9F68-88EB-DE90CEB7DFA2}"/>
          </ac:spMkLst>
        </pc:spChg>
      </pc:sldChg>
      <pc:sldChg chg="modSp">
        <pc:chgData name="Patrick Newman" userId="3b6d677ab6269c3c" providerId="LiveId" clId="{A55C7B53-9586-ED4C-A6A0-BA2D82D4CB7C}" dt="2023-10-14T03:00:43.632" v="972" actId="20577"/>
        <pc:sldMkLst>
          <pc:docMk/>
          <pc:sldMk cId="2176294569" sldId="324"/>
        </pc:sldMkLst>
        <pc:spChg chg="mod">
          <ac:chgData name="Patrick Newman" userId="3b6d677ab6269c3c" providerId="LiveId" clId="{A55C7B53-9586-ED4C-A6A0-BA2D82D4CB7C}" dt="2023-10-14T03:00:43.632" v="972" actId="20577"/>
          <ac:spMkLst>
            <pc:docMk/>
            <pc:sldMk cId="2176294569" sldId="324"/>
            <ac:spMk id="2" creationId="{76E5EAC4-A753-DCF8-3D31-693734B8704D}"/>
          </ac:spMkLst>
        </pc:spChg>
        <pc:spChg chg="mod">
          <ac:chgData name="Patrick Newman" userId="3b6d677ab6269c3c" providerId="LiveId" clId="{A55C7B53-9586-ED4C-A6A0-BA2D82D4CB7C}" dt="2023-10-14T02:54:36.559" v="933" actId="20577"/>
          <ac:spMkLst>
            <pc:docMk/>
            <pc:sldMk cId="2176294569" sldId="324"/>
            <ac:spMk id="3" creationId="{E5D0C420-0D8A-726F-4C23-CE1D5D660274}"/>
          </ac:spMkLst>
        </pc:spChg>
      </pc:sldChg>
      <pc:sldChg chg="del">
        <pc:chgData name="Patrick Newman" userId="3b6d677ab6269c3c" providerId="LiveId" clId="{A55C7B53-9586-ED4C-A6A0-BA2D82D4CB7C}" dt="2023-10-13T22:15:10.445" v="166" actId="2696"/>
        <pc:sldMkLst>
          <pc:docMk/>
          <pc:sldMk cId="3935817596" sldId="325"/>
        </pc:sldMkLst>
      </pc:sldChg>
      <pc:sldChg chg="modSp">
        <pc:chgData name="Patrick Newman" userId="3b6d677ab6269c3c" providerId="LiveId" clId="{A55C7B53-9586-ED4C-A6A0-BA2D82D4CB7C}" dt="2023-10-14T03:00:57.280" v="999" actId="20577"/>
        <pc:sldMkLst>
          <pc:docMk/>
          <pc:sldMk cId="1653104228" sldId="326"/>
        </pc:sldMkLst>
        <pc:spChg chg="mod">
          <ac:chgData name="Patrick Newman" userId="3b6d677ab6269c3c" providerId="LiveId" clId="{A55C7B53-9586-ED4C-A6A0-BA2D82D4CB7C}" dt="2023-10-14T03:00:57.280" v="999" actId="20577"/>
          <ac:spMkLst>
            <pc:docMk/>
            <pc:sldMk cId="1653104228" sldId="326"/>
            <ac:spMk id="2" creationId="{9FF267DB-F052-5CD6-12CC-A680EFAA26BE}"/>
          </ac:spMkLst>
        </pc:spChg>
        <pc:spChg chg="mod">
          <ac:chgData name="Patrick Newman" userId="3b6d677ab6269c3c" providerId="LiveId" clId="{A55C7B53-9586-ED4C-A6A0-BA2D82D4CB7C}" dt="2023-10-14T02:55:15.737" v="939" actId="20577"/>
          <ac:spMkLst>
            <pc:docMk/>
            <pc:sldMk cId="1653104228" sldId="326"/>
            <ac:spMk id="3" creationId="{A1C75FE6-7134-A2EE-6BA9-CBC48A078756}"/>
          </ac:spMkLst>
        </pc:spChg>
      </pc:sldChg>
      <pc:sldChg chg="modSp ord">
        <pc:chgData name="Patrick Newman" userId="3b6d677ab6269c3c" providerId="LiveId" clId="{A55C7B53-9586-ED4C-A6A0-BA2D82D4CB7C}" dt="2023-10-14T02:59:17.633" v="945" actId="20577"/>
        <pc:sldMkLst>
          <pc:docMk/>
          <pc:sldMk cId="3375388270" sldId="327"/>
        </pc:sldMkLst>
        <pc:spChg chg="mod">
          <ac:chgData name="Patrick Newman" userId="3b6d677ab6269c3c" providerId="LiveId" clId="{A55C7B53-9586-ED4C-A6A0-BA2D82D4CB7C}" dt="2023-10-14T02:51:20.229" v="877" actId="20577"/>
          <ac:spMkLst>
            <pc:docMk/>
            <pc:sldMk cId="3375388270" sldId="327"/>
            <ac:spMk id="2" creationId="{D64A4C0A-A746-8BD8-4CDA-EE58A6B6B94F}"/>
          </ac:spMkLst>
        </pc:spChg>
        <pc:spChg chg="mod">
          <ac:chgData name="Patrick Newman" userId="3b6d677ab6269c3c" providerId="LiveId" clId="{A55C7B53-9586-ED4C-A6A0-BA2D82D4CB7C}" dt="2023-10-14T02:59:17.633" v="945" actId="20577"/>
          <ac:spMkLst>
            <pc:docMk/>
            <pc:sldMk cId="3375388270" sldId="327"/>
            <ac:spMk id="3" creationId="{24E44992-D0A5-3701-2904-3272D1A967D3}"/>
          </ac:spMkLst>
        </pc:spChg>
      </pc:sldChg>
      <pc:sldChg chg="modSp">
        <pc:chgData name="Patrick Newman" userId="3b6d677ab6269c3c" providerId="LiveId" clId="{A55C7B53-9586-ED4C-A6A0-BA2D82D4CB7C}" dt="2023-10-14T03:01:04.850" v="1004" actId="20577"/>
        <pc:sldMkLst>
          <pc:docMk/>
          <pc:sldMk cId="3720144075" sldId="328"/>
        </pc:sldMkLst>
        <pc:spChg chg="mod">
          <ac:chgData name="Patrick Newman" userId="3b6d677ab6269c3c" providerId="LiveId" clId="{A55C7B53-9586-ED4C-A6A0-BA2D82D4CB7C}" dt="2023-10-14T03:01:04.850" v="1004" actId="20577"/>
          <ac:spMkLst>
            <pc:docMk/>
            <pc:sldMk cId="3720144075" sldId="328"/>
            <ac:spMk id="2" creationId="{8317D2FC-32BA-81F3-2039-F2D8FF79EA10}"/>
          </ac:spMkLst>
        </pc:spChg>
        <pc:spChg chg="mod">
          <ac:chgData name="Patrick Newman" userId="3b6d677ab6269c3c" providerId="LiveId" clId="{A55C7B53-9586-ED4C-A6A0-BA2D82D4CB7C}" dt="2023-10-14T02:56:06.248" v="941" actId="20577"/>
          <ac:spMkLst>
            <pc:docMk/>
            <pc:sldMk cId="3720144075" sldId="328"/>
            <ac:spMk id="3" creationId="{8FA13995-EC11-A021-6EE8-CD601453F6D9}"/>
          </ac:spMkLst>
        </pc:spChg>
      </pc:sldChg>
      <pc:sldChg chg="modSp">
        <pc:chgData name="Patrick Newman" userId="3b6d677ab6269c3c" providerId="LiveId" clId="{A55C7B53-9586-ED4C-A6A0-BA2D82D4CB7C}" dt="2023-10-14T03:01:16.166" v="1012" actId="20577"/>
        <pc:sldMkLst>
          <pc:docMk/>
          <pc:sldMk cId="3424279038" sldId="329"/>
        </pc:sldMkLst>
        <pc:spChg chg="mod">
          <ac:chgData name="Patrick Newman" userId="3b6d677ab6269c3c" providerId="LiveId" clId="{A55C7B53-9586-ED4C-A6A0-BA2D82D4CB7C}" dt="2023-10-14T03:01:16.166" v="1012" actId="20577"/>
          <ac:spMkLst>
            <pc:docMk/>
            <pc:sldMk cId="3424279038" sldId="329"/>
            <ac:spMk id="2" creationId="{D7A9AFD4-335F-CC09-4AF0-6230BF5AF189}"/>
          </ac:spMkLst>
        </pc:spChg>
        <pc:picChg chg="mod modCrop">
          <ac:chgData name="Patrick Newman" userId="3b6d677ab6269c3c" providerId="LiveId" clId="{A55C7B53-9586-ED4C-A6A0-BA2D82D4CB7C}" dt="2023-10-14T02:46:23.293" v="847" actId="18131"/>
          <ac:picMkLst>
            <pc:docMk/>
            <pc:sldMk cId="3424279038" sldId="329"/>
            <ac:picMk id="4" creationId="{B818921C-4A41-0B26-6007-55F7DCACFE4C}"/>
          </ac:picMkLst>
        </pc:picChg>
      </pc:sldChg>
      <pc:sldChg chg="modSp">
        <pc:chgData name="Patrick Newman" userId="3b6d677ab6269c3c" providerId="LiveId" clId="{A55C7B53-9586-ED4C-A6A0-BA2D82D4CB7C}" dt="2023-10-14T03:01:43.416" v="1019" actId="20577"/>
        <pc:sldMkLst>
          <pc:docMk/>
          <pc:sldMk cId="250499400" sldId="330"/>
        </pc:sldMkLst>
        <pc:spChg chg="mod">
          <ac:chgData name="Patrick Newman" userId="3b6d677ab6269c3c" providerId="LiveId" clId="{A55C7B53-9586-ED4C-A6A0-BA2D82D4CB7C}" dt="2023-10-14T03:01:43.416" v="1019" actId="20577"/>
          <ac:spMkLst>
            <pc:docMk/>
            <pc:sldMk cId="250499400" sldId="330"/>
            <ac:spMk id="2" creationId="{6B80600B-8763-8DF5-FF0C-BF994B0AABE4}"/>
          </ac:spMkLst>
        </pc:spChg>
        <pc:spChg chg="mod">
          <ac:chgData name="Patrick Newman" userId="3b6d677ab6269c3c" providerId="LiveId" clId="{A55C7B53-9586-ED4C-A6A0-BA2D82D4CB7C}" dt="2023-10-14T02:44:37.910" v="840" actId="20577"/>
          <ac:spMkLst>
            <pc:docMk/>
            <pc:sldMk cId="250499400" sldId="330"/>
            <ac:spMk id="3" creationId="{8A0B5A1A-A78D-A0D7-63DD-FD79A0F26D27}"/>
          </ac:spMkLst>
        </pc:spChg>
      </pc:sldChg>
      <pc:sldChg chg="modSp del">
        <pc:chgData name="Patrick Newman" userId="3b6d677ab6269c3c" providerId="LiveId" clId="{A55C7B53-9586-ED4C-A6A0-BA2D82D4CB7C}" dt="2023-10-14T02:33:25.300" v="608" actId="2696"/>
        <pc:sldMkLst>
          <pc:docMk/>
          <pc:sldMk cId="1409720197" sldId="331"/>
        </pc:sldMkLst>
        <pc:spChg chg="mod">
          <ac:chgData name="Patrick Newman" userId="3b6d677ab6269c3c" providerId="LiveId" clId="{A55C7B53-9586-ED4C-A6A0-BA2D82D4CB7C}" dt="2023-10-13T22:20:54.070" v="231" actId="255"/>
          <ac:spMkLst>
            <pc:docMk/>
            <pc:sldMk cId="1409720197" sldId="331"/>
            <ac:spMk id="3" creationId="{2EB19623-4E69-6873-0037-3E27E2E2010E}"/>
          </ac:spMkLst>
        </pc:spChg>
      </pc:sldChg>
      <pc:sldChg chg="modSp">
        <pc:chgData name="Patrick Newman" userId="3b6d677ab6269c3c" providerId="LiveId" clId="{A55C7B53-9586-ED4C-A6A0-BA2D82D4CB7C}" dt="2023-10-14T03:02:25.883" v="1075" actId="20577"/>
        <pc:sldMkLst>
          <pc:docMk/>
          <pc:sldMk cId="1177739118" sldId="332"/>
        </pc:sldMkLst>
        <pc:spChg chg="mod">
          <ac:chgData name="Patrick Newman" userId="3b6d677ab6269c3c" providerId="LiveId" clId="{A55C7B53-9586-ED4C-A6A0-BA2D82D4CB7C}" dt="2023-10-14T03:02:25.883" v="1075" actId="20577"/>
          <ac:spMkLst>
            <pc:docMk/>
            <pc:sldMk cId="1177739118" sldId="332"/>
            <ac:spMk id="3" creationId="{467EAA34-1249-19C8-5565-9ED8D086BC53}"/>
          </ac:spMkLst>
        </pc:spChg>
      </pc:sldChg>
      <pc:sldChg chg="addSp modSp addAnim delAnim">
        <pc:chgData name="Patrick Newman" userId="3b6d677ab6269c3c" providerId="LiveId" clId="{A55C7B53-9586-ED4C-A6A0-BA2D82D4CB7C}" dt="2023-10-14T02:48:59.214" v="857" actId="1076"/>
        <pc:sldMkLst>
          <pc:docMk/>
          <pc:sldMk cId="4290571084" sldId="333"/>
        </pc:sldMkLst>
        <pc:spChg chg="mod">
          <ac:chgData name="Patrick Newman" userId="3b6d677ab6269c3c" providerId="LiveId" clId="{A55C7B53-9586-ED4C-A6A0-BA2D82D4CB7C}" dt="2023-10-14T02:48:32.620" v="854" actId="20577"/>
          <ac:spMkLst>
            <pc:docMk/>
            <pc:sldMk cId="4290571084" sldId="333"/>
            <ac:spMk id="3" creationId="{DB943020-9DD0-7996-8B64-125B3CD123AF}"/>
          </ac:spMkLst>
        </pc:spChg>
        <pc:spChg chg="add mod">
          <ac:chgData name="Patrick Newman" userId="3b6d677ab6269c3c" providerId="LiveId" clId="{A55C7B53-9586-ED4C-A6A0-BA2D82D4CB7C}" dt="2023-10-14T02:48:59.214" v="857" actId="1076"/>
          <ac:spMkLst>
            <pc:docMk/>
            <pc:sldMk cId="4290571084" sldId="333"/>
            <ac:spMk id="6" creationId="{3055D518-4D94-A6A4-5B1B-E3546D9C3B26}"/>
          </ac:spMkLst>
        </pc:spChg>
      </pc:sldChg>
    </pc:docChg>
  </pc:docChgLst>
  <pc:docChgLst>
    <pc:chgData name="Patrick Newman" userId="3b6d677ab6269c3c" providerId="LiveId" clId="{23197A20-EC62-1D4F-8DC4-AADF7E015BB3}"/>
    <pc:docChg chg="custSel modSld">
      <pc:chgData name="Patrick Newman" userId="3b6d677ab6269c3c" providerId="LiveId" clId="{23197A20-EC62-1D4F-8DC4-AADF7E015BB3}" dt="2023-10-12T20:54:19.975" v="206" actId="27636"/>
      <pc:docMkLst>
        <pc:docMk/>
      </pc:docMkLst>
      <pc:sldChg chg="modSp">
        <pc:chgData name="Patrick Newman" userId="3b6d677ab6269c3c" providerId="LiveId" clId="{23197A20-EC62-1D4F-8DC4-AADF7E015BB3}" dt="2023-10-12T20:47:08.255" v="51" actId="20577"/>
        <pc:sldMkLst>
          <pc:docMk/>
          <pc:sldMk cId="1623810824" sldId="320"/>
        </pc:sldMkLst>
        <pc:spChg chg="mod">
          <ac:chgData name="Patrick Newman" userId="3b6d677ab6269c3c" providerId="LiveId" clId="{23197A20-EC62-1D4F-8DC4-AADF7E015BB3}" dt="2023-10-12T20:46:31.333" v="0" actId="20577"/>
          <ac:spMkLst>
            <pc:docMk/>
            <pc:sldMk cId="1623810824" sldId="320"/>
            <ac:spMk id="2" creationId="{1694100E-0F46-7CB7-9B29-4F718FD9A392}"/>
          </ac:spMkLst>
        </pc:spChg>
        <pc:spChg chg="mod">
          <ac:chgData name="Patrick Newman" userId="3b6d677ab6269c3c" providerId="LiveId" clId="{23197A20-EC62-1D4F-8DC4-AADF7E015BB3}" dt="2023-10-12T20:47:08.255" v="51" actId="20577"/>
          <ac:spMkLst>
            <pc:docMk/>
            <pc:sldMk cId="1623810824" sldId="320"/>
            <ac:spMk id="3" creationId="{1320E220-3921-F6CC-52BC-C638BA808366}"/>
          </ac:spMkLst>
        </pc:spChg>
      </pc:sldChg>
      <pc:sldChg chg="modSp">
        <pc:chgData name="Patrick Newman" userId="3b6d677ab6269c3c" providerId="LiveId" clId="{23197A20-EC62-1D4F-8DC4-AADF7E015BB3}" dt="2023-10-12T20:47:51.213" v="63" actId="20577"/>
        <pc:sldMkLst>
          <pc:docMk/>
          <pc:sldMk cId="449068990" sldId="323"/>
        </pc:sldMkLst>
        <pc:spChg chg="mod">
          <ac:chgData name="Patrick Newman" userId="3b6d677ab6269c3c" providerId="LiveId" clId="{23197A20-EC62-1D4F-8DC4-AADF7E015BB3}" dt="2023-10-12T20:47:51.213" v="63" actId="20577"/>
          <ac:spMkLst>
            <pc:docMk/>
            <pc:sldMk cId="449068990" sldId="323"/>
            <ac:spMk id="3" creationId="{5D592287-2857-9F68-88EB-DE90CEB7DFA2}"/>
          </ac:spMkLst>
        </pc:spChg>
      </pc:sldChg>
      <pc:sldChg chg="modSp">
        <pc:chgData name="Patrick Newman" userId="3b6d677ab6269c3c" providerId="LiveId" clId="{23197A20-EC62-1D4F-8DC4-AADF7E015BB3}" dt="2023-10-12T20:48:31.709" v="70" actId="255"/>
        <pc:sldMkLst>
          <pc:docMk/>
          <pc:sldMk cId="2176294569" sldId="324"/>
        </pc:sldMkLst>
        <pc:spChg chg="mod">
          <ac:chgData name="Patrick Newman" userId="3b6d677ab6269c3c" providerId="LiveId" clId="{23197A20-EC62-1D4F-8DC4-AADF7E015BB3}" dt="2023-10-12T20:48:31.709" v="70" actId="255"/>
          <ac:spMkLst>
            <pc:docMk/>
            <pc:sldMk cId="2176294569" sldId="324"/>
            <ac:spMk id="3" creationId="{E5D0C420-0D8A-726F-4C23-CE1D5D660274}"/>
          </ac:spMkLst>
        </pc:spChg>
      </pc:sldChg>
      <pc:sldChg chg="modSp">
        <pc:chgData name="Patrick Newman" userId="3b6d677ab6269c3c" providerId="LiveId" clId="{23197A20-EC62-1D4F-8DC4-AADF7E015BB3}" dt="2023-10-12T20:48:58.614" v="77" actId="14100"/>
        <pc:sldMkLst>
          <pc:docMk/>
          <pc:sldMk cId="3935817596" sldId="325"/>
        </pc:sldMkLst>
        <pc:spChg chg="mod">
          <ac:chgData name="Patrick Newman" userId="3b6d677ab6269c3c" providerId="LiveId" clId="{23197A20-EC62-1D4F-8DC4-AADF7E015BB3}" dt="2023-10-12T20:48:45.432" v="75" actId="20577"/>
          <ac:spMkLst>
            <pc:docMk/>
            <pc:sldMk cId="3935817596" sldId="325"/>
            <ac:spMk id="3" creationId="{1A748E89-BD00-37AC-6E40-5D28BA68AEDC}"/>
          </ac:spMkLst>
        </pc:spChg>
        <pc:picChg chg="mod">
          <ac:chgData name="Patrick Newman" userId="3b6d677ab6269c3c" providerId="LiveId" clId="{23197A20-EC62-1D4F-8DC4-AADF7E015BB3}" dt="2023-10-12T20:48:58.614" v="77" actId="14100"/>
          <ac:picMkLst>
            <pc:docMk/>
            <pc:sldMk cId="3935817596" sldId="325"/>
            <ac:picMk id="5" creationId="{8B6B2F8E-188A-488C-1931-DFF44E78EFDA}"/>
          </ac:picMkLst>
        </pc:picChg>
      </pc:sldChg>
      <pc:sldChg chg="modSp">
        <pc:chgData name="Patrick Newman" userId="3b6d677ab6269c3c" providerId="LiveId" clId="{23197A20-EC62-1D4F-8DC4-AADF7E015BB3}" dt="2023-10-12T20:50:59.963" v="89" actId="255"/>
        <pc:sldMkLst>
          <pc:docMk/>
          <pc:sldMk cId="1653104228" sldId="326"/>
        </pc:sldMkLst>
        <pc:spChg chg="mod">
          <ac:chgData name="Patrick Newman" userId="3b6d677ab6269c3c" providerId="LiveId" clId="{23197A20-EC62-1D4F-8DC4-AADF7E015BB3}" dt="2023-10-12T20:50:59.963" v="89" actId="255"/>
          <ac:spMkLst>
            <pc:docMk/>
            <pc:sldMk cId="1653104228" sldId="326"/>
            <ac:spMk id="3" creationId="{A1C75FE6-7134-A2EE-6BA9-CBC48A078756}"/>
          </ac:spMkLst>
        </pc:spChg>
      </pc:sldChg>
      <pc:sldChg chg="modSp">
        <pc:chgData name="Patrick Newman" userId="3b6d677ab6269c3c" providerId="LiveId" clId="{23197A20-EC62-1D4F-8DC4-AADF7E015BB3}" dt="2023-10-12T20:51:54.637" v="93" actId="255"/>
        <pc:sldMkLst>
          <pc:docMk/>
          <pc:sldMk cId="3375388270" sldId="327"/>
        </pc:sldMkLst>
        <pc:spChg chg="mod">
          <ac:chgData name="Patrick Newman" userId="3b6d677ab6269c3c" providerId="LiveId" clId="{23197A20-EC62-1D4F-8DC4-AADF7E015BB3}" dt="2023-10-12T20:51:54.637" v="93" actId="255"/>
          <ac:spMkLst>
            <pc:docMk/>
            <pc:sldMk cId="3375388270" sldId="327"/>
            <ac:spMk id="3" creationId="{24E44992-D0A5-3701-2904-3272D1A967D3}"/>
          </ac:spMkLst>
        </pc:spChg>
      </pc:sldChg>
      <pc:sldChg chg="modSp">
        <pc:chgData name="Patrick Newman" userId="3b6d677ab6269c3c" providerId="LiveId" clId="{23197A20-EC62-1D4F-8DC4-AADF7E015BB3}" dt="2023-10-12T20:52:52.794" v="144" actId="20577"/>
        <pc:sldMkLst>
          <pc:docMk/>
          <pc:sldMk cId="3720144075" sldId="328"/>
        </pc:sldMkLst>
        <pc:spChg chg="mod">
          <ac:chgData name="Patrick Newman" userId="3b6d677ab6269c3c" providerId="LiveId" clId="{23197A20-EC62-1D4F-8DC4-AADF7E015BB3}" dt="2023-10-12T20:52:52.794" v="144" actId="20577"/>
          <ac:spMkLst>
            <pc:docMk/>
            <pc:sldMk cId="3720144075" sldId="328"/>
            <ac:spMk id="3" creationId="{8FA13995-EC11-A021-6EE8-CD601453F6D9}"/>
          </ac:spMkLst>
        </pc:spChg>
      </pc:sldChg>
      <pc:sldChg chg="modSp">
        <pc:chgData name="Patrick Newman" userId="3b6d677ab6269c3c" providerId="LiveId" clId="{23197A20-EC62-1D4F-8DC4-AADF7E015BB3}" dt="2023-10-12T20:53:50.357" v="203" actId="20577"/>
        <pc:sldMkLst>
          <pc:docMk/>
          <pc:sldMk cId="250499400" sldId="330"/>
        </pc:sldMkLst>
        <pc:spChg chg="mod">
          <ac:chgData name="Patrick Newman" userId="3b6d677ab6269c3c" providerId="LiveId" clId="{23197A20-EC62-1D4F-8DC4-AADF7E015BB3}" dt="2023-10-12T20:53:50.357" v="203" actId="20577"/>
          <ac:spMkLst>
            <pc:docMk/>
            <pc:sldMk cId="250499400" sldId="330"/>
            <ac:spMk id="3" creationId="{8A0B5A1A-A78D-A0D7-63DD-FD79A0F26D27}"/>
          </ac:spMkLst>
        </pc:spChg>
      </pc:sldChg>
      <pc:sldChg chg="modSp">
        <pc:chgData name="Patrick Newman" userId="3b6d677ab6269c3c" providerId="LiveId" clId="{23197A20-EC62-1D4F-8DC4-AADF7E015BB3}" dt="2023-10-12T20:54:19.975" v="206" actId="27636"/>
        <pc:sldMkLst>
          <pc:docMk/>
          <pc:sldMk cId="1409720197" sldId="331"/>
        </pc:sldMkLst>
        <pc:spChg chg="mod">
          <ac:chgData name="Patrick Newman" userId="3b6d677ab6269c3c" providerId="LiveId" clId="{23197A20-EC62-1D4F-8DC4-AADF7E015BB3}" dt="2023-10-12T20:54:19.975" v="206" actId="27636"/>
          <ac:spMkLst>
            <pc:docMk/>
            <pc:sldMk cId="1409720197" sldId="331"/>
            <ac:spMk id="3" creationId="{2EB19623-4E69-6873-0037-3E27E2E2010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E</a:t>
            </a:r>
            <a:r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10/13/23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Wall Street and the Origins of Bretton Woods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Patrick Newman</a:t>
            </a:r>
          </a:p>
          <a:p>
            <a:r>
              <a:rPr lang="en-US" dirty="0"/>
              <a:t>Mises Institute Supporters Summit: The End of the Dollar Era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F401F-8133-51AA-CC0A-D6525360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Bretton Woods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A34-1249-19C8-5565-9ED8D086B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In the late 1940s and early 1950s the World Bank makes loans in Asia, Latin America, Africa, and the Middle East </a:t>
            </a:r>
          </a:p>
          <a:p>
            <a:r>
              <a:rPr lang="en-US" sz="3000" dirty="0"/>
              <a:t>Chase’s postwar foreign loans increase by 85%</a:t>
            </a:r>
          </a:p>
          <a:p>
            <a:r>
              <a:rPr lang="en-US" sz="3000" dirty="0"/>
              <a:t>Chase and other banks establish branches around the world</a:t>
            </a:r>
          </a:p>
          <a:p>
            <a:r>
              <a:rPr lang="en-US" sz="3000" dirty="0"/>
              <a:t>The dollar becomes the world reserve currency</a:t>
            </a:r>
          </a:p>
        </p:txBody>
      </p:sp>
    </p:spTree>
    <p:extLst>
      <p:ext uri="{BB962C8B-B14F-4D97-AF65-F5344CB8AC3E}">
        <p14:creationId xmlns:p14="http://schemas.microsoft.com/office/powerpoint/2010/main" val="117773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6F0A9-E17F-6E08-80C7-1711CBC6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43020-9DD0-7996-8B64-125B3CD12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81200"/>
            <a:ext cx="9829799" cy="2950633"/>
          </a:xfrm>
        </p:spPr>
        <p:txBody>
          <a:bodyPr>
            <a:normAutofit/>
          </a:bodyPr>
          <a:lstStyle/>
          <a:p>
            <a:r>
              <a:rPr lang="en-US" sz="2800" dirty="0"/>
              <a:t>Wall Street lobbied for a new international monetary system and got key personnel appointed</a:t>
            </a:r>
          </a:p>
          <a:p>
            <a:r>
              <a:rPr lang="en-US" sz="2800" dirty="0"/>
              <a:t>Bretton Woods led to dollar dominance and benefitted leading U.S. banks</a:t>
            </a:r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5D518-4D94-A6A4-5B1B-E3546D9C3B26}"/>
              </a:ext>
            </a:extLst>
          </p:cNvPr>
          <p:cNvSpPr txBox="1"/>
          <p:nvPr/>
        </p:nvSpPr>
        <p:spPr>
          <a:xfrm>
            <a:off x="1522413" y="3858683"/>
            <a:ext cx="9578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/>
              <a:t>You should buy </a:t>
            </a:r>
            <a:r>
              <a:rPr lang="en-US" sz="2800" i="1" dirty="0"/>
              <a:t>Cronyism: Rise of the Corporatist State</a:t>
            </a:r>
            <a:r>
              <a:rPr lang="en-US" sz="2800" dirty="0"/>
              <a:t> when it comes out! </a:t>
            </a:r>
          </a:p>
        </p:txBody>
      </p:sp>
    </p:spTree>
    <p:extLst>
      <p:ext uri="{BB962C8B-B14F-4D97-AF65-F5344CB8AC3E}">
        <p14:creationId xmlns:p14="http://schemas.microsoft.com/office/powerpoint/2010/main" val="429057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A4C0A-A746-8BD8-4CDA-EE58A6B6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Bretton Woods: The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44992-D0A5-3701-2904-3272D1A96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Dollar redeemable internationally ($35 = 1 oz), other currencies redeemable in dollars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International Monetary Fund: government funded, would loan dollars for currency stabilization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World Bank: government and private funded, would loan dollars for infrastructure development</a:t>
            </a:r>
          </a:p>
        </p:txBody>
      </p:sp>
    </p:spTree>
    <p:extLst>
      <p:ext uri="{BB962C8B-B14F-4D97-AF65-F5344CB8AC3E}">
        <p14:creationId xmlns:p14="http://schemas.microsoft.com/office/powerpoint/2010/main" val="337538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4100E-0F46-7CB7-9B29-4F718FD9A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Wall Street and Bretton Woods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0E220-3921-F6CC-52BC-C638BA808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/>
            <a:r>
              <a:rPr lang="en-US" sz="3000" dirty="0"/>
              <a:t>Wall Street banks and affiliated think tanks lobbied for Bretton Woods</a:t>
            </a:r>
          </a:p>
          <a:p>
            <a:pPr marL="228600" lvl="1"/>
            <a:endParaRPr lang="en-US" sz="3000" dirty="0"/>
          </a:p>
          <a:p>
            <a:pPr marL="228600" lvl="1"/>
            <a:r>
              <a:rPr lang="en-US" sz="3000" dirty="0"/>
              <a:t>They wanted other countries to </a:t>
            </a:r>
          </a:p>
          <a:p>
            <a:pPr marL="403225" lvl="2"/>
            <a:r>
              <a:rPr lang="en-US" sz="2800" dirty="0"/>
              <a:t>hold the dollar as reserves </a:t>
            </a:r>
          </a:p>
          <a:p>
            <a:pPr marL="403225" lvl="2"/>
            <a:r>
              <a:rPr lang="en-US" sz="2800" dirty="0"/>
              <a:t>borrow more from Wall Street</a:t>
            </a:r>
          </a:p>
          <a:p>
            <a:pPr marL="403225" lvl="2"/>
            <a:r>
              <a:rPr lang="en-US" sz="2800" dirty="0"/>
              <a:t>not default on loans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1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872FA-387A-1870-1588-89D56761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Wall Street in the 1920s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92287-2857-9F68-88EB-DE90CEB7D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Post WW1 Wall Street and the New York Fed create an international gold exchange standard</a:t>
            </a:r>
          </a:p>
          <a:p>
            <a:pPr lvl="1"/>
            <a:r>
              <a:rPr lang="en-US" sz="2800" dirty="0"/>
              <a:t>Only dollars and pounds redeemable in gold ($20 = 1 oz), other currencies redeemable in dollars and pounds </a:t>
            </a:r>
          </a:p>
          <a:p>
            <a:pPr lvl="1"/>
            <a:r>
              <a:rPr lang="en-US" sz="2800" dirty="0"/>
              <a:t>Council on Foreign Relations (est. 1921) advocates</a:t>
            </a:r>
          </a:p>
          <a:p>
            <a:pPr lvl="1"/>
            <a:endParaRPr lang="en-US" sz="2400" dirty="0"/>
          </a:p>
          <a:p>
            <a:pPr marL="228600"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906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EAC4-A753-DCF8-3D31-693734B87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1930s Currency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0C420-0D8A-726F-4C23-CE1D5D660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Great Depression destroys the gold exchange standard</a:t>
            </a:r>
          </a:p>
          <a:p>
            <a:r>
              <a:rPr lang="en-US" sz="2800" dirty="0"/>
              <a:t>Many South American countries default on their loans </a:t>
            </a:r>
          </a:p>
          <a:p>
            <a:r>
              <a:rPr lang="en-US" sz="2800" dirty="0"/>
              <a:t>In 1933 the U.S. left the domestic gold standard (internationally $35 dollars = 1 oz.)</a:t>
            </a:r>
          </a:p>
          <a:p>
            <a:r>
              <a:rPr lang="en-US" sz="2800" dirty="0"/>
              <a:t>Wall Street, led by Chase National Bank board chairman Winthrop Aldrich, wants a new gold-exchange standard</a:t>
            </a:r>
          </a:p>
          <a:p>
            <a:pPr lvl="1"/>
            <a:r>
              <a:rPr lang="en-US" sz="2400" dirty="0"/>
              <a:t>Aldrich a member of the CFR</a:t>
            </a:r>
          </a:p>
        </p:txBody>
      </p:sp>
    </p:spTree>
    <p:extLst>
      <p:ext uri="{BB962C8B-B14F-4D97-AF65-F5344CB8AC3E}">
        <p14:creationId xmlns:p14="http://schemas.microsoft.com/office/powerpoint/2010/main" val="21762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67DB-F052-5CD6-12CC-A680EFAA2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CFR Gets Involved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75FE6-7134-A2EE-6BA9-CBC48A078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/>
            <a:r>
              <a:rPr lang="en-US" sz="2800" dirty="0"/>
              <a:t>When WW2 breaks out CFR’s </a:t>
            </a:r>
            <a:r>
              <a:rPr lang="en-US" sz="2800" i="1" dirty="0"/>
              <a:t>Foreign Affairs</a:t>
            </a:r>
            <a:r>
              <a:rPr lang="en-US" sz="2800" dirty="0"/>
              <a:t> editor talks to State Department about postwar order</a:t>
            </a:r>
          </a:p>
          <a:p>
            <a:pPr marL="403225" lvl="2"/>
            <a:r>
              <a:rPr lang="en-US" sz="2600" dirty="0"/>
              <a:t>WW2 provides U.S. with a “grand opportunity” to become “the premier power in the world” </a:t>
            </a:r>
          </a:p>
          <a:p>
            <a:endParaRPr lang="en-US" dirty="0"/>
          </a:p>
          <a:p>
            <a:r>
              <a:rPr lang="en-US" sz="2800" dirty="0"/>
              <a:t>Economic and Financial Group to devise new economic order</a:t>
            </a:r>
          </a:p>
        </p:txBody>
      </p:sp>
    </p:spTree>
    <p:extLst>
      <p:ext uri="{BB962C8B-B14F-4D97-AF65-F5344CB8AC3E}">
        <p14:creationId xmlns:p14="http://schemas.microsoft.com/office/powerpoint/2010/main" val="165310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7D2FC-32BA-81F3-2039-F2D8FF79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Bretton Woods—on Wall Street’s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13995-EC11-A021-6EE8-CD601453F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81200"/>
            <a:ext cx="9296399" cy="4187825"/>
          </a:xfrm>
        </p:spPr>
        <p:txBody>
          <a:bodyPr>
            <a:normAutofit/>
          </a:bodyPr>
          <a:lstStyle/>
          <a:p>
            <a:r>
              <a:rPr lang="en-US" sz="2800" dirty="0"/>
              <a:t>Aldrich and Wall Street did not want IMF making long term loans because they would compete with their loans</a:t>
            </a:r>
          </a:p>
          <a:p>
            <a:r>
              <a:rPr lang="en-US" sz="2800" dirty="0"/>
              <a:t>They also want World Bank/IMF loans given only to countries that paid back earlier loans from Wall Street</a:t>
            </a:r>
          </a:p>
          <a:p>
            <a:pPr lvl="1"/>
            <a:r>
              <a:rPr lang="en-US" sz="2400" dirty="0"/>
              <a:t>1945: 87% of European bonds and 60% of South American bonds in default</a:t>
            </a:r>
          </a:p>
          <a:p>
            <a:pPr marL="228600" lvl="1"/>
            <a:r>
              <a:rPr lang="en-US" sz="2800" dirty="0"/>
              <a:t>Congress revises Bretton Woods—IMF loans would only be for short-term currency stabilization</a:t>
            </a:r>
          </a:p>
          <a:p>
            <a:pPr marL="403225" lvl="2"/>
            <a:r>
              <a:rPr lang="en-US" sz="2600" dirty="0"/>
              <a:t>Ratifies in mid-1945</a:t>
            </a:r>
          </a:p>
        </p:txBody>
      </p:sp>
    </p:spTree>
    <p:extLst>
      <p:ext uri="{BB962C8B-B14F-4D97-AF65-F5344CB8AC3E}">
        <p14:creationId xmlns:p14="http://schemas.microsoft.com/office/powerpoint/2010/main" val="372014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AFD4-335F-CC09-4AF0-6230BF5AF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Aldrich Explains Bretton Woods </a:t>
            </a:r>
            <a:br>
              <a:rPr lang="en-US" dirty="0"/>
            </a:br>
            <a:r>
              <a:rPr lang="en-US" dirty="0"/>
              <a:t>to Marilyn Monroe</a:t>
            </a:r>
          </a:p>
        </p:txBody>
      </p:sp>
      <p:pic>
        <p:nvPicPr>
          <p:cNvPr id="4" name="Content Placeholder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818921C-4A41-0B26-6007-55F7DCACF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" b="-216"/>
          <a:stretch/>
        </p:blipFill>
        <p:spPr>
          <a:xfrm>
            <a:off x="3374834" y="1752600"/>
            <a:ext cx="6124955" cy="48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7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0600B-8763-8DF5-FF0C-BF994B0AA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Runs Bretton Woods?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B5A1A-A78D-A0D7-63DD-FD79A0F26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81200"/>
            <a:ext cx="9524999" cy="418782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 real center of attention on the World Bank—juicy reconstruction loans!</a:t>
            </a:r>
          </a:p>
          <a:p>
            <a:pPr lvl="1"/>
            <a:r>
              <a:rPr lang="en-US" sz="2800" dirty="0"/>
              <a:t>Wall Street lends money to World Bank</a:t>
            </a:r>
          </a:p>
          <a:p>
            <a:pPr lvl="1"/>
            <a:r>
              <a:rPr lang="en-US" sz="2800" dirty="0"/>
              <a:t>World Bank then lends to countries that repay earlier loans from Wall Street (raise taxes)</a:t>
            </a:r>
          </a:p>
          <a:p>
            <a:pPr lvl="1"/>
            <a:r>
              <a:rPr lang="en-US" sz="2800" dirty="0"/>
              <a:t>Wall Street collects two checks </a:t>
            </a:r>
          </a:p>
          <a:p>
            <a:r>
              <a:rPr lang="en-US" sz="3200" dirty="0"/>
              <a:t>Aldrich gets Truman to appoint John J. McCloy as president of the World Bank</a:t>
            </a:r>
          </a:p>
          <a:p>
            <a:pPr lvl="1"/>
            <a:r>
              <a:rPr lang="en-US" sz="2800" dirty="0"/>
              <a:t>Prominent lawyer for Chase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04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Application>Microsoft Office PowerPoint</Application>
  <PresentationFormat>Custom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Currency Symbols 16x9</vt:lpstr>
      <vt:lpstr>Wall Street and the Origins of Bretton Woods</vt:lpstr>
      <vt:lpstr>Bretton Woods: The System</vt:lpstr>
      <vt:lpstr>Wall Street and Bretton Woods</vt:lpstr>
      <vt:lpstr>Wall Street in the 1920s</vt:lpstr>
      <vt:lpstr>The 1930s Currency Situation</vt:lpstr>
      <vt:lpstr>The CFR Gets Involved</vt:lpstr>
      <vt:lpstr>Bretton Woods—on Wall Street’s Terms</vt:lpstr>
      <vt:lpstr>Aldrich Explains Bretton Woods  to Marilyn Monroe</vt:lpstr>
      <vt:lpstr>Who Runs Bretton Woods?</vt:lpstr>
      <vt:lpstr>Bretton Woods in Action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Wall Street and the Origins of Bretton Woods</dc:title>
  <dc:creator>Patrick Newman</dc:creator>
  <cp:lastModifiedBy>Patrick Newman</cp:lastModifiedBy>
  <cp:revision>4</cp:revision>
  <dcterms:created xsi:type="dcterms:W3CDTF">2023-10-12T16:07:50Z</dcterms:created>
  <dcterms:modified xsi:type="dcterms:W3CDTF">2023-10-14T03:02:34Z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