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8" r:id="rId2"/>
    <p:sldId id="319" r:id="rId3"/>
    <p:sldId id="320" r:id="rId4"/>
    <p:sldId id="321" r:id="rId5"/>
    <p:sldId id="322" r:id="rId6"/>
    <p:sldId id="323" r:id="rId7"/>
    <p:sldId id="337" r:id="rId8"/>
    <p:sldId id="336" r:id="rId9"/>
    <p:sldId id="324" r:id="rId10"/>
    <p:sldId id="325" r:id="rId11"/>
    <p:sldId id="326" r:id="rId12"/>
    <p:sldId id="327" r:id="rId13"/>
    <p:sldId id="328" r:id="rId14"/>
    <p:sldId id="329" r:id="rId15"/>
    <p:sldId id="332" r:id="rId16"/>
    <p:sldId id="331" r:id="rId17"/>
    <p:sldId id="333" r:id="rId18"/>
    <p:sldId id="334" r:id="rId19"/>
    <p:sldId id="335" r:id="rId20"/>
    <p:sldId id="338" r:id="rId21"/>
    <p:sldId id="339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C728B-7A51-4B54-86AE-B3ABF7816E06}" v="5" dt="2023-10-12T01:57:09.557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Newman" userId="3b6d677ab6269c3c" providerId="LiveId" clId="{3BCC728B-7A51-4B54-86AE-B3ABF7816E06}"/>
    <pc:docChg chg="undo custSel addSld delSld modSld">
      <pc:chgData name="Patrick Newman" userId="3b6d677ab6269c3c" providerId="LiveId" clId="{3BCC728B-7A51-4B54-86AE-B3ABF7816E06}" dt="2023-10-12T13:27:32.197" v="9107" actId="14100"/>
      <pc:docMkLst>
        <pc:docMk/>
      </pc:docMkLst>
      <pc:sldChg chg="modSp mod">
        <pc:chgData name="Patrick Newman" userId="3b6d677ab6269c3c" providerId="LiveId" clId="{3BCC728B-7A51-4B54-86AE-B3ABF7816E06}" dt="2023-10-12T13:23:54.601" v="9008" actId="20577"/>
        <pc:sldMkLst>
          <pc:docMk/>
          <pc:sldMk cId="1380637926" sldId="319"/>
        </pc:sldMkLst>
        <pc:spChg chg="mod">
          <ac:chgData name="Patrick Newman" userId="3b6d677ab6269c3c" providerId="LiveId" clId="{3BCC728B-7A51-4B54-86AE-B3ABF7816E06}" dt="2023-10-12T13:23:54.601" v="9008" actId="20577"/>
          <ac:spMkLst>
            <pc:docMk/>
            <pc:sldMk cId="1380637926" sldId="319"/>
            <ac:spMk id="3" creationId="{7C4655AA-E21E-B886-241C-D6FF354201C8}"/>
          </ac:spMkLst>
        </pc:spChg>
      </pc:sldChg>
      <pc:sldChg chg="modSp mod">
        <pc:chgData name="Patrick Newman" userId="3b6d677ab6269c3c" providerId="LiveId" clId="{3BCC728B-7A51-4B54-86AE-B3ABF7816E06}" dt="2023-10-12T01:52:09.426" v="7282" actId="20577"/>
        <pc:sldMkLst>
          <pc:docMk/>
          <pc:sldMk cId="3122336292" sldId="320"/>
        </pc:sldMkLst>
        <pc:spChg chg="mod">
          <ac:chgData name="Patrick Newman" userId="3b6d677ab6269c3c" providerId="LiveId" clId="{3BCC728B-7A51-4B54-86AE-B3ABF7816E06}" dt="2023-10-12T01:52:09.426" v="7282" actId="20577"/>
          <ac:spMkLst>
            <pc:docMk/>
            <pc:sldMk cId="3122336292" sldId="320"/>
            <ac:spMk id="3" creationId="{62EB5F35-56EE-670B-491F-F32536BC5751}"/>
          </ac:spMkLst>
        </pc:spChg>
      </pc:sldChg>
      <pc:sldChg chg="modSp mod">
        <pc:chgData name="Patrick Newman" userId="3b6d677ab6269c3c" providerId="LiveId" clId="{3BCC728B-7A51-4B54-86AE-B3ABF7816E06}" dt="2023-10-12T01:51:38.411" v="7274" actId="403"/>
        <pc:sldMkLst>
          <pc:docMk/>
          <pc:sldMk cId="3729741532" sldId="321"/>
        </pc:sldMkLst>
        <pc:spChg chg="mod">
          <ac:chgData name="Patrick Newman" userId="3b6d677ab6269c3c" providerId="LiveId" clId="{3BCC728B-7A51-4B54-86AE-B3ABF7816E06}" dt="2023-10-12T01:51:38.411" v="7274" actId="403"/>
          <ac:spMkLst>
            <pc:docMk/>
            <pc:sldMk cId="3729741532" sldId="321"/>
            <ac:spMk id="3" creationId="{C2EBDE1D-C5C8-850C-53E5-915ACC68A2A3}"/>
          </ac:spMkLst>
        </pc:spChg>
      </pc:sldChg>
      <pc:sldChg chg="modSp mod">
        <pc:chgData name="Patrick Newman" userId="3b6d677ab6269c3c" providerId="LiveId" clId="{3BCC728B-7A51-4B54-86AE-B3ABF7816E06}" dt="2023-10-12T13:24:17.301" v="9010" actId="404"/>
        <pc:sldMkLst>
          <pc:docMk/>
          <pc:sldMk cId="1735944769" sldId="322"/>
        </pc:sldMkLst>
        <pc:spChg chg="mod">
          <ac:chgData name="Patrick Newman" userId="3b6d677ab6269c3c" providerId="LiveId" clId="{3BCC728B-7A51-4B54-86AE-B3ABF7816E06}" dt="2023-10-12T13:24:17.301" v="9010" actId="404"/>
          <ac:spMkLst>
            <pc:docMk/>
            <pc:sldMk cId="1735944769" sldId="322"/>
            <ac:spMk id="3" creationId="{C2EBDE1D-C5C8-850C-53E5-915ACC68A2A3}"/>
          </ac:spMkLst>
        </pc:spChg>
      </pc:sldChg>
      <pc:sldChg chg="modSp mod">
        <pc:chgData name="Patrick Newman" userId="3b6d677ab6269c3c" providerId="LiveId" clId="{3BCC728B-7A51-4B54-86AE-B3ABF7816E06}" dt="2023-10-12T01:43:55.936" v="6255" actId="20577"/>
        <pc:sldMkLst>
          <pc:docMk/>
          <pc:sldMk cId="1991781109" sldId="323"/>
        </pc:sldMkLst>
        <pc:spChg chg="mod">
          <ac:chgData name="Patrick Newman" userId="3b6d677ab6269c3c" providerId="LiveId" clId="{3BCC728B-7A51-4B54-86AE-B3ABF7816E06}" dt="2023-10-12T01:43:55.936" v="6255" actId="20577"/>
          <ac:spMkLst>
            <pc:docMk/>
            <pc:sldMk cId="1991781109" sldId="323"/>
            <ac:spMk id="3" creationId="{C592D94C-1752-DD81-2872-F9C8448F336D}"/>
          </ac:spMkLst>
        </pc:spChg>
      </pc:sldChg>
      <pc:sldChg chg="modSp mod">
        <pc:chgData name="Patrick Newman" userId="3b6d677ab6269c3c" providerId="LiveId" clId="{3BCC728B-7A51-4B54-86AE-B3ABF7816E06}" dt="2023-10-12T13:24:46.702" v="9011" actId="403"/>
        <pc:sldMkLst>
          <pc:docMk/>
          <pc:sldMk cId="1252200402" sldId="324"/>
        </pc:sldMkLst>
        <pc:spChg chg="mod">
          <ac:chgData name="Patrick Newman" userId="3b6d677ab6269c3c" providerId="LiveId" clId="{3BCC728B-7A51-4B54-86AE-B3ABF7816E06}" dt="2023-10-12T13:24:46.702" v="9011" actId="403"/>
          <ac:spMkLst>
            <pc:docMk/>
            <pc:sldMk cId="1252200402" sldId="324"/>
            <ac:spMk id="3" creationId="{0ACA9F20-EE61-9DED-3EC2-35668D7328E1}"/>
          </ac:spMkLst>
        </pc:spChg>
      </pc:sldChg>
      <pc:sldChg chg="modSp mod">
        <pc:chgData name="Patrick Newman" userId="3b6d677ab6269c3c" providerId="LiveId" clId="{3BCC728B-7A51-4B54-86AE-B3ABF7816E06}" dt="2023-10-12T13:24:53.404" v="9012" actId="403"/>
        <pc:sldMkLst>
          <pc:docMk/>
          <pc:sldMk cId="1674638059" sldId="325"/>
        </pc:sldMkLst>
        <pc:spChg chg="mod">
          <ac:chgData name="Patrick Newman" userId="3b6d677ab6269c3c" providerId="LiveId" clId="{3BCC728B-7A51-4B54-86AE-B3ABF7816E06}" dt="2023-10-12T13:24:53.404" v="9012" actId="403"/>
          <ac:spMkLst>
            <pc:docMk/>
            <pc:sldMk cId="1674638059" sldId="325"/>
            <ac:spMk id="3" creationId="{88113FF7-4F64-BA3B-BE79-89A1DF610C23}"/>
          </ac:spMkLst>
        </pc:spChg>
      </pc:sldChg>
      <pc:sldChg chg="modSp mod">
        <pc:chgData name="Patrick Newman" userId="3b6d677ab6269c3c" providerId="LiveId" clId="{3BCC728B-7A51-4B54-86AE-B3ABF7816E06}" dt="2023-10-12T13:25:30.983" v="9066" actId="20577"/>
        <pc:sldMkLst>
          <pc:docMk/>
          <pc:sldMk cId="3240271228" sldId="326"/>
        </pc:sldMkLst>
        <pc:spChg chg="mod">
          <ac:chgData name="Patrick Newman" userId="3b6d677ab6269c3c" providerId="LiveId" clId="{3BCC728B-7A51-4B54-86AE-B3ABF7816E06}" dt="2023-10-12T01:46:08.266" v="6333" actId="20577"/>
          <ac:spMkLst>
            <pc:docMk/>
            <pc:sldMk cId="3240271228" sldId="326"/>
            <ac:spMk id="2" creationId="{C175CDCE-82EB-293E-6C0F-353B752742B9}"/>
          </ac:spMkLst>
        </pc:spChg>
        <pc:spChg chg="mod">
          <ac:chgData name="Patrick Newman" userId="3b6d677ab6269c3c" providerId="LiveId" clId="{3BCC728B-7A51-4B54-86AE-B3ABF7816E06}" dt="2023-10-12T13:25:30.983" v="9066" actId="20577"/>
          <ac:spMkLst>
            <pc:docMk/>
            <pc:sldMk cId="3240271228" sldId="326"/>
            <ac:spMk id="3" creationId="{D5F21C9C-33C3-93CB-4C82-5FFDEC129A93}"/>
          </ac:spMkLst>
        </pc:spChg>
      </pc:sldChg>
      <pc:sldChg chg="addSp modSp mod">
        <pc:chgData name="Patrick Newman" userId="3b6d677ab6269c3c" providerId="LiveId" clId="{3BCC728B-7A51-4B54-86AE-B3ABF7816E06}" dt="2023-10-12T13:26:17.486" v="9084" actId="1076"/>
        <pc:sldMkLst>
          <pc:docMk/>
          <pc:sldMk cId="3779876026" sldId="327"/>
        </pc:sldMkLst>
        <pc:spChg chg="mod">
          <ac:chgData name="Patrick Newman" userId="3b6d677ab6269c3c" providerId="LiveId" clId="{3BCC728B-7A51-4B54-86AE-B3ABF7816E06}" dt="2023-10-12T13:26:17.486" v="9084" actId="1076"/>
          <ac:spMkLst>
            <pc:docMk/>
            <pc:sldMk cId="3779876026" sldId="327"/>
            <ac:spMk id="3" creationId="{C363E3AA-B82A-749E-C815-A19ACD9705EB}"/>
          </ac:spMkLst>
        </pc:spChg>
        <pc:picChg chg="add mod">
          <ac:chgData name="Patrick Newman" userId="3b6d677ab6269c3c" providerId="LiveId" clId="{3BCC728B-7A51-4B54-86AE-B3ABF7816E06}" dt="2023-10-12T01:57:18.916" v="7458" actId="14100"/>
          <ac:picMkLst>
            <pc:docMk/>
            <pc:sldMk cId="3779876026" sldId="327"/>
            <ac:picMk id="5" creationId="{C9F1FC50-3C46-67D8-6B73-11B81FDB1376}"/>
          </ac:picMkLst>
        </pc:picChg>
      </pc:sldChg>
      <pc:sldChg chg="modSp mod">
        <pc:chgData name="Patrick Newman" userId="3b6d677ab6269c3c" providerId="LiveId" clId="{3BCC728B-7A51-4B54-86AE-B3ABF7816E06}" dt="2023-10-12T13:26:30.208" v="9087" actId="403"/>
        <pc:sldMkLst>
          <pc:docMk/>
          <pc:sldMk cId="2924911665" sldId="328"/>
        </pc:sldMkLst>
        <pc:spChg chg="mod">
          <ac:chgData name="Patrick Newman" userId="3b6d677ab6269c3c" providerId="LiveId" clId="{3BCC728B-7A51-4B54-86AE-B3ABF7816E06}" dt="2023-10-11T19:09:08.109" v="143" actId="20577"/>
          <ac:spMkLst>
            <pc:docMk/>
            <pc:sldMk cId="2924911665" sldId="328"/>
            <ac:spMk id="2" creationId="{91431702-175A-B9A7-5147-85F867225AEA}"/>
          </ac:spMkLst>
        </pc:spChg>
        <pc:spChg chg="mod">
          <ac:chgData name="Patrick Newman" userId="3b6d677ab6269c3c" providerId="LiveId" clId="{3BCC728B-7A51-4B54-86AE-B3ABF7816E06}" dt="2023-10-12T13:26:30.208" v="9087" actId="403"/>
          <ac:spMkLst>
            <pc:docMk/>
            <pc:sldMk cId="2924911665" sldId="328"/>
            <ac:spMk id="3" creationId="{8A8A5657-8979-518E-4FE2-5DBA51EA45A9}"/>
          </ac:spMkLst>
        </pc:spChg>
      </pc:sldChg>
      <pc:sldChg chg="modSp new mod">
        <pc:chgData name="Patrick Newman" userId="3b6d677ab6269c3c" providerId="LiveId" clId="{3BCC728B-7A51-4B54-86AE-B3ABF7816E06}" dt="2023-10-12T13:26:40.940" v="9095" actId="403"/>
        <pc:sldMkLst>
          <pc:docMk/>
          <pc:sldMk cId="2705001423" sldId="329"/>
        </pc:sldMkLst>
        <pc:spChg chg="mod">
          <ac:chgData name="Patrick Newman" userId="3b6d677ab6269c3c" providerId="LiveId" clId="{3BCC728B-7A51-4B54-86AE-B3ABF7816E06}" dt="2023-10-11T19:11:56.411" v="699" actId="20577"/>
          <ac:spMkLst>
            <pc:docMk/>
            <pc:sldMk cId="2705001423" sldId="329"/>
            <ac:spMk id="2" creationId="{94D01612-F063-69F4-49B6-7821672C3DAF}"/>
          </ac:spMkLst>
        </pc:spChg>
        <pc:spChg chg="mod">
          <ac:chgData name="Patrick Newman" userId="3b6d677ab6269c3c" providerId="LiveId" clId="{3BCC728B-7A51-4B54-86AE-B3ABF7816E06}" dt="2023-10-12T13:26:40.940" v="9095" actId="403"/>
          <ac:spMkLst>
            <pc:docMk/>
            <pc:sldMk cId="2705001423" sldId="329"/>
            <ac:spMk id="3" creationId="{4BF98396-BB28-1A4C-5B12-1D6E0618395E}"/>
          </ac:spMkLst>
        </pc:spChg>
      </pc:sldChg>
      <pc:sldChg chg="addSp delSp modSp new del mod">
        <pc:chgData name="Patrick Newman" userId="3b6d677ab6269c3c" providerId="LiveId" clId="{3BCC728B-7A51-4B54-86AE-B3ABF7816E06}" dt="2023-10-11T19:26:00.329" v="1631" actId="47"/>
        <pc:sldMkLst>
          <pc:docMk/>
          <pc:sldMk cId="3534837040" sldId="330"/>
        </pc:sldMkLst>
        <pc:spChg chg="mod">
          <ac:chgData name="Patrick Newman" userId="3b6d677ab6269c3c" providerId="LiveId" clId="{3BCC728B-7A51-4B54-86AE-B3ABF7816E06}" dt="2023-10-11T19:15:04.642" v="1079" actId="20577"/>
          <ac:spMkLst>
            <pc:docMk/>
            <pc:sldMk cId="3534837040" sldId="330"/>
            <ac:spMk id="2" creationId="{1F93539F-96CB-EA0A-847A-EA0885140DCC}"/>
          </ac:spMkLst>
        </pc:spChg>
        <pc:spChg chg="del">
          <ac:chgData name="Patrick Newman" userId="3b6d677ab6269c3c" providerId="LiveId" clId="{3BCC728B-7A51-4B54-86AE-B3ABF7816E06}" dt="2023-10-11T19:14:56.662" v="1060" actId="22"/>
          <ac:spMkLst>
            <pc:docMk/>
            <pc:sldMk cId="3534837040" sldId="330"/>
            <ac:spMk id="3" creationId="{9C9F222F-F161-7F75-1F1A-71AB93DFF0B5}"/>
          </ac:spMkLst>
        </pc:spChg>
        <pc:spChg chg="add mod">
          <ac:chgData name="Patrick Newman" userId="3b6d677ab6269c3c" providerId="LiveId" clId="{3BCC728B-7A51-4B54-86AE-B3ABF7816E06}" dt="2023-10-11T19:25:56.492" v="1630" actId="20577"/>
          <ac:spMkLst>
            <pc:docMk/>
            <pc:sldMk cId="3534837040" sldId="330"/>
            <ac:spMk id="6" creationId="{0515DD4F-A743-F2B6-7859-5BA1E8725766}"/>
          </ac:spMkLst>
        </pc:spChg>
        <pc:spChg chg="add del mod">
          <ac:chgData name="Patrick Newman" userId="3b6d677ab6269c3c" providerId="LiveId" clId="{3BCC728B-7A51-4B54-86AE-B3ABF7816E06}" dt="2023-10-11T19:25:45.928" v="1620" actId="478"/>
          <ac:spMkLst>
            <pc:docMk/>
            <pc:sldMk cId="3534837040" sldId="330"/>
            <ac:spMk id="8" creationId="{5866E8F5-5C7A-5D6A-7F5C-F66F20635415}"/>
          </ac:spMkLst>
        </pc:spChg>
        <pc:picChg chg="add del mod ord">
          <ac:chgData name="Patrick Newman" userId="3b6d677ab6269c3c" providerId="LiveId" clId="{3BCC728B-7A51-4B54-86AE-B3ABF7816E06}" dt="2023-10-11T19:25:31.879" v="1618" actId="478"/>
          <ac:picMkLst>
            <pc:docMk/>
            <pc:sldMk cId="3534837040" sldId="330"/>
            <ac:picMk id="5" creationId="{23401B64-CDD9-CA25-E210-7A815048E620}"/>
          </ac:picMkLst>
        </pc:picChg>
      </pc:sldChg>
      <pc:sldChg chg="addSp delSp modSp new mod">
        <pc:chgData name="Patrick Newman" userId="3b6d677ab6269c3c" providerId="LiveId" clId="{3BCC728B-7A51-4B54-86AE-B3ABF7816E06}" dt="2023-10-11T19:21:58.716" v="1617" actId="20577"/>
        <pc:sldMkLst>
          <pc:docMk/>
          <pc:sldMk cId="584465897" sldId="331"/>
        </pc:sldMkLst>
        <pc:spChg chg="mod">
          <ac:chgData name="Patrick Newman" userId="3b6d677ab6269c3c" providerId="LiveId" clId="{3BCC728B-7A51-4B54-86AE-B3ABF7816E06}" dt="2023-10-11T19:21:58.716" v="1617" actId="20577"/>
          <ac:spMkLst>
            <pc:docMk/>
            <pc:sldMk cId="584465897" sldId="331"/>
            <ac:spMk id="2" creationId="{BB65491D-58D5-871C-539A-A5944540439D}"/>
          </ac:spMkLst>
        </pc:spChg>
        <pc:spChg chg="del">
          <ac:chgData name="Patrick Newman" userId="3b6d677ab6269c3c" providerId="LiveId" clId="{3BCC728B-7A51-4B54-86AE-B3ABF7816E06}" dt="2023-10-11T19:21:21.470" v="1576" actId="22"/>
          <ac:spMkLst>
            <pc:docMk/>
            <pc:sldMk cId="584465897" sldId="331"/>
            <ac:spMk id="3" creationId="{47F900C1-5DC5-2B3E-6D77-550CCCCBB8AF}"/>
          </ac:spMkLst>
        </pc:spChg>
        <pc:picChg chg="add mod ord">
          <ac:chgData name="Patrick Newman" userId="3b6d677ab6269c3c" providerId="LiveId" clId="{3BCC728B-7A51-4B54-86AE-B3ABF7816E06}" dt="2023-10-11T19:21:46.952" v="1588" actId="14100"/>
          <ac:picMkLst>
            <pc:docMk/>
            <pc:sldMk cId="584465897" sldId="331"/>
            <ac:picMk id="5" creationId="{4811B800-13E3-B2EA-003A-12EA93D232BC}"/>
          </ac:picMkLst>
        </pc:picChg>
        <pc:picChg chg="add mod">
          <ac:chgData name="Patrick Newman" userId="3b6d677ab6269c3c" providerId="LiveId" clId="{3BCC728B-7A51-4B54-86AE-B3ABF7816E06}" dt="2023-10-11T19:21:52.781" v="1591" actId="1076"/>
          <ac:picMkLst>
            <pc:docMk/>
            <pc:sldMk cId="584465897" sldId="331"/>
            <ac:picMk id="6" creationId="{8090E4C7-B26E-ECCF-3467-4D34C92A7F82}"/>
          </ac:picMkLst>
        </pc:picChg>
      </pc:sldChg>
      <pc:sldChg chg="modSp new mod">
        <pc:chgData name="Patrick Newman" userId="3b6d677ab6269c3c" providerId="LiveId" clId="{3BCC728B-7A51-4B54-86AE-B3ABF7816E06}" dt="2023-10-12T13:27:01.604" v="9100" actId="403"/>
        <pc:sldMkLst>
          <pc:docMk/>
          <pc:sldMk cId="2034358700" sldId="332"/>
        </pc:sldMkLst>
        <pc:spChg chg="mod">
          <ac:chgData name="Patrick Newman" userId="3b6d677ab6269c3c" providerId="LiveId" clId="{3BCC728B-7A51-4B54-86AE-B3ABF7816E06}" dt="2023-10-11T19:26:12.798" v="1682" actId="20577"/>
          <ac:spMkLst>
            <pc:docMk/>
            <pc:sldMk cId="2034358700" sldId="332"/>
            <ac:spMk id="2" creationId="{F1361032-3A5B-1292-D8FE-BFAD08C2B845}"/>
          </ac:spMkLst>
        </pc:spChg>
        <pc:spChg chg="mod">
          <ac:chgData name="Patrick Newman" userId="3b6d677ab6269c3c" providerId="LiveId" clId="{3BCC728B-7A51-4B54-86AE-B3ABF7816E06}" dt="2023-10-12T13:27:01.604" v="9100" actId="403"/>
          <ac:spMkLst>
            <pc:docMk/>
            <pc:sldMk cId="2034358700" sldId="332"/>
            <ac:spMk id="3" creationId="{8FD367AD-5086-0E40-8B5B-5DBA10A1CD77}"/>
          </ac:spMkLst>
        </pc:spChg>
      </pc:sldChg>
      <pc:sldChg chg="modSp new mod">
        <pc:chgData name="Patrick Newman" userId="3b6d677ab6269c3c" providerId="LiveId" clId="{3BCC728B-7A51-4B54-86AE-B3ABF7816E06}" dt="2023-10-12T13:27:08.340" v="9102" actId="27636"/>
        <pc:sldMkLst>
          <pc:docMk/>
          <pc:sldMk cId="1176930885" sldId="333"/>
        </pc:sldMkLst>
        <pc:spChg chg="mod">
          <ac:chgData name="Patrick Newman" userId="3b6d677ab6269c3c" providerId="LiveId" clId="{3BCC728B-7A51-4B54-86AE-B3ABF7816E06}" dt="2023-10-11T19:31:11.655" v="2285" actId="20577"/>
          <ac:spMkLst>
            <pc:docMk/>
            <pc:sldMk cId="1176930885" sldId="333"/>
            <ac:spMk id="2" creationId="{46C8D488-09EB-4F1F-FFD9-5A7B43ACA959}"/>
          </ac:spMkLst>
        </pc:spChg>
        <pc:spChg chg="mod">
          <ac:chgData name="Patrick Newman" userId="3b6d677ab6269c3c" providerId="LiveId" clId="{3BCC728B-7A51-4B54-86AE-B3ABF7816E06}" dt="2023-10-12T13:27:08.340" v="9102" actId="27636"/>
          <ac:spMkLst>
            <pc:docMk/>
            <pc:sldMk cId="1176930885" sldId="333"/>
            <ac:spMk id="3" creationId="{E5F2D587-292E-619A-410C-2C935132BED7}"/>
          </ac:spMkLst>
        </pc:spChg>
      </pc:sldChg>
      <pc:sldChg chg="modSp new mod">
        <pc:chgData name="Patrick Newman" userId="3b6d677ab6269c3c" providerId="LiveId" clId="{3BCC728B-7A51-4B54-86AE-B3ABF7816E06}" dt="2023-10-12T13:27:13.427" v="9103" actId="403"/>
        <pc:sldMkLst>
          <pc:docMk/>
          <pc:sldMk cId="1326283530" sldId="334"/>
        </pc:sldMkLst>
        <pc:spChg chg="mod">
          <ac:chgData name="Patrick Newman" userId="3b6d677ab6269c3c" providerId="LiveId" clId="{3BCC728B-7A51-4B54-86AE-B3ABF7816E06}" dt="2023-10-11T22:37:32.677" v="3442" actId="20577"/>
          <ac:spMkLst>
            <pc:docMk/>
            <pc:sldMk cId="1326283530" sldId="334"/>
            <ac:spMk id="2" creationId="{D8686063-6E7F-38EE-29B2-39B52198022E}"/>
          </ac:spMkLst>
        </pc:spChg>
        <pc:spChg chg="mod">
          <ac:chgData name="Patrick Newman" userId="3b6d677ab6269c3c" providerId="LiveId" clId="{3BCC728B-7A51-4B54-86AE-B3ABF7816E06}" dt="2023-10-12T13:27:13.427" v="9103" actId="403"/>
          <ac:spMkLst>
            <pc:docMk/>
            <pc:sldMk cId="1326283530" sldId="334"/>
            <ac:spMk id="3" creationId="{05000E91-380E-61D1-7859-872DA2F311FA}"/>
          </ac:spMkLst>
        </pc:spChg>
      </pc:sldChg>
      <pc:sldChg chg="modSp new del mod">
        <pc:chgData name="Patrick Newman" userId="3b6d677ab6269c3c" providerId="LiveId" clId="{3BCC728B-7A51-4B54-86AE-B3ABF7816E06}" dt="2023-10-11T22:39:49.611" v="3798" actId="680"/>
        <pc:sldMkLst>
          <pc:docMk/>
          <pc:sldMk cId="1999112987" sldId="335"/>
        </pc:sldMkLst>
        <pc:spChg chg="mod">
          <ac:chgData name="Patrick Newman" userId="3b6d677ab6269c3c" providerId="LiveId" clId="{3BCC728B-7A51-4B54-86AE-B3ABF7816E06}" dt="2023-10-11T22:39:49.286" v="3797"/>
          <ac:spMkLst>
            <pc:docMk/>
            <pc:sldMk cId="1999112987" sldId="335"/>
            <ac:spMk id="3" creationId="{83BAE75C-763F-2144-5B13-55601E115B0E}"/>
          </ac:spMkLst>
        </pc:spChg>
      </pc:sldChg>
      <pc:sldChg chg="modSp new mod">
        <pc:chgData name="Patrick Newman" userId="3b6d677ab6269c3c" providerId="LiveId" clId="{3BCC728B-7A51-4B54-86AE-B3ABF7816E06}" dt="2023-10-12T13:27:17.983" v="9104" actId="403"/>
        <pc:sldMkLst>
          <pc:docMk/>
          <pc:sldMk cId="3522785818" sldId="335"/>
        </pc:sldMkLst>
        <pc:spChg chg="mod">
          <ac:chgData name="Patrick Newman" userId="3b6d677ab6269c3c" providerId="LiveId" clId="{3BCC728B-7A51-4B54-86AE-B3ABF7816E06}" dt="2023-10-11T22:48:18.761" v="4033" actId="20577"/>
          <ac:spMkLst>
            <pc:docMk/>
            <pc:sldMk cId="3522785818" sldId="335"/>
            <ac:spMk id="2" creationId="{DDE824A8-3235-09D3-F05B-C77247721094}"/>
          </ac:spMkLst>
        </pc:spChg>
        <pc:spChg chg="mod">
          <ac:chgData name="Patrick Newman" userId="3b6d677ab6269c3c" providerId="LiveId" clId="{3BCC728B-7A51-4B54-86AE-B3ABF7816E06}" dt="2023-10-12T13:27:17.983" v="9104" actId="403"/>
          <ac:spMkLst>
            <pc:docMk/>
            <pc:sldMk cId="3522785818" sldId="335"/>
            <ac:spMk id="3" creationId="{1DA71A64-BE23-A221-0929-9D7F04F9C7DA}"/>
          </ac:spMkLst>
        </pc:spChg>
      </pc:sldChg>
      <pc:sldChg chg="modSp add mod">
        <pc:chgData name="Patrick Newman" userId="3b6d677ab6269c3c" providerId="LiveId" clId="{3BCC728B-7A51-4B54-86AE-B3ABF7816E06}" dt="2023-10-12T01:52:34.253" v="7283" actId="403"/>
        <pc:sldMkLst>
          <pc:docMk/>
          <pc:sldMk cId="3155195056" sldId="336"/>
        </pc:sldMkLst>
        <pc:spChg chg="mod">
          <ac:chgData name="Patrick Newman" userId="3b6d677ab6269c3c" providerId="LiveId" clId="{3BCC728B-7A51-4B54-86AE-B3ABF7816E06}" dt="2023-10-12T01:52:34.253" v="7283" actId="403"/>
          <ac:spMkLst>
            <pc:docMk/>
            <pc:sldMk cId="3155195056" sldId="336"/>
            <ac:spMk id="3" creationId="{C592D94C-1752-DD81-2872-F9C8448F336D}"/>
          </ac:spMkLst>
        </pc:spChg>
      </pc:sldChg>
      <pc:sldChg chg="addSp delSp modSp add mod">
        <pc:chgData name="Patrick Newman" userId="3b6d677ab6269c3c" providerId="LiveId" clId="{3BCC728B-7A51-4B54-86AE-B3ABF7816E06}" dt="2023-10-12T01:25:51.476" v="5147" actId="1076"/>
        <pc:sldMkLst>
          <pc:docMk/>
          <pc:sldMk cId="3434977628" sldId="337"/>
        </pc:sldMkLst>
        <pc:spChg chg="mod">
          <ac:chgData name="Patrick Newman" userId="3b6d677ab6269c3c" providerId="LiveId" clId="{3BCC728B-7A51-4B54-86AE-B3ABF7816E06}" dt="2023-10-12T01:25:41.907" v="5141" actId="20577"/>
          <ac:spMkLst>
            <pc:docMk/>
            <pc:sldMk cId="3434977628" sldId="337"/>
            <ac:spMk id="2" creationId="{DC1AEC91-9217-875F-774D-140B6B95A39D}"/>
          </ac:spMkLst>
        </pc:spChg>
        <pc:spChg chg="mod">
          <ac:chgData name="Patrick Newman" userId="3b6d677ab6269c3c" providerId="LiveId" clId="{3BCC728B-7A51-4B54-86AE-B3ABF7816E06}" dt="2023-10-12T01:21:56.386" v="4876" actId="6549"/>
          <ac:spMkLst>
            <pc:docMk/>
            <pc:sldMk cId="3434977628" sldId="337"/>
            <ac:spMk id="3" creationId="{C592D94C-1752-DD81-2872-F9C8448F336D}"/>
          </ac:spMkLst>
        </pc:spChg>
        <pc:picChg chg="add del mod">
          <ac:chgData name="Patrick Newman" userId="3b6d677ab6269c3c" providerId="LiveId" clId="{3BCC728B-7A51-4B54-86AE-B3ABF7816E06}" dt="2023-10-12T01:24:52.212" v="5126" actId="478"/>
          <ac:picMkLst>
            <pc:docMk/>
            <pc:sldMk cId="3434977628" sldId="337"/>
            <ac:picMk id="5" creationId="{0419801B-29DA-8F88-6935-112F9C5BCA78}"/>
          </ac:picMkLst>
        </pc:picChg>
        <pc:picChg chg="add mod">
          <ac:chgData name="Patrick Newman" userId="3b6d677ab6269c3c" providerId="LiveId" clId="{3BCC728B-7A51-4B54-86AE-B3ABF7816E06}" dt="2023-10-12T01:25:51.476" v="5147" actId="1076"/>
          <ac:picMkLst>
            <pc:docMk/>
            <pc:sldMk cId="3434977628" sldId="337"/>
            <ac:picMk id="7" creationId="{373C9CD7-CDA8-7AD6-D817-88C21F86987C}"/>
          </ac:picMkLst>
        </pc:picChg>
      </pc:sldChg>
      <pc:sldChg chg="modSp new mod">
        <pc:chgData name="Patrick Newman" userId="3b6d677ab6269c3c" providerId="LiveId" clId="{3BCC728B-7A51-4B54-86AE-B3ABF7816E06}" dt="2023-10-12T13:27:21.956" v="9105" actId="403"/>
        <pc:sldMkLst>
          <pc:docMk/>
          <pc:sldMk cId="3713998445" sldId="338"/>
        </pc:sldMkLst>
        <pc:spChg chg="mod">
          <ac:chgData name="Patrick Newman" userId="3b6d677ab6269c3c" providerId="LiveId" clId="{3BCC728B-7A51-4B54-86AE-B3ABF7816E06}" dt="2023-10-12T02:05:02.443" v="7974" actId="122"/>
          <ac:spMkLst>
            <pc:docMk/>
            <pc:sldMk cId="3713998445" sldId="338"/>
            <ac:spMk id="2" creationId="{B777CCF3-D201-DAAE-2624-9D2E9AFA9439}"/>
          </ac:spMkLst>
        </pc:spChg>
        <pc:spChg chg="mod">
          <ac:chgData name="Patrick Newman" userId="3b6d677ab6269c3c" providerId="LiveId" clId="{3BCC728B-7A51-4B54-86AE-B3ABF7816E06}" dt="2023-10-12T13:27:21.956" v="9105" actId="403"/>
          <ac:spMkLst>
            <pc:docMk/>
            <pc:sldMk cId="3713998445" sldId="338"/>
            <ac:spMk id="3" creationId="{4978B033-6E92-E74F-8FD8-7A08F0615408}"/>
          </ac:spMkLst>
        </pc:spChg>
      </pc:sldChg>
      <pc:sldChg chg="modSp new mod">
        <pc:chgData name="Patrick Newman" userId="3b6d677ab6269c3c" providerId="LiveId" clId="{3BCC728B-7A51-4B54-86AE-B3ABF7816E06}" dt="2023-10-12T13:27:32.197" v="9107" actId="14100"/>
        <pc:sldMkLst>
          <pc:docMk/>
          <pc:sldMk cId="3802674403" sldId="339"/>
        </pc:sldMkLst>
        <pc:spChg chg="mod">
          <ac:chgData name="Patrick Newman" userId="3b6d677ab6269c3c" providerId="LiveId" clId="{3BCC728B-7A51-4B54-86AE-B3ABF7816E06}" dt="2023-10-12T02:10:43.990" v="8661" actId="20577"/>
          <ac:spMkLst>
            <pc:docMk/>
            <pc:sldMk cId="3802674403" sldId="339"/>
            <ac:spMk id="2" creationId="{63C59376-F148-8C44-EC98-4679853EBB40}"/>
          </ac:spMkLst>
        </pc:spChg>
        <pc:spChg chg="mod">
          <ac:chgData name="Patrick Newman" userId="3b6d677ab6269c3c" providerId="LiveId" clId="{3BCC728B-7A51-4B54-86AE-B3ABF7816E06}" dt="2023-10-12T13:27:32.197" v="9107" actId="14100"/>
          <ac:spMkLst>
            <pc:docMk/>
            <pc:sldMk cId="3802674403" sldId="339"/>
            <ac:spMk id="3" creationId="{6132D47C-B676-9F81-281E-5C0B1E393E3D}"/>
          </ac:spMkLst>
        </pc:spChg>
      </pc:sldChg>
    </pc:docChg>
  </pc:docChgLst>
  <pc:docChgLst>
    <pc:chgData name="Patrick Newman" userId="3b6d677ab6269c3c" providerId="LiveId" clId="{D0795D9D-991C-7340-B335-2942775E2CD3}"/>
    <pc:docChg chg="undo custSel modSld">
      <pc:chgData name="Patrick Newman" userId="3b6d677ab6269c3c" providerId="LiveId" clId="{D0795D9D-991C-7340-B335-2942775E2CD3}" dt="2023-10-12T23:05:33.820" v="534" actId="1076"/>
      <pc:docMkLst>
        <pc:docMk/>
      </pc:docMkLst>
      <pc:sldChg chg="modSp">
        <pc:chgData name="Patrick Newman" userId="3b6d677ab6269c3c" providerId="LiveId" clId="{D0795D9D-991C-7340-B335-2942775E2CD3}" dt="2023-10-12T22:51:54.945" v="23" actId="20577"/>
        <pc:sldMkLst>
          <pc:docMk/>
          <pc:sldMk cId="2320115561" sldId="318"/>
        </pc:sldMkLst>
        <pc:spChg chg="mod">
          <ac:chgData name="Patrick Newman" userId="3b6d677ab6269c3c" providerId="LiveId" clId="{D0795D9D-991C-7340-B335-2942775E2CD3}" dt="2023-10-12T22:51:54.945" v="23" actId="20577"/>
          <ac:spMkLst>
            <pc:docMk/>
            <pc:sldMk cId="2320115561" sldId="318"/>
            <ac:spMk id="3" creationId="{00000000-0000-0000-0000-000000000000}"/>
          </ac:spMkLst>
        </pc:spChg>
      </pc:sldChg>
      <pc:sldChg chg="modSp">
        <pc:chgData name="Patrick Newman" userId="3b6d677ab6269c3c" providerId="LiveId" clId="{D0795D9D-991C-7340-B335-2942775E2CD3}" dt="2023-10-12T22:52:27.549" v="36" actId="20577"/>
        <pc:sldMkLst>
          <pc:docMk/>
          <pc:sldMk cId="1380637926" sldId="319"/>
        </pc:sldMkLst>
        <pc:spChg chg="mod">
          <ac:chgData name="Patrick Newman" userId="3b6d677ab6269c3c" providerId="LiveId" clId="{D0795D9D-991C-7340-B335-2942775E2CD3}" dt="2023-10-12T22:52:27.549" v="36" actId="20577"/>
          <ac:spMkLst>
            <pc:docMk/>
            <pc:sldMk cId="1380637926" sldId="319"/>
            <ac:spMk id="3" creationId="{7C4655AA-E21E-B886-241C-D6FF354201C8}"/>
          </ac:spMkLst>
        </pc:spChg>
      </pc:sldChg>
      <pc:sldChg chg="modSp">
        <pc:chgData name="Patrick Newman" userId="3b6d677ab6269c3c" providerId="LiveId" clId="{D0795D9D-991C-7340-B335-2942775E2CD3}" dt="2023-10-12T22:53:09.647" v="56" actId="20577"/>
        <pc:sldMkLst>
          <pc:docMk/>
          <pc:sldMk cId="3122336292" sldId="320"/>
        </pc:sldMkLst>
        <pc:spChg chg="mod">
          <ac:chgData name="Patrick Newman" userId="3b6d677ab6269c3c" providerId="LiveId" clId="{D0795D9D-991C-7340-B335-2942775E2CD3}" dt="2023-10-12T22:53:09.647" v="56" actId="20577"/>
          <ac:spMkLst>
            <pc:docMk/>
            <pc:sldMk cId="3122336292" sldId="320"/>
            <ac:spMk id="3" creationId="{62EB5F35-56EE-670B-491F-F32536BC5751}"/>
          </ac:spMkLst>
        </pc:spChg>
      </pc:sldChg>
      <pc:sldChg chg="modSp">
        <pc:chgData name="Patrick Newman" userId="3b6d677ab6269c3c" providerId="LiveId" clId="{D0795D9D-991C-7340-B335-2942775E2CD3}" dt="2023-10-12T22:54:06.884" v="66" actId="20577"/>
        <pc:sldMkLst>
          <pc:docMk/>
          <pc:sldMk cId="3729741532" sldId="321"/>
        </pc:sldMkLst>
        <pc:spChg chg="mod">
          <ac:chgData name="Patrick Newman" userId="3b6d677ab6269c3c" providerId="LiveId" clId="{D0795D9D-991C-7340-B335-2942775E2CD3}" dt="2023-10-12T22:54:06.884" v="66" actId="20577"/>
          <ac:spMkLst>
            <pc:docMk/>
            <pc:sldMk cId="3729741532" sldId="321"/>
            <ac:spMk id="3" creationId="{C2EBDE1D-C5C8-850C-53E5-915ACC68A2A3}"/>
          </ac:spMkLst>
        </pc:spChg>
      </pc:sldChg>
      <pc:sldChg chg="modSp">
        <pc:chgData name="Patrick Newman" userId="3b6d677ab6269c3c" providerId="LiveId" clId="{D0795D9D-991C-7340-B335-2942775E2CD3}" dt="2023-10-12T23:02:09.839" v="346" actId="20577"/>
        <pc:sldMkLst>
          <pc:docMk/>
          <pc:sldMk cId="1735944769" sldId="322"/>
        </pc:sldMkLst>
        <pc:spChg chg="mod">
          <ac:chgData name="Patrick Newman" userId="3b6d677ab6269c3c" providerId="LiveId" clId="{D0795D9D-991C-7340-B335-2942775E2CD3}" dt="2023-10-12T23:02:09.839" v="346" actId="20577"/>
          <ac:spMkLst>
            <pc:docMk/>
            <pc:sldMk cId="1735944769" sldId="322"/>
            <ac:spMk id="3" creationId="{C2EBDE1D-C5C8-850C-53E5-915ACC68A2A3}"/>
          </ac:spMkLst>
        </pc:spChg>
      </pc:sldChg>
      <pc:sldChg chg="modSp">
        <pc:chgData name="Patrick Newman" userId="3b6d677ab6269c3c" providerId="LiveId" clId="{D0795D9D-991C-7340-B335-2942775E2CD3}" dt="2023-10-12T22:56:51.562" v="114" actId="20577"/>
        <pc:sldMkLst>
          <pc:docMk/>
          <pc:sldMk cId="1991781109" sldId="323"/>
        </pc:sldMkLst>
        <pc:spChg chg="mod">
          <ac:chgData name="Patrick Newman" userId="3b6d677ab6269c3c" providerId="LiveId" clId="{D0795D9D-991C-7340-B335-2942775E2CD3}" dt="2023-10-12T22:56:51.562" v="114" actId="20577"/>
          <ac:spMkLst>
            <pc:docMk/>
            <pc:sldMk cId="1991781109" sldId="323"/>
            <ac:spMk id="3" creationId="{C592D94C-1752-DD81-2872-F9C8448F336D}"/>
          </ac:spMkLst>
        </pc:spChg>
      </pc:sldChg>
      <pc:sldChg chg="modSp">
        <pc:chgData name="Patrick Newman" userId="3b6d677ab6269c3c" providerId="LiveId" clId="{D0795D9D-991C-7340-B335-2942775E2CD3}" dt="2023-10-12T23:00:26.351" v="264" actId="20577"/>
        <pc:sldMkLst>
          <pc:docMk/>
          <pc:sldMk cId="1252200402" sldId="324"/>
        </pc:sldMkLst>
        <pc:spChg chg="mod">
          <ac:chgData name="Patrick Newman" userId="3b6d677ab6269c3c" providerId="LiveId" clId="{D0795D9D-991C-7340-B335-2942775E2CD3}" dt="2023-10-12T23:00:26.351" v="264" actId="20577"/>
          <ac:spMkLst>
            <pc:docMk/>
            <pc:sldMk cId="1252200402" sldId="324"/>
            <ac:spMk id="3" creationId="{0ACA9F20-EE61-9DED-3EC2-35668D7328E1}"/>
          </ac:spMkLst>
        </pc:spChg>
      </pc:sldChg>
      <pc:sldChg chg="modSp">
        <pc:chgData name="Patrick Newman" userId="3b6d677ab6269c3c" providerId="LiveId" clId="{D0795D9D-991C-7340-B335-2942775E2CD3}" dt="2023-10-12T22:59:19.378" v="204" actId="20577"/>
        <pc:sldMkLst>
          <pc:docMk/>
          <pc:sldMk cId="1674638059" sldId="325"/>
        </pc:sldMkLst>
        <pc:spChg chg="mod">
          <ac:chgData name="Patrick Newman" userId="3b6d677ab6269c3c" providerId="LiveId" clId="{D0795D9D-991C-7340-B335-2942775E2CD3}" dt="2023-10-12T22:59:19.378" v="204" actId="20577"/>
          <ac:spMkLst>
            <pc:docMk/>
            <pc:sldMk cId="1674638059" sldId="325"/>
            <ac:spMk id="3" creationId="{88113FF7-4F64-BA3B-BE79-89A1DF610C23}"/>
          </ac:spMkLst>
        </pc:spChg>
      </pc:sldChg>
      <pc:sldChg chg="modSp">
        <pc:chgData name="Patrick Newman" userId="3b6d677ab6269c3c" providerId="LiveId" clId="{D0795D9D-991C-7340-B335-2942775E2CD3}" dt="2023-10-12T23:04:13.699" v="453" actId="20577"/>
        <pc:sldMkLst>
          <pc:docMk/>
          <pc:sldMk cId="3240271228" sldId="326"/>
        </pc:sldMkLst>
        <pc:spChg chg="mod">
          <ac:chgData name="Patrick Newman" userId="3b6d677ab6269c3c" providerId="LiveId" clId="{D0795D9D-991C-7340-B335-2942775E2CD3}" dt="2023-10-12T22:59:34.456" v="222" actId="20577"/>
          <ac:spMkLst>
            <pc:docMk/>
            <pc:sldMk cId="3240271228" sldId="326"/>
            <ac:spMk id="2" creationId="{C175CDCE-82EB-293E-6C0F-353B752742B9}"/>
          </ac:spMkLst>
        </pc:spChg>
        <pc:spChg chg="mod">
          <ac:chgData name="Patrick Newman" userId="3b6d677ab6269c3c" providerId="LiveId" clId="{D0795D9D-991C-7340-B335-2942775E2CD3}" dt="2023-10-12T23:04:13.699" v="453" actId="20577"/>
          <ac:spMkLst>
            <pc:docMk/>
            <pc:sldMk cId="3240271228" sldId="326"/>
            <ac:spMk id="3" creationId="{D5F21C9C-33C3-93CB-4C82-5FFDEC129A93}"/>
          </ac:spMkLst>
        </pc:spChg>
      </pc:sldChg>
      <pc:sldChg chg="modSp">
        <pc:chgData name="Patrick Newman" userId="3b6d677ab6269c3c" providerId="LiveId" clId="{D0795D9D-991C-7340-B335-2942775E2CD3}" dt="2023-10-12T23:01:00.777" v="274" actId="20577"/>
        <pc:sldMkLst>
          <pc:docMk/>
          <pc:sldMk cId="2924911665" sldId="328"/>
        </pc:sldMkLst>
        <pc:spChg chg="mod">
          <ac:chgData name="Patrick Newman" userId="3b6d677ab6269c3c" providerId="LiveId" clId="{D0795D9D-991C-7340-B335-2942775E2CD3}" dt="2023-10-12T23:01:00.777" v="274" actId="20577"/>
          <ac:spMkLst>
            <pc:docMk/>
            <pc:sldMk cId="2924911665" sldId="328"/>
            <ac:spMk id="3" creationId="{8A8A5657-8979-518E-4FE2-5DBA51EA45A9}"/>
          </ac:spMkLst>
        </pc:spChg>
      </pc:sldChg>
      <pc:sldChg chg="modSp">
        <pc:chgData name="Patrick Newman" userId="3b6d677ab6269c3c" providerId="LiveId" clId="{D0795D9D-991C-7340-B335-2942775E2CD3}" dt="2023-10-12T23:01:42.986" v="314" actId="20577"/>
        <pc:sldMkLst>
          <pc:docMk/>
          <pc:sldMk cId="2705001423" sldId="329"/>
        </pc:sldMkLst>
        <pc:spChg chg="mod">
          <ac:chgData name="Patrick Newman" userId="3b6d677ab6269c3c" providerId="LiveId" clId="{D0795D9D-991C-7340-B335-2942775E2CD3}" dt="2023-10-12T23:01:42.986" v="314" actId="20577"/>
          <ac:spMkLst>
            <pc:docMk/>
            <pc:sldMk cId="2705001423" sldId="329"/>
            <ac:spMk id="3" creationId="{4BF98396-BB28-1A4C-5B12-1D6E0618395E}"/>
          </ac:spMkLst>
        </pc:spChg>
      </pc:sldChg>
      <pc:sldChg chg="modSp">
        <pc:chgData name="Patrick Newman" userId="3b6d677ab6269c3c" providerId="LiveId" clId="{D0795D9D-991C-7340-B335-2942775E2CD3}" dt="2023-10-12T23:02:42.721" v="361" actId="20577"/>
        <pc:sldMkLst>
          <pc:docMk/>
          <pc:sldMk cId="2034358700" sldId="332"/>
        </pc:sldMkLst>
        <pc:spChg chg="mod">
          <ac:chgData name="Patrick Newman" userId="3b6d677ab6269c3c" providerId="LiveId" clId="{D0795D9D-991C-7340-B335-2942775E2CD3}" dt="2023-10-12T23:02:42.721" v="361" actId="20577"/>
          <ac:spMkLst>
            <pc:docMk/>
            <pc:sldMk cId="2034358700" sldId="332"/>
            <ac:spMk id="3" creationId="{8FD367AD-5086-0E40-8B5B-5DBA10A1CD77}"/>
          </ac:spMkLst>
        </pc:spChg>
      </pc:sldChg>
      <pc:sldChg chg="modSp">
        <pc:chgData name="Patrick Newman" userId="3b6d677ab6269c3c" providerId="LiveId" clId="{D0795D9D-991C-7340-B335-2942775E2CD3}" dt="2023-10-12T23:03:11.674" v="382" actId="20577"/>
        <pc:sldMkLst>
          <pc:docMk/>
          <pc:sldMk cId="1176930885" sldId="333"/>
        </pc:sldMkLst>
        <pc:spChg chg="mod">
          <ac:chgData name="Patrick Newman" userId="3b6d677ab6269c3c" providerId="LiveId" clId="{D0795D9D-991C-7340-B335-2942775E2CD3}" dt="2023-10-12T23:03:11.674" v="382" actId="20577"/>
          <ac:spMkLst>
            <pc:docMk/>
            <pc:sldMk cId="1176930885" sldId="333"/>
            <ac:spMk id="3" creationId="{E5F2D587-292E-619A-410C-2C935132BED7}"/>
          </ac:spMkLst>
        </pc:spChg>
      </pc:sldChg>
      <pc:sldChg chg="modSp">
        <pc:chgData name="Patrick Newman" userId="3b6d677ab6269c3c" providerId="LiveId" clId="{D0795D9D-991C-7340-B335-2942775E2CD3}" dt="2023-10-12T23:03:52.938" v="423" actId="20577"/>
        <pc:sldMkLst>
          <pc:docMk/>
          <pc:sldMk cId="3522785818" sldId="335"/>
        </pc:sldMkLst>
        <pc:spChg chg="mod">
          <ac:chgData name="Patrick Newman" userId="3b6d677ab6269c3c" providerId="LiveId" clId="{D0795D9D-991C-7340-B335-2942775E2CD3}" dt="2023-10-12T23:03:52.938" v="423" actId="20577"/>
          <ac:spMkLst>
            <pc:docMk/>
            <pc:sldMk cId="3522785818" sldId="335"/>
            <ac:spMk id="3" creationId="{1DA71A64-BE23-A221-0929-9D7F04F9C7DA}"/>
          </ac:spMkLst>
        </pc:spChg>
      </pc:sldChg>
      <pc:sldChg chg="modSp">
        <pc:chgData name="Patrick Newman" userId="3b6d677ab6269c3c" providerId="LiveId" clId="{D0795D9D-991C-7340-B335-2942775E2CD3}" dt="2023-10-12T22:57:25.984" v="128" actId="20577"/>
        <pc:sldMkLst>
          <pc:docMk/>
          <pc:sldMk cId="3155195056" sldId="336"/>
        </pc:sldMkLst>
        <pc:spChg chg="mod">
          <ac:chgData name="Patrick Newman" userId="3b6d677ab6269c3c" providerId="LiveId" clId="{D0795D9D-991C-7340-B335-2942775E2CD3}" dt="2023-10-12T22:57:25.984" v="128" actId="20577"/>
          <ac:spMkLst>
            <pc:docMk/>
            <pc:sldMk cId="3155195056" sldId="336"/>
            <ac:spMk id="3" creationId="{C592D94C-1752-DD81-2872-F9C8448F336D}"/>
          </ac:spMkLst>
        </pc:spChg>
      </pc:sldChg>
      <pc:sldChg chg="modSp">
        <pc:chgData name="Patrick Newman" userId="3b6d677ab6269c3c" providerId="LiveId" clId="{D0795D9D-991C-7340-B335-2942775E2CD3}" dt="2023-10-12T23:04:52.226" v="497" actId="20577"/>
        <pc:sldMkLst>
          <pc:docMk/>
          <pc:sldMk cId="3713998445" sldId="338"/>
        </pc:sldMkLst>
        <pc:spChg chg="mod">
          <ac:chgData name="Patrick Newman" userId="3b6d677ab6269c3c" providerId="LiveId" clId="{D0795D9D-991C-7340-B335-2942775E2CD3}" dt="2023-10-12T23:04:52.226" v="497" actId="20577"/>
          <ac:spMkLst>
            <pc:docMk/>
            <pc:sldMk cId="3713998445" sldId="338"/>
            <ac:spMk id="3" creationId="{4978B033-6E92-E74F-8FD8-7A08F0615408}"/>
          </ac:spMkLst>
        </pc:spChg>
      </pc:sldChg>
      <pc:sldChg chg="modSp">
        <pc:chgData name="Patrick Newman" userId="3b6d677ab6269c3c" providerId="LiveId" clId="{D0795D9D-991C-7340-B335-2942775E2CD3}" dt="2023-10-12T23:05:33.820" v="534" actId="1076"/>
        <pc:sldMkLst>
          <pc:docMk/>
          <pc:sldMk cId="3802674403" sldId="339"/>
        </pc:sldMkLst>
        <pc:spChg chg="mod">
          <ac:chgData name="Patrick Newman" userId="3b6d677ab6269c3c" providerId="LiveId" clId="{D0795D9D-991C-7340-B335-2942775E2CD3}" dt="2023-10-12T23:05:33.820" v="534" actId="1076"/>
          <ac:spMkLst>
            <pc:docMk/>
            <pc:sldMk cId="3802674403" sldId="339"/>
            <ac:spMk id="2" creationId="{63C59376-F148-8C44-EC98-4679853EBB40}"/>
          </ac:spMkLst>
        </pc:spChg>
        <pc:spChg chg="mod">
          <ac:chgData name="Patrick Newman" userId="3b6d677ab6269c3c" providerId="LiveId" clId="{D0795D9D-991C-7340-B335-2942775E2CD3}" dt="2023-10-12T23:05:19.559" v="533" actId="20577"/>
          <ac:spMkLst>
            <pc:docMk/>
            <pc:sldMk cId="3802674403" sldId="339"/>
            <ac:spMk id="3" creationId="{6132D47C-B676-9F81-281E-5C0B1E393E3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10/12/23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10/12/23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10/12/23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10/12/23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10/12/23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10/12/23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10/12/23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10/12/23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10/12/23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Early Dollar Crises: Lessons for Today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Patrick Newman</a:t>
            </a:r>
          </a:p>
          <a:p>
            <a:r>
              <a:rPr lang="en-US" dirty="0"/>
              <a:t>Mises Institute Supporters Summit: The End of the Dollar Era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53A9-9FEC-1A6D-7BBB-03B403AB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upset they were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13FF7-4F64-BA3B-BE79-89A1DF610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Beginning in the late 1870s agrarians advocated the remonetizing silver at the old ratio (1 grain of silver equals .0625 grains of gold)!</a:t>
            </a:r>
          </a:p>
          <a:p>
            <a:pPr lvl="1"/>
            <a:r>
              <a:rPr lang="en-US" sz="2400" dirty="0"/>
              <a:t>This would have undervalued gold and overvalued silver and put the U.S. on a de facto silver standard </a:t>
            </a:r>
          </a:p>
          <a:p>
            <a:pPr lvl="1"/>
            <a:endParaRPr lang="en-US" sz="2400" dirty="0"/>
          </a:p>
          <a:p>
            <a:r>
              <a:rPr lang="en-US" sz="2800" dirty="0"/>
              <a:t>Bland Allison Act (1878): Treasury must purchase $2 to $4 million silver each month and turn it into coins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CDCE-82EB-293E-6C0F-353B7527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Remonetization increased the risk of devaluation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1C9C-33C3-93CB-4C82-5FFDEC129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enough domestic and foreign investors redeemed their dollars and shipped their gold abroad the U.S. would have to suspend convertibility/adopt a silver standard = </a:t>
            </a:r>
            <a:r>
              <a:rPr lang="en-US" sz="2800" b="1" dirty="0"/>
              <a:t>devaluation</a:t>
            </a:r>
            <a:endParaRPr lang="en-US" sz="2800" dirty="0"/>
          </a:p>
          <a:p>
            <a:r>
              <a:rPr lang="en-US" sz="2800" dirty="0"/>
              <a:t>The expectation of devaluation can lead to a </a:t>
            </a:r>
            <a:r>
              <a:rPr lang="en-US" sz="2800" b="1" dirty="0"/>
              <a:t>capital flight </a:t>
            </a:r>
            <a:r>
              <a:rPr lang="en-US" sz="2800" dirty="0"/>
              <a:t>wealthy domestic citizens and foreigners pull their money out of U.S. banks. Can be self-fulfilling </a:t>
            </a:r>
          </a:p>
          <a:p>
            <a:r>
              <a:rPr lang="en-US" sz="2800" dirty="0"/>
              <a:t>Capital flight results in reduced savings and higher interest rates and causes economic stagnation</a:t>
            </a:r>
          </a:p>
        </p:txBody>
      </p:sp>
    </p:spTree>
    <p:extLst>
      <p:ext uri="{BB962C8B-B14F-4D97-AF65-F5344CB8AC3E}">
        <p14:creationId xmlns:p14="http://schemas.microsoft.com/office/powerpoint/2010/main" val="32402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1231-78E1-D4AB-9F54-9689CA57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Politics in the 1880s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3E3AA-B82A-749E-C815-A19ACD97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2057400"/>
            <a:ext cx="5943599" cy="4187825"/>
          </a:xfrm>
        </p:spPr>
        <p:txBody>
          <a:bodyPr>
            <a:normAutofit/>
          </a:bodyPr>
          <a:lstStyle/>
          <a:p>
            <a:r>
              <a:rPr lang="en-US" dirty="0"/>
              <a:t>In the Northeast Democrats and Republicans were pro-gold</a:t>
            </a:r>
          </a:p>
          <a:p>
            <a:pPr lvl="1"/>
            <a:r>
              <a:rPr lang="en-US" dirty="0"/>
              <a:t>Bourbon Democrats were the most pro-gold</a:t>
            </a:r>
          </a:p>
          <a:p>
            <a:pPr marL="228600" lvl="1"/>
            <a:r>
              <a:rPr lang="en-US" sz="2400" dirty="0"/>
              <a:t>In the South and West Democrats and Republicans were pro-silver</a:t>
            </a:r>
          </a:p>
          <a:p>
            <a:pPr marL="512064" lvl="2"/>
            <a:r>
              <a:rPr lang="en-US" sz="2000" dirty="0"/>
              <a:t>Populist Democrats were the most pro-silver</a:t>
            </a:r>
          </a:p>
          <a:p>
            <a:pPr marL="512064" lvl="2"/>
            <a:endParaRPr lang="en-US" sz="2000" dirty="0"/>
          </a:p>
          <a:p>
            <a:pPr marL="228600" lvl="2"/>
            <a:r>
              <a:rPr lang="en-US" sz="2400" dirty="0"/>
              <a:t>Grover Cleveland (D, NY), president from 1885 to 1889, ardently pro-gold. This reassured domestic and foreign investors</a:t>
            </a:r>
            <a:endParaRPr lang="en-US" sz="2800" dirty="0"/>
          </a:p>
        </p:txBody>
      </p:sp>
      <p:pic>
        <p:nvPicPr>
          <p:cNvPr id="5" name="Picture 4" descr="A person sitting at a desk&#10;&#10;Description automatically generated">
            <a:extLst>
              <a:ext uri="{FF2B5EF4-FFF2-40B4-BE49-F238E27FC236}">
                <a16:creationId xmlns:a16="http://schemas.microsoft.com/office/drawing/2014/main" id="{C9F1FC50-3C46-67D8-6B73-11B81FDB1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20574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7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1702-175A-B9A7-5147-85F86722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Politics in the 1880s,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5657-8979-518E-4FE2-5DBA51EA4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same could not be said about Cleveland’s successor Benjamin Harrison (R, IN), the president from 1889 to 1893</a:t>
            </a:r>
          </a:p>
          <a:p>
            <a:r>
              <a:rPr lang="en-US" sz="2800" dirty="0"/>
              <a:t>In the 1888 election Harrison campaigned on a bimetallic platform and as president admitted six new silver states (MT, ND, SD, WY, WA, ID)</a:t>
            </a:r>
          </a:p>
          <a:p>
            <a:r>
              <a:rPr lang="en-US" sz="2800" dirty="0"/>
              <a:t>In 1890 Republicans pass the protectionist McKinley Tariff and inflationist Sherman Silver Purchase Act</a:t>
            </a:r>
          </a:p>
          <a:p>
            <a:pPr lvl="1"/>
            <a:r>
              <a:rPr lang="en-US" sz="2400" dirty="0"/>
              <a:t>Treasury doubled its purchases of silver</a:t>
            </a:r>
          </a:p>
        </p:txBody>
      </p:sp>
    </p:spTree>
    <p:extLst>
      <p:ext uri="{BB962C8B-B14F-4D97-AF65-F5344CB8AC3E}">
        <p14:creationId xmlns:p14="http://schemas.microsoft.com/office/powerpoint/2010/main" val="29249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1612-F063-69F4-49B6-7821672C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Investors grow very nervous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98396-BB28-1A4C-5B12-1D6E06183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Sherman Silver Purchase Act increases the chance of default</a:t>
            </a:r>
          </a:p>
          <a:p>
            <a:r>
              <a:rPr lang="en-US" sz="2800" dirty="0"/>
              <a:t>From 1890 to 1892 the nation’s gold stock declines 7% while the national banking system increases the money supply 18%!</a:t>
            </a:r>
          </a:p>
          <a:p>
            <a:r>
              <a:rPr lang="en-US" sz="2800" dirty="0"/>
              <a:t>March 1891: Treasury imposes a heavy fee on exporting gold bars</a:t>
            </a:r>
          </a:p>
          <a:p>
            <a:r>
              <a:rPr lang="en-US" sz="2800" dirty="0"/>
              <a:t>July 1892: Senate passes free coinage bill </a:t>
            </a:r>
          </a:p>
        </p:txBody>
      </p:sp>
    </p:spTree>
    <p:extLst>
      <p:ext uri="{BB962C8B-B14F-4D97-AF65-F5344CB8AC3E}">
        <p14:creationId xmlns:p14="http://schemas.microsoft.com/office/powerpoint/2010/main" val="27050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1032-3A5B-1292-D8FE-BFAD08C2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Panic of 1893 and the Depression of the 1890s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367AD-5086-0E40-8B5B-5DBA10A1C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early 1893 a panic hits the country</a:t>
            </a:r>
          </a:p>
          <a:p>
            <a:pPr lvl="1"/>
            <a:r>
              <a:rPr lang="en-US" sz="2400" dirty="0"/>
              <a:t>Failure of the Philadelphia &amp; Reading Railroad and the National Cordage Company</a:t>
            </a:r>
          </a:p>
          <a:p>
            <a:pPr marL="228600" lvl="1"/>
            <a:r>
              <a:rPr lang="en-US" sz="2800" dirty="0"/>
              <a:t>Run on nation’s banks as citizens try to redeem bank money</a:t>
            </a:r>
          </a:p>
          <a:p>
            <a:pPr marL="403225" lvl="2"/>
            <a:r>
              <a:rPr lang="en-US" sz="2400" dirty="0"/>
              <a:t>Healthy credit contraction and readjustment</a:t>
            </a:r>
            <a:endParaRPr lang="en-US" sz="2800" dirty="0"/>
          </a:p>
          <a:p>
            <a:pPr marL="228600" lvl="1"/>
            <a:r>
              <a:rPr lang="en-US" sz="2800" dirty="0"/>
              <a:t>But there is also a run on the dollar and shipments of gold abroad. The Treasury’s gold stock declines by ~25% from late 1892 to mid-1893!</a:t>
            </a:r>
          </a:p>
          <a:p>
            <a:pPr marL="403225" lvl="2"/>
            <a:r>
              <a:rPr lang="en-US" sz="2400" dirty="0"/>
              <a:t>Harmful decline in domestic savings</a:t>
            </a:r>
          </a:p>
        </p:txBody>
      </p:sp>
    </p:spTree>
    <p:extLst>
      <p:ext uri="{BB962C8B-B14F-4D97-AF65-F5344CB8AC3E}">
        <p14:creationId xmlns:p14="http://schemas.microsoft.com/office/powerpoint/2010/main" val="20343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491D-58D5-871C-539A-A5944540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Tale of Two Depressions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11B800-13E3-B2EA-003A-12EA93D23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612" y="2057400"/>
            <a:ext cx="5740003" cy="426719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090E4C7-B26E-ECCF-3467-4D34C92A7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615" y="2086233"/>
            <a:ext cx="4571999" cy="439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D488-09EB-4F1F-FFD9-5A7B43AC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Politics of the 1890s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2D587-292E-619A-410C-2C935132B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Cleveland secures repeal of the Sherman Act in June</a:t>
            </a:r>
          </a:p>
          <a:p>
            <a:pPr lvl="1"/>
            <a:r>
              <a:rPr lang="en-US" sz="2400" dirty="0"/>
              <a:t>From 1892 to 1893 the gold stock increases 2%</a:t>
            </a:r>
          </a:p>
          <a:p>
            <a:r>
              <a:rPr lang="en-US" sz="2800" dirty="0"/>
              <a:t>But repeal did not restore confidence and in 1894 gold starts to flow out again. From 1893 to 1895 gold stock declines 10%. Why?</a:t>
            </a:r>
          </a:p>
          <a:p>
            <a:pPr lvl="1"/>
            <a:r>
              <a:rPr lang="en-US" sz="2400" dirty="0"/>
              <a:t>Populist Democrats took over the Democrat Party</a:t>
            </a:r>
            <a:r>
              <a:rPr lang="en-US" sz="2400" dirty="0">
                <a:sym typeface="Wingdings" panose="05000000000000000000" pitchFamily="2" charset="2"/>
              </a:rPr>
              <a:t>, increasing the likelihood of a bimetallic standard</a:t>
            </a:r>
          </a:p>
          <a:p>
            <a:pPr marL="228600" lvl="1"/>
            <a:r>
              <a:rPr lang="en-US" sz="2800" dirty="0">
                <a:sym typeface="Wingdings" panose="05000000000000000000" pitchFamily="2" charset="2"/>
              </a:rPr>
              <a:t>In early 1896 it appeared as though both presidential frontrunners would be pro-silver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6063-6E7F-38EE-29B2-39B52198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McKinley becomes pro-gold and 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0E91-380E-61D1-7859-872DA2F31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June 1896 investment banker J.P. Morgan &amp; Co. secures a pro-gold plank in the Republican Party</a:t>
            </a:r>
          </a:p>
          <a:p>
            <a:r>
              <a:rPr lang="en-US" sz="2800" dirty="0"/>
              <a:t>In the fall of that year McKinley defeats Bryan and the gold standard is affirmed</a:t>
            </a:r>
          </a:p>
          <a:p>
            <a:pPr lvl="1"/>
            <a:r>
              <a:rPr lang="en-US" sz="2400" dirty="0"/>
              <a:t>From 1895 to 1896 gold stock increases 16%!</a:t>
            </a:r>
          </a:p>
          <a:p>
            <a:pPr lvl="1"/>
            <a:r>
              <a:rPr lang="en-US" sz="2400" dirty="0"/>
              <a:t>As investment returns to America recovery begins in 1897</a:t>
            </a:r>
          </a:p>
          <a:p>
            <a:pPr marL="228600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24A8-3235-09D3-F05B-C7724772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does this episode teach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71A64-BE23-A221-0929-9D7F04F9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Currency crises are extremely harmful to economic activity</a:t>
            </a:r>
          </a:p>
          <a:p>
            <a:endParaRPr lang="en-US" sz="2800" dirty="0"/>
          </a:p>
          <a:p>
            <a:r>
              <a:rPr lang="en-US" sz="2800" dirty="0"/>
              <a:t>When they are expected, domestic and foreign investors yank wealth out of the country, increasing the likelihood of default and a further reduction in savings</a:t>
            </a:r>
          </a:p>
          <a:p>
            <a:endParaRPr lang="en-US" sz="2800" dirty="0"/>
          </a:p>
          <a:p>
            <a:r>
              <a:rPr lang="en-US" sz="2800" dirty="0"/>
              <a:t>It is very hard to reassure investors without using contractionary monetary policy</a:t>
            </a:r>
          </a:p>
        </p:txBody>
      </p:sp>
    </p:spTree>
    <p:extLst>
      <p:ext uri="{BB962C8B-B14F-4D97-AF65-F5344CB8AC3E}">
        <p14:creationId xmlns:p14="http://schemas.microsoft.com/office/powerpoint/2010/main" val="35227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337F-95E8-150B-D860-10DF0B05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this presentation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655AA-E21E-B886-241C-D6FF35420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Depression of the 1890s (1893-1897)</a:t>
            </a:r>
          </a:p>
          <a:p>
            <a:pPr lvl="1"/>
            <a:r>
              <a:rPr lang="en-US" dirty="0"/>
              <a:t>Double-dip depression (1893-1894 and 1895-1896)</a:t>
            </a:r>
          </a:p>
          <a:p>
            <a:pPr lvl="1"/>
            <a:r>
              <a:rPr lang="en-US" dirty="0"/>
              <a:t>Featured several runs on the dollar</a:t>
            </a:r>
          </a:p>
          <a:p>
            <a:pPr lvl="1"/>
            <a:endParaRPr lang="en-US" dirty="0"/>
          </a:p>
          <a:p>
            <a:pPr marL="228600" lvl="1"/>
            <a:r>
              <a:rPr lang="en-US" sz="2400" dirty="0"/>
              <a:t>What caused this depression? Why was it so serious?</a:t>
            </a:r>
          </a:p>
          <a:p>
            <a:pPr marL="403225" lvl="2"/>
            <a:r>
              <a:rPr lang="en-US" sz="2000" dirty="0"/>
              <a:t>Normal Austrian Business Cycle</a:t>
            </a:r>
          </a:p>
          <a:p>
            <a:pPr marL="403225" lvl="2"/>
            <a:r>
              <a:rPr lang="en-US" sz="2000" dirty="0"/>
              <a:t>Expected threat of devaluation—currency crisis</a:t>
            </a:r>
          </a:p>
          <a:p>
            <a:pPr marL="403225" lvl="2"/>
            <a:endParaRPr lang="en-US" sz="2400" dirty="0"/>
          </a:p>
          <a:p>
            <a:pPr marL="228600" lvl="1"/>
            <a:r>
              <a:rPr lang="en-US" sz="2400" dirty="0"/>
              <a:t>What relevance does this have for today?</a:t>
            </a:r>
          </a:p>
          <a:p>
            <a:pPr marL="403225" lvl="2"/>
            <a:r>
              <a:rPr lang="en-US" sz="2000" dirty="0"/>
              <a:t>Any flight from the dollar will severely affect the U.S. economy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CCF3-D201-DAAE-2624-9D2E9AFA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does this episode teach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8B033-6E92-E74F-8FD8-7A08F0615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Could a similar episode happen to the United States in the 2020s? Yes and no</a:t>
            </a:r>
          </a:p>
          <a:p>
            <a:r>
              <a:rPr lang="en-US" sz="2800" dirty="0"/>
              <a:t>No: we are obviously not on a gold or silver standard. Fiat! Nothing to suspend convertibility of</a:t>
            </a:r>
          </a:p>
          <a:p>
            <a:r>
              <a:rPr lang="en-US" sz="2800" dirty="0"/>
              <a:t>Yes: if investors expect the dollar to depreciate </a:t>
            </a:r>
            <a:r>
              <a:rPr lang="en-US" sz="2800" b="1" dirty="0"/>
              <a:t>relative to other monies </a:t>
            </a:r>
            <a:r>
              <a:rPr lang="en-US" sz="2800" dirty="0"/>
              <a:t>than they will convert their dollars into them and transfer their savings to other countries</a:t>
            </a:r>
          </a:p>
        </p:txBody>
      </p:sp>
    </p:spTree>
    <p:extLst>
      <p:ext uri="{BB962C8B-B14F-4D97-AF65-F5344CB8AC3E}">
        <p14:creationId xmlns:p14="http://schemas.microsoft.com/office/powerpoint/2010/main" val="37139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59376-F148-8C44-EC98-4679853E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30" y="-391583"/>
            <a:ext cx="9829799" cy="1219200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2D47C-B676-9F81-281E-5C0B1E393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9982199" cy="4187825"/>
          </a:xfrm>
        </p:spPr>
        <p:txBody>
          <a:bodyPr>
            <a:normAutofit/>
          </a:bodyPr>
          <a:lstStyle/>
          <a:p>
            <a:r>
              <a:rPr lang="en-US" sz="2800" dirty="0"/>
              <a:t>The 1890s depression was caused by a credit induced boom aggravated by a currency crisis</a:t>
            </a:r>
          </a:p>
          <a:p>
            <a:endParaRPr lang="en-US" sz="2800" dirty="0"/>
          </a:p>
          <a:p>
            <a:r>
              <a:rPr lang="en-US" sz="2800" dirty="0"/>
              <a:t>This currency crisis was heavily linked to the political situation </a:t>
            </a:r>
          </a:p>
          <a:p>
            <a:endParaRPr lang="en-US" sz="2800" dirty="0"/>
          </a:p>
          <a:p>
            <a:r>
              <a:rPr lang="en-US" sz="2800" dirty="0"/>
              <a:t>Currency crises are extremely damaging</a:t>
            </a:r>
          </a:p>
        </p:txBody>
      </p:sp>
    </p:spTree>
    <p:extLst>
      <p:ext uri="{BB962C8B-B14F-4D97-AF65-F5344CB8AC3E}">
        <p14:creationId xmlns:p14="http://schemas.microsoft.com/office/powerpoint/2010/main" val="38026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5B11-2043-7FB8-626E-6878AD80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National Banking Acts of 1863-1865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5F35-56EE-670B-491F-F32536BC5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central bank traditionally has a monopoly on note issuance and is a bankers’ bank</a:t>
            </a:r>
          </a:p>
          <a:p>
            <a:r>
              <a:rPr lang="en-US" sz="2800" dirty="0"/>
              <a:t>During the Civil War Congress created a quasi-central banking system of national banks </a:t>
            </a:r>
          </a:p>
          <a:p>
            <a:pPr lvl="1"/>
            <a:r>
              <a:rPr lang="en-US" sz="2400" dirty="0"/>
              <a:t>National banks had a monopoly on bank note issuance (prohibitive tax on state bank notes)</a:t>
            </a:r>
          </a:p>
          <a:p>
            <a:pPr lvl="1"/>
            <a:r>
              <a:rPr lang="en-US" sz="2400" dirty="0"/>
              <a:t>National and state banks could deposit reserves in central reserve city banks in New York City</a:t>
            </a:r>
          </a:p>
        </p:txBody>
      </p:sp>
    </p:spTree>
    <p:extLst>
      <p:ext uri="{BB962C8B-B14F-4D97-AF65-F5344CB8AC3E}">
        <p14:creationId xmlns:p14="http://schemas.microsoft.com/office/powerpoint/2010/main" val="31223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77B0-16C1-2D4C-F54F-0A75DE8E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National Banking Acts of 1863-1865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BDE1D-C5C8-850C-53E5-915ACC68A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Prior to the Civil War, there was freedom of entry in banking (Free Banking Era). But there were built-in fragilities</a:t>
            </a:r>
          </a:p>
          <a:p>
            <a:pPr lvl="1"/>
            <a:r>
              <a:rPr lang="en-US" sz="2400" dirty="0"/>
              <a:t>Prohibitions on branch banking made banks more failure prone and concentrated their reserves in New York City</a:t>
            </a:r>
          </a:p>
          <a:p>
            <a:pPr lvl="1"/>
            <a:r>
              <a:rPr lang="en-US" sz="2400" dirty="0"/>
              <a:t>Requirements for banks to guarantee the value of their bank notes by backing them with government bonds made note issuance inelastic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77B0-16C1-2D4C-F54F-0A75DE8E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National Banking Acts of 1863-1865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BDE1D-C5C8-850C-53E5-915ACC68A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/>
            <a:r>
              <a:rPr lang="en-US" sz="2400" dirty="0"/>
              <a:t>The National Banking System aggravated these fragilities</a:t>
            </a:r>
          </a:p>
          <a:p>
            <a:pPr marL="512064" lvl="2"/>
            <a:r>
              <a:rPr lang="en-US" sz="2200" dirty="0"/>
              <a:t>Prohibitions on branch banking continued</a:t>
            </a:r>
          </a:p>
          <a:p>
            <a:pPr marL="512064" lvl="2"/>
            <a:r>
              <a:rPr lang="en-US" sz="2200" dirty="0"/>
              <a:t>Reserves increasingly concentrated in NYC</a:t>
            </a:r>
          </a:p>
          <a:p>
            <a:pPr marL="512064" lvl="2"/>
            <a:r>
              <a:rPr lang="en-US" sz="2200" dirty="0"/>
              <a:t>National bank notes required to be insured with government bonds</a:t>
            </a:r>
          </a:p>
          <a:p>
            <a:pPr marL="512064" lvl="2"/>
            <a:endParaRPr lang="en-US" sz="2200" dirty="0"/>
          </a:p>
          <a:p>
            <a:pPr marL="228600" lvl="2"/>
            <a:r>
              <a:rPr lang="en-US" sz="2400" dirty="0"/>
              <a:t>The pyramiding of reserves led to greater credit expansion and several credit induced booms (1870-1873, 1881-1884, 1886-1892, 1900-1907)</a:t>
            </a:r>
          </a:p>
          <a:p>
            <a:pPr marL="228600" lvl="2"/>
            <a:endParaRPr lang="en-US" sz="2400" dirty="0"/>
          </a:p>
          <a:p>
            <a:pPr marL="228600" lvl="2"/>
            <a:r>
              <a:rPr lang="en-US" sz="2400" dirty="0"/>
              <a:t>When monetary conditions tightened and a prominent business failed the banking system imploded (panics of 1873, 1884, 1893, and 1907)</a:t>
            </a:r>
          </a:p>
          <a:p>
            <a:pPr marL="403225" lvl="3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59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EC91-9217-875F-774D-140B6B95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else was going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2D94C-1752-DD81-2872-F9C8448F3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9753599" cy="4187825"/>
          </a:xfrm>
        </p:spPr>
        <p:txBody>
          <a:bodyPr>
            <a:normAutofit/>
          </a:bodyPr>
          <a:lstStyle/>
          <a:p>
            <a:r>
              <a:rPr lang="en-US" sz="2800" dirty="0"/>
              <a:t>The U.S. was on a de facto gold standard before the Civil War</a:t>
            </a:r>
          </a:p>
          <a:p>
            <a:pPr lvl="1"/>
            <a:r>
              <a:rPr lang="en-US" sz="2400" dirty="0"/>
              <a:t>$1 dollar defined as 371.25 grains of silver or 23.2 grains of gold (1 grain of silver equal to .0625 grains of gold)</a:t>
            </a:r>
          </a:p>
          <a:p>
            <a:pPr lvl="1"/>
            <a:r>
              <a:rPr lang="en-US" sz="2400" dirty="0"/>
              <a:t>Given that the market valued 1 grain of silver at .0633 grains of gold the U.S. Mint undervalued silver and overvalued gold</a:t>
            </a:r>
          </a:p>
          <a:p>
            <a:pPr lvl="1"/>
            <a:endParaRPr lang="en-US" dirty="0"/>
          </a:p>
          <a:p>
            <a:pPr marL="228600" lvl="1"/>
            <a:r>
              <a:rPr lang="en-US" sz="2800" dirty="0"/>
              <a:t>Gresham’s Law: money overvalued by the government drives out money undervalued by the government</a:t>
            </a:r>
          </a:p>
          <a:p>
            <a:pPr marL="403225" lvl="2"/>
            <a:r>
              <a:rPr lang="en-US" sz="2400" dirty="0"/>
              <a:t>People hoarded/sent silver abroad and used gold in transactions</a:t>
            </a:r>
          </a:p>
          <a:p>
            <a:pPr marL="403225" lvl="2"/>
            <a:endParaRPr lang="en-US" sz="2000" dirty="0"/>
          </a:p>
          <a:p>
            <a:pPr marL="228600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EC91-9217-875F-774D-140B6B95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U.S. Mint explained by Pawn Stars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2D94C-1752-DD81-2872-F9C8448F3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4190999" cy="4187825"/>
          </a:xfrm>
        </p:spPr>
        <p:txBody>
          <a:bodyPr>
            <a:normAutofit/>
          </a:bodyPr>
          <a:lstStyle/>
          <a:p>
            <a:pPr marL="403225" lvl="2"/>
            <a:endParaRPr lang="en-US" sz="2000" dirty="0"/>
          </a:p>
          <a:p>
            <a:pPr marL="228600" lvl="1"/>
            <a:endParaRPr lang="en-US" dirty="0"/>
          </a:p>
        </p:txBody>
      </p:sp>
      <p:pic>
        <p:nvPicPr>
          <p:cNvPr id="7" name="Picture 6" descr="Two men in black shirts&#10;&#10;Description automatically generated">
            <a:extLst>
              <a:ext uri="{FF2B5EF4-FFF2-40B4-BE49-F238E27FC236}">
                <a16:creationId xmlns:a16="http://schemas.microsoft.com/office/drawing/2014/main" id="{373C9CD7-CDA8-7AD6-D817-88C21F869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11" y="1676400"/>
            <a:ext cx="851306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EC91-9217-875F-774D-140B6B95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else was going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2D94C-1752-DD81-2872-F9C8448F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2"/>
            <a:r>
              <a:rPr lang="en-US" sz="2800" dirty="0"/>
              <a:t>In the 1870s European governments demonetize silver and new supplies of silver are discovered in the West</a:t>
            </a:r>
          </a:p>
          <a:p>
            <a:pPr marL="403225" lvl="3"/>
            <a:r>
              <a:rPr lang="en-US" sz="2400" dirty="0"/>
              <a:t>1 grain of silver on the market can now only buy .055 grains of gold</a:t>
            </a:r>
          </a:p>
          <a:p>
            <a:pPr marL="228600" lvl="3"/>
            <a:endParaRPr lang="en-US" sz="2400" dirty="0"/>
          </a:p>
          <a:p>
            <a:pPr marL="228600" lvl="3"/>
            <a:r>
              <a:rPr lang="en-US" sz="2800" dirty="0"/>
              <a:t>As a result, the U.S. officially demonetized silver in the mid-1870s</a:t>
            </a:r>
          </a:p>
          <a:p>
            <a:pPr marL="401638" lvl="4"/>
            <a:r>
              <a:rPr lang="en-US" sz="2400" dirty="0"/>
              <a:t>This angered those who wanted silver coinage to increase the money supply</a:t>
            </a:r>
          </a:p>
        </p:txBody>
      </p:sp>
    </p:spTree>
    <p:extLst>
      <p:ext uri="{BB962C8B-B14F-4D97-AF65-F5344CB8AC3E}">
        <p14:creationId xmlns:p14="http://schemas.microsoft.com/office/powerpoint/2010/main" val="31551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D4E2-8768-8F53-5328-7E2C32B7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Did the Farmers have a right to be upset?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9F20-EE61-9DED-3EC2-35668D732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Historical myth argues that the farmers (“Populists”) suffered because money was scarce and the secular fall in prices increased the real value of their debt burdens</a:t>
            </a:r>
          </a:p>
          <a:p>
            <a:r>
              <a:rPr lang="en-US" sz="2800" dirty="0"/>
              <a:t>Did the farmers have a right to be upset? Yes and no</a:t>
            </a:r>
          </a:p>
          <a:p>
            <a:pPr lvl="1"/>
            <a:r>
              <a:rPr lang="en-US" sz="2400" dirty="0"/>
              <a:t>Yes: national bank notes concentrated in the Northeast and national banks had high capital requirements. This limited farmers’ access to banking facilities </a:t>
            </a:r>
          </a:p>
          <a:p>
            <a:pPr lvl="1"/>
            <a:r>
              <a:rPr lang="en-US" sz="2400" dirty="0"/>
              <a:t>No: deflation was expected, so the interest rates on agricultural loans adjusted downwards</a:t>
            </a:r>
          </a:p>
        </p:txBody>
      </p:sp>
    </p:spTree>
    <p:extLst>
      <p:ext uri="{BB962C8B-B14F-4D97-AF65-F5344CB8AC3E}">
        <p14:creationId xmlns:p14="http://schemas.microsoft.com/office/powerpoint/2010/main" val="125220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504</TotalTime>
  <Words>1310</Words>
  <Application>Microsoft Office PowerPoint</Application>
  <PresentationFormat>Custom</PresentationFormat>
  <Paragraphs>114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Currency Symbols 16x9</vt:lpstr>
      <vt:lpstr>Early Dollar Crises: Lessons for Today</vt:lpstr>
      <vt:lpstr>What’s this presentation about?</vt:lpstr>
      <vt:lpstr>The National Banking Acts of 1863-1865</vt:lpstr>
      <vt:lpstr>The National Banking Acts of 1863-1865</vt:lpstr>
      <vt:lpstr>The National Banking Acts of 1863-1865</vt:lpstr>
      <vt:lpstr>What else was going on?</vt:lpstr>
      <vt:lpstr>The U.S. Mint explained by Pawn Stars </vt:lpstr>
      <vt:lpstr>What else was going on?</vt:lpstr>
      <vt:lpstr>Did the Farmers have a right to be upset?</vt:lpstr>
      <vt:lpstr>But upset they were</vt:lpstr>
      <vt:lpstr>Remonetization increased the risk of devaluation</vt:lpstr>
      <vt:lpstr>Politics in the 1880s</vt:lpstr>
      <vt:lpstr>Politics in the 1880s, cont.</vt:lpstr>
      <vt:lpstr>Investors grow very nervous</vt:lpstr>
      <vt:lpstr>The Panic of 1893 and the Depression of the 1890s</vt:lpstr>
      <vt:lpstr>A Tale of Two Depressions</vt:lpstr>
      <vt:lpstr>The Politics of the 1890s</vt:lpstr>
      <vt:lpstr>McKinley becomes pro-gold and wins</vt:lpstr>
      <vt:lpstr>What does this episode teach us?</vt:lpstr>
      <vt:lpstr>What does this episode teach us?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Dollar Crises: Lessons for Today</dc:title>
  <dc:creator>Patrick Newman</dc:creator>
  <cp:lastModifiedBy>Patrick Newman</cp:lastModifiedBy>
  <cp:revision>2</cp:revision>
  <dcterms:created xsi:type="dcterms:W3CDTF">2023-10-11T17:53:46Z</dcterms:created>
  <dcterms:modified xsi:type="dcterms:W3CDTF">2023-10-12T23:05:43Z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