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74" r:id="rId5"/>
    <p:sldId id="275" r:id="rId6"/>
    <p:sldId id="276" r:id="rId7"/>
    <p:sldId id="262" r:id="rId8"/>
    <p:sldId id="277" r:id="rId9"/>
    <p:sldId id="260" r:id="rId10"/>
    <p:sldId id="279" r:id="rId11"/>
    <p:sldId id="280" r:id="rId12"/>
    <p:sldId id="281" r:id="rId13"/>
    <p:sldId id="282" r:id="rId14"/>
    <p:sldId id="283" r:id="rId15"/>
    <p:sldId id="264" r:id="rId16"/>
    <p:sldId id="265" r:id="rId17"/>
    <p:sldId id="266" r:id="rId18"/>
    <p:sldId id="267" r:id="rId19"/>
    <p:sldId id="268" r:id="rId20"/>
    <p:sldId id="273" r:id="rId21"/>
    <p:sldId id="269" r:id="rId22"/>
    <p:sldId id="270" r:id="rId23"/>
    <p:sldId id="271" r:id="rId24"/>
    <p:sldId id="289" r:id="rId25"/>
    <p:sldId id="284" r:id="rId26"/>
    <p:sldId id="285" r:id="rId27"/>
    <p:sldId id="286" r:id="rId28"/>
    <p:sldId id="287" r:id="rId29"/>
    <p:sldId id="288"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50BE6-06E8-0745-B047-59B780DB6486}" v="114" dt="2023-07-27T12:28:52.720"/>
    <p1510:client id="{A239CC4C-B220-4456-8C9C-229C14DEDE0F}" v="567" dt="2023-07-27T03:24:39.93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5"/>
          </a:solidFill>
        </a:fill>
      </a:tcStyle>
    </a:wholeTbl>
    <a:band2H>
      <a:tcTxStyle/>
      <a:tcStyle>
        <a:tcBdr/>
        <a:fill>
          <a:solidFill>
            <a:srgbClr val="E7F1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AEC"/>
          </a:solidFill>
        </a:fill>
      </a:tcStyle>
    </a:wholeTbl>
    <a:band2H>
      <a:tcTxStyle/>
      <a:tcStyle>
        <a:tcBdr/>
        <a:fill>
          <a:solidFill>
            <a:srgbClr val="E7F5F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0DF"/>
          </a:solidFill>
        </a:fill>
      </a:tcStyle>
    </a:wholeTbl>
    <a:band2H>
      <a:tcTxStyle/>
      <a:tcStyle>
        <a:tcBdr/>
        <a:fill>
          <a:solidFill>
            <a:srgbClr val="EA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90" d="100"/>
          <a:sy n="90" d="100"/>
        </p:scale>
        <p:origin x="232" y="456"/>
      </p:cViewPr>
      <p:guideLst/>
    </p:cSldViewPr>
  </p:slideViewPr>
  <p:notesTextViewPr>
    <p:cViewPr>
      <p:scale>
        <a:sx n="1" d="1"/>
        <a:sy n="1" d="1"/>
      </p:scale>
      <p:origin x="0" y="-26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gley, Tate" userId="05443b13-7721-48c4-b8a0-ba8823458f3a" providerId="ADAL" clId="{A239CC4C-B220-4456-8C9C-229C14DEDE0F}"/>
    <pc:docChg chg="undo custSel addSld modSld sldOrd">
      <pc:chgData name="Fegley, Tate" userId="05443b13-7721-48c4-b8a0-ba8823458f3a" providerId="ADAL" clId="{A239CC4C-B220-4456-8C9C-229C14DEDE0F}" dt="2023-07-27T03:24:39.939" v="568"/>
      <pc:docMkLst>
        <pc:docMk/>
      </pc:docMkLst>
      <pc:sldChg chg="modSp mod">
        <pc:chgData name="Fegley, Tate" userId="05443b13-7721-48c4-b8a0-ba8823458f3a" providerId="ADAL" clId="{A239CC4C-B220-4456-8C9C-229C14DEDE0F}" dt="2023-07-27T01:49:11.610" v="25" actId="255"/>
        <pc:sldMkLst>
          <pc:docMk/>
          <pc:sldMk cId="0" sldId="260"/>
        </pc:sldMkLst>
        <pc:spChg chg="mod">
          <ac:chgData name="Fegley, Tate" userId="05443b13-7721-48c4-b8a0-ba8823458f3a" providerId="ADAL" clId="{A239CC4C-B220-4456-8C9C-229C14DEDE0F}" dt="2023-07-27T01:49:11.610" v="25" actId="255"/>
          <ac:spMkLst>
            <pc:docMk/>
            <pc:sldMk cId="0" sldId="260"/>
            <ac:spMk id="311" creationId="{00000000-0000-0000-0000-000000000000}"/>
          </ac:spMkLst>
        </pc:spChg>
      </pc:sldChg>
      <pc:sldChg chg="add modTransition">
        <pc:chgData name="Fegley, Tate" userId="05443b13-7721-48c4-b8a0-ba8823458f3a" providerId="ADAL" clId="{A239CC4C-B220-4456-8C9C-229C14DEDE0F}" dt="2023-07-27T03:14:35.323" v="565"/>
        <pc:sldMkLst>
          <pc:docMk/>
          <pc:sldMk cId="2169957516" sldId="264"/>
        </pc:sldMkLst>
      </pc:sldChg>
      <pc:sldChg chg="addSp delSp mod">
        <pc:chgData name="Fegley, Tate" userId="05443b13-7721-48c4-b8a0-ba8823458f3a" providerId="ADAL" clId="{A239CC4C-B220-4456-8C9C-229C14DEDE0F}" dt="2023-07-27T02:31:18.904" v="242" actId="478"/>
        <pc:sldMkLst>
          <pc:docMk/>
          <pc:sldMk cId="0" sldId="265"/>
        </pc:sldMkLst>
        <pc:spChg chg="add del">
          <ac:chgData name="Fegley, Tate" userId="05443b13-7721-48c4-b8a0-ba8823458f3a" providerId="ADAL" clId="{A239CC4C-B220-4456-8C9C-229C14DEDE0F}" dt="2023-07-27T02:31:11.492" v="241" actId="478"/>
          <ac:spMkLst>
            <pc:docMk/>
            <pc:sldMk cId="0" sldId="265"/>
            <ac:spMk id="335" creationId="{00000000-0000-0000-0000-000000000000}"/>
          </ac:spMkLst>
        </pc:spChg>
        <pc:spChg chg="del">
          <ac:chgData name="Fegley, Tate" userId="05443b13-7721-48c4-b8a0-ba8823458f3a" providerId="ADAL" clId="{A239CC4C-B220-4456-8C9C-229C14DEDE0F}" dt="2023-07-27T02:31:18.904" v="242" actId="478"/>
          <ac:spMkLst>
            <pc:docMk/>
            <pc:sldMk cId="0" sldId="265"/>
            <ac:spMk id="338" creationId="{00000000-0000-0000-0000-000000000000}"/>
          </ac:spMkLst>
        </pc:spChg>
      </pc:sldChg>
      <pc:sldChg chg="modSp modAnim">
        <pc:chgData name="Fegley, Tate" userId="05443b13-7721-48c4-b8a0-ba8823458f3a" providerId="ADAL" clId="{A239CC4C-B220-4456-8C9C-229C14DEDE0F}" dt="2023-07-27T02:39:14.664" v="464" actId="255"/>
        <pc:sldMkLst>
          <pc:docMk/>
          <pc:sldMk cId="0" sldId="268"/>
        </pc:sldMkLst>
        <pc:spChg chg="mod">
          <ac:chgData name="Fegley, Tate" userId="05443b13-7721-48c4-b8a0-ba8823458f3a" providerId="ADAL" clId="{A239CC4C-B220-4456-8C9C-229C14DEDE0F}" dt="2023-07-27T02:39:14.664" v="464" actId="255"/>
          <ac:spMkLst>
            <pc:docMk/>
            <pc:sldMk cId="0" sldId="268"/>
            <ac:spMk id="347" creationId="{00000000-0000-0000-0000-000000000000}"/>
          </ac:spMkLst>
        </pc:spChg>
      </pc:sldChg>
      <pc:sldChg chg="modSp mod modShow">
        <pc:chgData name="Fegley, Tate" userId="05443b13-7721-48c4-b8a0-ba8823458f3a" providerId="ADAL" clId="{A239CC4C-B220-4456-8C9C-229C14DEDE0F}" dt="2023-07-27T02:41:18.183" v="469" actId="729"/>
        <pc:sldMkLst>
          <pc:docMk/>
          <pc:sldMk cId="0" sldId="269"/>
        </pc:sldMkLst>
        <pc:spChg chg="mod">
          <ac:chgData name="Fegley, Tate" userId="05443b13-7721-48c4-b8a0-ba8823458f3a" providerId="ADAL" clId="{A239CC4C-B220-4456-8C9C-229C14DEDE0F}" dt="2023-07-27T02:33:38.163" v="246" actId="255"/>
          <ac:spMkLst>
            <pc:docMk/>
            <pc:sldMk cId="0" sldId="269"/>
            <ac:spMk id="354" creationId="{00000000-0000-0000-0000-000000000000}"/>
          </ac:spMkLst>
        </pc:spChg>
      </pc:sldChg>
      <pc:sldChg chg="addSp delSp mod">
        <pc:chgData name="Fegley, Tate" userId="05443b13-7721-48c4-b8a0-ba8823458f3a" providerId="ADAL" clId="{A239CC4C-B220-4456-8C9C-229C14DEDE0F}" dt="2023-07-27T02:51:25.379" v="507" actId="22"/>
        <pc:sldMkLst>
          <pc:docMk/>
          <pc:sldMk cId="0" sldId="271"/>
        </pc:sldMkLst>
        <pc:spChg chg="add">
          <ac:chgData name="Fegley, Tate" userId="05443b13-7721-48c4-b8a0-ba8823458f3a" providerId="ADAL" clId="{A239CC4C-B220-4456-8C9C-229C14DEDE0F}" dt="2023-07-27T02:51:12.495" v="505" actId="22"/>
          <ac:spMkLst>
            <pc:docMk/>
            <pc:sldMk cId="0" sldId="271"/>
            <ac:spMk id="3" creationId="{B851B749-CB8A-A4A4-0AD4-925ACB09BA67}"/>
          </ac:spMkLst>
        </pc:spChg>
        <pc:spChg chg="add del">
          <ac:chgData name="Fegley, Tate" userId="05443b13-7721-48c4-b8a0-ba8823458f3a" providerId="ADAL" clId="{A239CC4C-B220-4456-8C9C-229C14DEDE0F}" dt="2023-07-27T02:51:25.379" v="507" actId="22"/>
          <ac:spMkLst>
            <pc:docMk/>
            <pc:sldMk cId="0" sldId="271"/>
            <ac:spMk id="5" creationId="{D950B102-07FD-C845-0450-58C2EFE23D7D}"/>
          </ac:spMkLst>
        </pc:spChg>
      </pc:sldChg>
      <pc:sldChg chg="ord">
        <pc:chgData name="Fegley, Tate" userId="05443b13-7721-48c4-b8a0-ba8823458f3a" providerId="ADAL" clId="{A239CC4C-B220-4456-8C9C-229C14DEDE0F}" dt="2023-07-27T02:40:22.160" v="468"/>
        <pc:sldMkLst>
          <pc:docMk/>
          <pc:sldMk cId="0" sldId="273"/>
        </pc:sldMkLst>
      </pc:sldChg>
      <pc:sldChg chg="modAnim">
        <pc:chgData name="Fegley, Tate" userId="05443b13-7721-48c4-b8a0-ba8823458f3a" providerId="ADAL" clId="{A239CC4C-B220-4456-8C9C-229C14DEDE0F}" dt="2023-07-27T03:24:39.939" v="568"/>
        <pc:sldMkLst>
          <pc:docMk/>
          <pc:sldMk cId="0" sldId="274"/>
        </pc:sldMkLst>
      </pc:sldChg>
      <pc:sldChg chg="modSp">
        <pc:chgData name="Fegley, Tate" userId="05443b13-7721-48c4-b8a0-ba8823458f3a" providerId="ADAL" clId="{A239CC4C-B220-4456-8C9C-229C14DEDE0F}" dt="2023-07-27T01:45:28.607" v="24" actId="20577"/>
        <pc:sldMkLst>
          <pc:docMk/>
          <pc:sldMk cId="4160287019" sldId="276"/>
        </pc:sldMkLst>
        <pc:spChg chg="mod">
          <ac:chgData name="Fegley, Tate" userId="05443b13-7721-48c4-b8a0-ba8823458f3a" providerId="ADAL" clId="{A239CC4C-B220-4456-8C9C-229C14DEDE0F}" dt="2023-07-27T01:45:28.607" v="24" actId="20577"/>
          <ac:spMkLst>
            <pc:docMk/>
            <pc:sldMk cId="4160287019" sldId="276"/>
            <ac:spMk id="395" creationId="{00000000-0000-0000-0000-000000000000}"/>
          </ac:spMkLst>
        </pc:spChg>
      </pc:sldChg>
      <pc:sldChg chg="modSp">
        <pc:chgData name="Fegley, Tate" userId="05443b13-7721-48c4-b8a0-ba8823458f3a" providerId="ADAL" clId="{A239CC4C-B220-4456-8C9C-229C14DEDE0F}" dt="2023-07-27T01:53:59.193" v="28" actId="20577"/>
        <pc:sldMkLst>
          <pc:docMk/>
          <pc:sldMk cId="1672409239" sldId="279"/>
        </pc:sldMkLst>
        <pc:spChg chg="mod">
          <ac:chgData name="Fegley, Tate" userId="05443b13-7721-48c4-b8a0-ba8823458f3a" providerId="ADAL" clId="{A239CC4C-B220-4456-8C9C-229C14DEDE0F}" dt="2023-07-27T01:53:59.193" v="28" actId="20577"/>
          <ac:spMkLst>
            <pc:docMk/>
            <pc:sldMk cId="1672409239" sldId="279"/>
            <ac:spMk id="410" creationId="{00000000-0000-0000-0000-000000000000}"/>
          </ac:spMkLst>
        </pc:spChg>
      </pc:sldChg>
      <pc:sldChg chg="modSp modNotesTx">
        <pc:chgData name="Fegley, Tate" userId="05443b13-7721-48c4-b8a0-ba8823458f3a" providerId="ADAL" clId="{A239CC4C-B220-4456-8C9C-229C14DEDE0F}" dt="2023-07-27T02:29:14.046" v="187" actId="20577"/>
        <pc:sldMkLst>
          <pc:docMk/>
          <pc:sldMk cId="2347006961" sldId="280"/>
        </pc:sldMkLst>
        <pc:spChg chg="mod">
          <ac:chgData name="Fegley, Tate" userId="05443b13-7721-48c4-b8a0-ba8823458f3a" providerId="ADAL" clId="{A239CC4C-B220-4456-8C9C-229C14DEDE0F}" dt="2023-07-27T02:29:14.046" v="187" actId="20577"/>
          <ac:spMkLst>
            <pc:docMk/>
            <pc:sldMk cId="2347006961" sldId="280"/>
            <ac:spMk id="415" creationId="{00000000-0000-0000-0000-000000000000}"/>
          </ac:spMkLst>
        </pc:spChg>
      </pc:sldChg>
      <pc:sldChg chg="modSp mod modAnim">
        <pc:chgData name="Fegley, Tate" userId="05443b13-7721-48c4-b8a0-ba8823458f3a" providerId="ADAL" clId="{A239CC4C-B220-4456-8C9C-229C14DEDE0F}" dt="2023-07-27T02:29:33.470" v="239" actId="20577"/>
        <pc:sldMkLst>
          <pc:docMk/>
          <pc:sldMk cId="2582521761" sldId="281"/>
        </pc:sldMkLst>
        <pc:spChg chg="mod">
          <ac:chgData name="Fegley, Tate" userId="05443b13-7721-48c4-b8a0-ba8823458f3a" providerId="ADAL" clId="{A239CC4C-B220-4456-8C9C-229C14DEDE0F}" dt="2023-07-27T02:06:44.088" v="141" actId="27636"/>
          <ac:spMkLst>
            <pc:docMk/>
            <pc:sldMk cId="2582521761" sldId="281"/>
            <ac:spMk id="420" creationId="{00000000-0000-0000-0000-000000000000}"/>
          </ac:spMkLst>
        </pc:spChg>
        <pc:spChg chg="mod">
          <ac:chgData name="Fegley, Tate" userId="05443b13-7721-48c4-b8a0-ba8823458f3a" providerId="ADAL" clId="{A239CC4C-B220-4456-8C9C-229C14DEDE0F}" dt="2023-07-27T02:06:49.101" v="146" actId="27636"/>
          <ac:spMkLst>
            <pc:docMk/>
            <pc:sldMk cId="2582521761" sldId="281"/>
            <ac:spMk id="421" creationId="{00000000-0000-0000-0000-000000000000}"/>
          </ac:spMkLst>
        </pc:spChg>
        <pc:spChg chg="mod">
          <ac:chgData name="Fegley, Tate" userId="05443b13-7721-48c4-b8a0-ba8823458f3a" providerId="ADAL" clId="{A239CC4C-B220-4456-8C9C-229C14DEDE0F}" dt="2023-07-27T02:29:33.470" v="239" actId="20577"/>
          <ac:spMkLst>
            <pc:docMk/>
            <pc:sldMk cId="2582521761" sldId="281"/>
            <ac:spMk id="422" creationId="{00000000-0000-0000-0000-000000000000}"/>
          </ac:spMkLst>
        </pc:spChg>
      </pc:sldChg>
      <pc:sldChg chg="modSp">
        <pc:chgData name="Fegley, Tate" userId="05443b13-7721-48c4-b8a0-ba8823458f3a" providerId="ADAL" clId="{A239CC4C-B220-4456-8C9C-229C14DEDE0F}" dt="2023-07-27T02:17:44.634" v="149" actId="20577"/>
        <pc:sldMkLst>
          <pc:docMk/>
          <pc:sldMk cId="2453433734" sldId="283"/>
        </pc:sldMkLst>
        <pc:spChg chg="mod">
          <ac:chgData name="Fegley, Tate" userId="05443b13-7721-48c4-b8a0-ba8823458f3a" providerId="ADAL" clId="{A239CC4C-B220-4456-8C9C-229C14DEDE0F}" dt="2023-07-27T02:17:44.634" v="149" actId="20577"/>
          <ac:spMkLst>
            <pc:docMk/>
            <pc:sldMk cId="2453433734" sldId="283"/>
            <ac:spMk id="432" creationId="{00000000-0000-0000-0000-000000000000}"/>
          </ac:spMkLst>
        </pc:spChg>
      </pc:sldChg>
      <pc:sldChg chg="modSp">
        <pc:chgData name="Fegley, Tate" userId="05443b13-7721-48c4-b8a0-ba8823458f3a" providerId="ADAL" clId="{A239CC4C-B220-4456-8C9C-229C14DEDE0F}" dt="2023-07-27T03:05:27.995" v="564" actId="20577"/>
        <pc:sldMkLst>
          <pc:docMk/>
          <pc:sldMk cId="0" sldId="284"/>
        </pc:sldMkLst>
        <pc:spChg chg="mod">
          <ac:chgData name="Fegley, Tate" userId="05443b13-7721-48c4-b8a0-ba8823458f3a" providerId="ADAL" clId="{A239CC4C-B220-4456-8C9C-229C14DEDE0F}" dt="2023-07-27T03:05:27.995" v="564" actId="20577"/>
          <ac:spMkLst>
            <pc:docMk/>
            <pc:sldMk cId="0" sldId="284"/>
            <ac:spMk id="437" creationId="{00000000-0000-0000-0000-000000000000}"/>
          </ac:spMkLst>
        </pc:spChg>
      </pc:sldChg>
      <pc:sldChg chg="add modTransition">
        <pc:chgData name="Fegley, Tate" userId="05443b13-7721-48c4-b8a0-ba8823458f3a" providerId="ADAL" clId="{A239CC4C-B220-4456-8C9C-229C14DEDE0F}" dt="2023-07-27T02:51:58.716" v="508"/>
        <pc:sldMkLst>
          <pc:docMk/>
          <pc:sldMk cId="706944914" sldId="289"/>
        </pc:sldMkLst>
      </pc:sldChg>
    </pc:docChg>
  </pc:docChgLst>
  <pc:docChgLst>
    <pc:chgData name="Fegley, Tate" userId="05443b13-7721-48c4-b8a0-ba8823458f3a" providerId="ADAL" clId="{33050BE6-06E8-0745-B047-59B780DB6486}"/>
    <pc:docChg chg="undo custSel addSld delSld modSld sldOrd">
      <pc:chgData name="Fegley, Tate" userId="05443b13-7721-48c4-b8a0-ba8823458f3a" providerId="ADAL" clId="{33050BE6-06E8-0745-B047-59B780DB6486}" dt="2023-07-27T12:28:52.720" v="123" actId="255"/>
      <pc:docMkLst>
        <pc:docMk/>
      </pc:docMkLst>
      <pc:sldChg chg="modNotesTx">
        <pc:chgData name="Fegley, Tate" userId="05443b13-7721-48c4-b8a0-ba8823458f3a" providerId="ADAL" clId="{33050BE6-06E8-0745-B047-59B780DB6486}" dt="2023-07-26T14:23:13.042" v="38" actId="20577"/>
        <pc:sldMkLst>
          <pc:docMk/>
          <pc:sldMk cId="0" sldId="258"/>
        </pc:sldMkLst>
      </pc:sldChg>
      <pc:sldChg chg="del">
        <pc:chgData name="Fegley, Tate" userId="05443b13-7721-48c4-b8a0-ba8823458f3a" providerId="ADAL" clId="{33050BE6-06E8-0745-B047-59B780DB6486}" dt="2023-07-26T14:27:07.088" v="45" actId="2696"/>
        <pc:sldMkLst>
          <pc:docMk/>
          <pc:sldMk cId="0" sldId="259"/>
        </pc:sldMkLst>
      </pc:sldChg>
      <pc:sldChg chg="modSp mod modAnim">
        <pc:chgData name="Fegley, Tate" userId="05443b13-7721-48c4-b8a0-ba8823458f3a" providerId="ADAL" clId="{33050BE6-06E8-0745-B047-59B780DB6486}" dt="2023-07-27T08:56:43.970" v="113"/>
        <pc:sldMkLst>
          <pc:docMk/>
          <pc:sldMk cId="0" sldId="260"/>
        </pc:sldMkLst>
        <pc:spChg chg="mod">
          <ac:chgData name="Fegley, Tate" userId="05443b13-7721-48c4-b8a0-ba8823458f3a" providerId="ADAL" clId="{33050BE6-06E8-0745-B047-59B780DB6486}" dt="2023-07-27T08:56:27.242" v="112" actId="27636"/>
          <ac:spMkLst>
            <pc:docMk/>
            <pc:sldMk cId="0" sldId="260"/>
            <ac:spMk id="311" creationId="{00000000-0000-0000-0000-000000000000}"/>
          </ac:spMkLst>
        </pc:spChg>
      </pc:sldChg>
      <pc:sldChg chg="del">
        <pc:chgData name="Fegley, Tate" userId="05443b13-7721-48c4-b8a0-ba8823458f3a" providerId="ADAL" clId="{33050BE6-06E8-0745-B047-59B780DB6486}" dt="2023-07-26T14:07:56.382" v="23" actId="2696"/>
        <pc:sldMkLst>
          <pc:docMk/>
          <pc:sldMk cId="0" sldId="261"/>
        </pc:sldMkLst>
      </pc:sldChg>
      <pc:sldChg chg="ord">
        <pc:chgData name="Fegley, Tate" userId="05443b13-7721-48c4-b8a0-ba8823458f3a" providerId="ADAL" clId="{33050BE6-06E8-0745-B047-59B780DB6486}" dt="2023-07-26T14:06:00.117" v="19" actId="20578"/>
        <pc:sldMkLst>
          <pc:docMk/>
          <pc:sldMk cId="0" sldId="262"/>
        </pc:sldMkLst>
      </pc:sldChg>
      <pc:sldChg chg="del">
        <pc:chgData name="Fegley, Tate" userId="05443b13-7721-48c4-b8a0-ba8823458f3a" providerId="ADAL" clId="{33050BE6-06E8-0745-B047-59B780DB6486}" dt="2023-07-26T14:07:53.749" v="22" actId="2696"/>
        <pc:sldMkLst>
          <pc:docMk/>
          <pc:sldMk cId="0" sldId="263"/>
        </pc:sldMkLst>
      </pc:sldChg>
      <pc:sldChg chg="del">
        <pc:chgData name="Fegley, Tate" userId="05443b13-7721-48c4-b8a0-ba8823458f3a" providerId="ADAL" clId="{33050BE6-06E8-0745-B047-59B780DB6486}" dt="2023-07-26T14:22:31.056" v="34" actId="2696"/>
        <pc:sldMkLst>
          <pc:docMk/>
          <pc:sldMk cId="2169957516" sldId="264"/>
        </pc:sldMkLst>
      </pc:sldChg>
      <pc:sldChg chg="modAnim">
        <pc:chgData name="Fegley, Tate" userId="05443b13-7721-48c4-b8a0-ba8823458f3a" providerId="ADAL" clId="{33050BE6-06E8-0745-B047-59B780DB6486}" dt="2023-07-27T03:31:32.091" v="88"/>
        <pc:sldMkLst>
          <pc:docMk/>
          <pc:sldMk cId="0" sldId="266"/>
        </pc:sldMkLst>
      </pc:sldChg>
      <pc:sldChg chg="modAnim">
        <pc:chgData name="Fegley, Tate" userId="05443b13-7721-48c4-b8a0-ba8823458f3a" providerId="ADAL" clId="{33050BE6-06E8-0745-B047-59B780DB6486}" dt="2023-07-27T03:31:54.683" v="92"/>
        <pc:sldMkLst>
          <pc:docMk/>
          <pc:sldMk cId="0" sldId="267"/>
        </pc:sldMkLst>
      </pc:sldChg>
      <pc:sldChg chg="modAnim">
        <pc:chgData name="Fegley, Tate" userId="05443b13-7721-48c4-b8a0-ba8823458f3a" providerId="ADAL" clId="{33050BE6-06E8-0745-B047-59B780DB6486}" dt="2023-07-27T03:32:08.660" v="96"/>
        <pc:sldMkLst>
          <pc:docMk/>
          <pc:sldMk cId="0" sldId="268"/>
        </pc:sldMkLst>
      </pc:sldChg>
      <pc:sldChg chg="del">
        <pc:chgData name="Fegley, Tate" userId="05443b13-7721-48c4-b8a0-ba8823458f3a" providerId="ADAL" clId="{33050BE6-06E8-0745-B047-59B780DB6486}" dt="2023-07-26T14:11:35.143" v="28" actId="2696"/>
        <pc:sldMkLst>
          <pc:docMk/>
          <pc:sldMk cId="0" sldId="272"/>
        </pc:sldMkLst>
      </pc:sldChg>
      <pc:sldChg chg="ord">
        <pc:chgData name="Fegley, Tate" userId="05443b13-7721-48c4-b8a0-ba8823458f3a" providerId="ADAL" clId="{33050BE6-06E8-0745-B047-59B780DB6486}" dt="2023-07-26T14:10:19.361" v="27" actId="20578"/>
        <pc:sldMkLst>
          <pc:docMk/>
          <pc:sldMk cId="0" sldId="273"/>
        </pc:sldMkLst>
      </pc:sldChg>
      <pc:sldChg chg="ord modAnim modNotesTx">
        <pc:chgData name="Fegley, Tate" userId="05443b13-7721-48c4-b8a0-ba8823458f3a" providerId="ADAL" clId="{33050BE6-06E8-0745-B047-59B780DB6486}" dt="2023-07-27T03:27:35.374" v="53"/>
        <pc:sldMkLst>
          <pc:docMk/>
          <pc:sldMk cId="0" sldId="274"/>
        </pc:sldMkLst>
      </pc:sldChg>
      <pc:sldChg chg="add modAnim modNotesTx">
        <pc:chgData name="Fegley, Tate" userId="05443b13-7721-48c4-b8a0-ba8823458f3a" providerId="ADAL" clId="{33050BE6-06E8-0745-B047-59B780DB6486}" dt="2023-07-27T03:27:55.398" v="57"/>
        <pc:sldMkLst>
          <pc:docMk/>
          <pc:sldMk cId="2287721692" sldId="275"/>
        </pc:sldMkLst>
      </pc:sldChg>
      <pc:sldChg chg="modSp add modAnim modNotesTx">
        <pc:chgData name="Fegley, Tate" userId="05443b13-7721-48c4-b8a0-ba8823458f3a" providerId="ADAL" clId="{33050BE6-06E8-0745-B047-59B780DB6486}" dt="2023-07-27T03:28:24.375" v="65"/>
        <pc:sldMkLst>
          <pc:docMk/>
          <pc:sldMk cId="4160287019" sldId="276"/>
        </pc:sldMkLst>
        <pc:spChg chg="mod">
          <ac:chgData name="Fegley, Tate" userId="05443b13-7721-48c4-b8a0-ba8823458f3a" providerId="ADAL" clId="{33050BE6-06E8-0745-B047-59B780DB6486}" dt="2023-07-27T03:28:15.133" v="63" actId="20577"/>
          <ac:spMkLst>
            <pc:docMk/>
            <pc:sldMk cId="4160287019" sldId="276"/>
            <ac:spMk id="395" creationId="{00000000-0000-0000-0000-000000000000}"/>
          </ac:spMkLst>
        </pc:spChg>
      </pc:sldChg>
      <pc:sldChg chg="modSp add mod modAnim modShow modNotesTx">
        <pc:chgData name="Fegley, Tate" userId="05443b13-7721-48c4-b8a0-ba8823458f3a" providerId="ADAL" clId="{33050BE6-06E8-0745-B047-59B780DB6486}" dt="2023-07-27T12:28:52.720" v="123" actId="255"/>
        <pc:sldMkLst>
          <pc:docMk/>
          <pc:sldMk cId="4091932717" sldId="277"/>
        </pc:sldMkLst>
        <pc:spChg chg="mod">
          <ac:chgData name="Fegley, Tate" userId="05443b13-7721-48c4-b8a0-ba8823458f3a" providerId="ADAL" clId="{33050BE6-06E8-0745-B047-59B780DB6486}" dt="2023-07-27T12:28:52.720" v="123" actId="255"/>
          <ac:spMkLst>
            <pc:docMk/>
            <pc:sldMk cId="4091932717" sldId="277"/>
            <ac:spMk id="400" creationId="{00000000-0000-0000-0000-000000000000}"/>
          </ac:spMkLst>
        </pc:spChg>
      </pc:sldChg>
      <pc:sldChg chg="modSp del mod modAnim">
        <pc:chgData name="Fegley, Tate" userId="05443b13-7721-48c4-b8a0-ba8823458f3a" providerId="ADAL" clId="{33050BE6-06E8-0745-B047-59B780DB6486}" dt="2023-07-27T08:56:51.284" v="114" actId="2696"/>
        <pc:sldMkLst>
          <pc:docMk/>
          <pc:sldMk cId="4106931416" sldId="278"/>
        </pc:sldMkLst>
        <pc:spChg chg="mod">
          <ac:chgData name="Fegley, Tate" userId="05443b13-7721-48c4-b8a0-ba8823458f3a" providerId="ADAL" clId="{33050BE6-06E8-0745-B047-59B780DB6486}" dt="2023-07-27T08:56:08.234" v="107" actId="21"/>
          <ac:spMkLst>
            <pc:docMk/>
            <pc:sldMk cId="4106931416" sldId="278"/>
            <ac:spMk id="405" creationId="{00000000-0000-0000-0000-000000000000}"/>
          </ac:spMkLst>
        </pc:spChg>
      </pc:sldChg>
      <pc:sldChg chg="add del">
        <pc:chgData name="Fegley, Tate" userId="05443b13-7721-48c4-b8a0-ba8823458f3a" providerId="ADAL" clId="{33050BE6-06E8-0745-B047-59B780DB6486}" dt="2023-07-26T14:05:15.313" v="16"/>
        <pc:sldMkLst>
          <pc:docMk/>
          <pc:sldMk cId="1518718831" sldId="279"/>
        </pc:sldMkLst>
      </pc:sldChg>
      <pc:sldChg chg="add del modAnim">
        <pc:chgData name="Fegley, Tate" userId="05443b13-7721-48c4-b8a0-ba8823458f3a" providerId="ADAL" clId="{33050BE6-06E8-0745-B047-59B780DB6486}" dt="2023-07-27T03:29:07.626" v="71"/>
        <pc:sldMkLst>
          <pc:docMk/>
          <pc:sldMk cId="1672409239" sldId="279"/>
        </pc:sldMkLst>
      </pc:sldChg>
      <pc:sldChg chg="add mod modAnim modShow modNotesTx">
        <pc:chgData name="Fegley, Tate" userId="05443b13-7721-48c4-b8a0-ba8823458f3a" providerId="ADAL" clId="{33050BE6-06E8-0745-B047-59B780DB6486}" dt="2023-07-27T08:59:14.345" v="115" actId="729"/>
        <pc:sldMkLst>
          <pc:docMk/>
          <pc:sldMk cId="2347006961" sldId="280"/>
        </pc:sldMkLst>
      </pc:sldChg>
      <pc:sldChg chg="del modAnim">
        <pc:chgData name="Fegley, Tate" userId="05443b13-7721-48c4-b8a0-ba8823458f3a" providerId="ADAL" clId="{33050BE6-06E8-0745-B047-59B780DB6486}" dt="2023-07-27T03:29:46.257" v="78"/>
        <pc:sldMkLst>
          <pc:docMk/>
          <pc:sldMk cId="2582521761" sldId="281"/>
        </pc:sldMkLst>
      </pc:sldChg>
      <pc:sldChg chg="del modAnim">
        <pc:chgData name="Fegley, Tate" userId="05443b13-7721-48c4-b8a0-ba8823458f3a" providerId="ADAL" clId="{33050BE6-06E8-0745-B047-59B780DB6486}" dt="2023-07-27T03:29:52.022" v="79"/>
        <pc:sldMkLst>
          <pc:docMk/>
          <pc:sldMk cId="700865483" sldId="282"/>
        </pc:sldMkLst>
      </pc:sldChg>
      <pc:sldChg chg="modSp del modAnim">
        <pc:chgData name="Fegley, Tate" userId="05443b13-7721-48c4-b8a0-ba8823458f3a" providerId="ADAL" clId="{33050BE6-06E8-0745-B047-59B780DB6486}" dt="2023-07-27T03:30:58.914" v="85" actId="20577"/>
        <pc:sldMkLst>
          <pc:docMk/>
          <pc:sldMk cId="2453433734" sldId="283"/>
        </pc:sldMkLst>
        <pc:spChg chg="mod">
          <ac:chgData name="Fegley, Tate" userId="05443b13-7721-48c4-b8a0-ba8823458f3a" providerId="ADAL" clId="{33050BE6-06E8-0745-B047-59B780DB6486}" dt="2023-07-27T03:30:58.914" v="85" actId="20577"/>
          <ac:spMkLst>
            <pc:docMk/>
            <pc:sldMk cId="2453433734" sldId="283"/>
            <ac:spMk id="432" creationId="{00000000-0000-0000-0000-000000000000}"/>
          </ac:spMkLst>
        </pc:spChg>
      </pc:sldChg>
      <pc:sldChg chg="modAnim">
        <pc:chgData name="Fegley, Tate" userId="05443b13-7721-48c4-b8a0-ba8823458f3a" providerId="ADAL" clId="{33050BE6-06E8-0745-B047-59B780DB6486}" dt="2023-07-27T03:32:37.392" v="100"/>
        <pc:sldMkLst>
          <pc:docMk/>
          <pc:sldMk cId="0" sldId="284"/>
        </pc:sldMkLst>
      </pc:sldChg>
      <pc:sldChg chg="modAnim modNotesTx">
        <pc:chgData name="Fegley, Tate" userId="05443b13-7721-48c4-b8a0-ba8823458f3a" providerId="ADAL" clId="{33050BE6-06E8-0745-B047-59B780DB6486}" dt="2023-07-27T03:32:47.087" v="101"/>
        <pc:sldMkLst>
          <pc:docMk/>
          <pc:sldMk cId="0" sldId="285"/>
        </pc:sldMkLst>
      </pc:sldChg>
      <pc:sldChg chg="modSp mod modAnim modNotesTx">
        <pc:chgData name="Fegley, Tate" userId="05443b13-7721-48c4-b8a0-ba8823458f3a" providerId="ADAL" clId="{33050BE6-06E8-0745-B047-59B780DB6486}" dt="2023-07-27T03:33:05.056" v="104"/>
        <pc:sldMkLst>
          <pc:docMk/>
          <pc:sldMk cId="0" sldId="286"/>
        </pc:sldMkLst>
        <pc:spChg chg="mod">
          <ac:chgData name="Fegley, Tate" userId="05443b13-7721-48c4-b8a0-ba8823458f3a" providerId="ADAL" clId="{33050BE6-06E8-0745-B047-59B780DB6486}" dt="2023-07-26T14:02:41.488" v="7" actId="27636"/>
          <ac:spMkLst>
            <pc:docMk/>
            <pc:sldMk cId="0" sldId="286"/>
            <ac:spMk id="447" creationId="{00000000-0000-0000-0000-000000000000}"/>
          </ac:spMkLst>
        </pc:spChg>
      </pc:sldChg>
      <pc:sldChg chg="modAnim modNotesTx">
        <pc:chgData name="Fegley, Tate" userId="05443b13-7721-48c4-b8a0-ba8823458f3a" providerId="ADAL" clId="{33050BE6-06E8-0745-B047-59B780DB6486}" dt="2023-07-27T03:33:10.056" v="105"/>
        <pc:sldMkLst>
          <pc:docMk/>
          <pc:sldMk cId="0" sldId="287"/>
        </pc:sldMkLst>
      </pc:sldChg>
      <pc:sldChg chg="modAnim modNotesTx">
        <pc:chgData name="Fegley, Tate" userId="05443b13-7721-48c4-b8a0-ba8823458f3a" providerId="ADAL" clId="{33050BE6-06E8-0745-B047-59B780DB6486}" dt="2023-07-27T03:33:15.272" v="106"/>
        <pc:sldMkLst>
          <pc:docMk/>
          <pc:sldMk cId="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 name="Shape 27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7" name="Shape 27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xfrm>
            <a:off x="381000" y="685800"/>
            <a:ext cx="6096000" cy="3429000"/>
          </a:xfrm>
          <a:prstGeom prst="rect">
            <a:avLst/>
          </a:prstGeom>
        </p:spPr>
        <p:txBody>
          <a:bodyPr/>
          <a:lstStyle/>
          <a:p>
            <a:endParaRPr/>
          </a:p>
        </p:txBody>
      </p:sp>
      <p:sp>
        <p:nvSpPr>
          <p:cNvPr id="291" name="Shape 291"/>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xfrm>
            <a:off x="381000" y="685800"/>
            <a:ext cx="6096000" cy="3429000"/>
          </a:xfrm>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04769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Without the commensurate cardinal number of money prices, meaningfully generated through entrepreneurial appraisal and market exchange, assigned to producer goods as well as consumer goods, the planner will literally be unable to compare inputs and outputs in an arithmetic sense and will therefore be unable to economize in principle.</a:t>
            </a:r>
          </a:p>
          <a:p>
            <a:endParaRPr lang="en-US"/>
          </a:p>
          <a:p>
            <a:r>
              <a:rPr lang="en-US"/>
              <a:t>No single will can create a price structure which accurately reflects the opportunity costs of economic goods.</a:t>
            </a:r>
          </a:p>
        </p:txBody>
      </p:sp>
      <p:sp>
        <p:nvSpPr>
          <p:cNvPr id="4" name="Slide Number Placeholder 3"/>
          <p:cNvSpPr>
            <a:spLocks noGrp="1"/>
          </p:cNvSpPr>
          <p:nvPr>
            <p:ph type="sldNum" sz="quarter" idx="5"/>
          </p:nvPr>
        </p:nvSpPr>
        <p:spPr/>
        <p:txBody>
          <a:bodyPr/>
          <a:lstStyle/>
          <a:p>
            <a:fld id="{04F91238-E839-7746-BA39-88BB61CE1198}" type="slidenum">
              <a:rPr lang="en-US" smtClean="0"/>
              <a:t>15</a:t>
            </a:fld>
            <a:endParaRPr lang="en-US"/>
          </a:p>
        </p:txBody>
      </p:sp>
    </p:spTree>
    <p:extLst>
      <p:ext uri="{BB962C8B-B14F-4D97-AF65-F5344CB8AC3E}">
        <p14:creationId xmlns:p14="http://schemas.microsoft.com/office/powerpoint/2010/main" val="219932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p>
            <a:r>
              <a:t>Mises already considered this in that although “historians and statisticians content themselves with prices of the past…prices of the past are merely a help in anticipating future prices.” </a:t>
            </a:r>
          </a:p>
          <a:p>
            <a:endParaRPr/>
          </a:p>
          <a:p>
            <a:r>
              <a:t>Imputation from prices of consumer goods to prices of producer goods is not possible so long as factors of production are not perfectly specific with regards to their products or not perfectly non-specific with regards to all other producer goods. Since producer goods are heterogeneous with non-specific uses, no amount of technological data or processing capability can generate a price structure that meaningfully corresponds with actual consumer preferences.</a:t>
            </a:r>
          </a:p>
          <a:p>
            <a:endParaRPr/>
          </a:p>
          <a:p>
            <a:r>
              <a:t>There is no necessary relationship between past and future prices.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noRot="1" noChangeAspect="1"/>
          </p:cNvSpPr>
          <p:nvPr>
            <p:ph type="sldImg"/>
          </p:nvPr>
        </p:nvSpPr>
        <p:spPr>
          <a:xfrm>
            <a:off x="381000" y="685800"/>
            <a:ext cx="6096000" cy="3429000"/>
          </a:xfrm>
          <a:prstGeom prst="rect">
            <a:avLst/>
          </a:prstGeom>
        </p:spPr>
        <p:txBody>
          <a:bodyPr/>
          <a:lstStyle/>
          <a:p>
            <a:endParaRPr/>
          </a:p>
        </p:txBody>
      </p:sp>
      <p:sp>
        <p:nvSpPr>
          <p:cNvPr id="357" name="Shape 357"/>
          <p:cNvSpPr>
            <a:spLocks noGrp="1"/>
          </p:cNvSpPr>
          <p:nvPr>
            <p:ph type="body" sz="quarter" idx="1"/>
          </p:nvPr>
        </p:nvSpPr>
        <p:spPr>
          <a:prstGeom prst="rect">
            <a:avLst/>
          </a:prstGeom>
        </p:spPr>
        <p:txBody>
          <a:bodyPr/>
          <a:lstStyle/>
          <a:p>
            <a:r>
              <a:t>Neither is the issue one of sheer data aggregation, which Cottrell and Cockshott (1993) argue could be overcome by a network of cheap personal computers. While the existence of the computational power necessary to make use of this data is disputed (Engelhardt 2013), the central point is that these technologies do not generate a substitute for market prices of factors of production.</a:t>
            </a:r>
          </a:p>
          <a:p>
            <a:endParaRPr/>
          </a:p>
          <a:p>
            <a:r>
              <a:t>Advances in data aggregation may be helpful for entrepreneurs operating in a society characterized by genuine market prices, but failure to generate these prices in the first place would categorically preclude the possibility of economic calculaton.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noRot="1" noChangeAspect="1"/>
          </p:cNvSpPr>
          <p:nvPr>
            <p:ph type="sldImg"/>
          </p:nvPr>
        </p:nvSpPr>
        <p:spPr>
          <a:xfrm>
            <a:off x="381000" y="685800"/>
            <a:ext cx="6096000" cy="3429000"/>
          </a:xfrm>
          <a:prstGeom prst="rect">
            <a:avLst/>
          </a:prstGeom>
        </p:spPr>
        <p:txBody>
          <a:bodyPr/>
          <a:lstStyle/>
          <a:p>
            <a:endParaRPr/>
          </a:p>
        </p:txBody>
      </p:sp>
      <p:sp>
        <p:nvSpPr>
          <p:cNvPr id="366" name="Shape 366"/>
          <p:cNvSpPr>
            <a:spLocks noGrp="1"/>
          </p:cNvSpPr>
          <p:nvPr>
            <p:ph type="body" sz="quarter" idx="1"/>
          </p:nvPr>
        </p:nvSpPr>
        <p:spPr>
          <a:prstGeom prst="rect">
            <a:avLst/>
          </a:prstGeom>
        </p:spPr>
        <p:txBody>
          <a:bodyPr/>
          <a:lstStyle/>
          <a:p>
            <a:r>
              <a:t>Additional difficulties:</a:t>
            </a:r>
          </a:p>
          <a:p>
            <a:pPr marL="171450" indent="-171450">
              <a:buSzPct val="100000"/>
              <a:buFont typeface="Arial"/>
              <a:buChar char="•"/>
            </a:pPr>
            <a:r>
              <a:t>Phelan discusses the difficulties in imagining that AI will be able to engage in entrepreneurial appraisal on account of the fact that “in order to anticipate consumer needs, an AGI [artificial general intelligence] must possess a ‘theory of mind’ about the preferences of others in order to successfully predict their behavior.’</a:t>
            </a:r>
          </a:p>
          <a:p>
            <a:pPr marL="171450" indent="-171450">
              <a:buSzPct val="100000"/>
              <a:buFont typeface="Arial"/>
              <a:buChar char="•"/>
            </a:pPr>
            <a:r>
              <a:t>It is also dubious whether AI will ever be able to “break frame” and make decisions outside pre-specified parameters.</a:t>
            </a:r>
          </a:p>
          <a:p>
            <a:pPr marL="171450" indent="-171450">
              <a:buSzPct val="100000"/>
              <a:buFont typeface="Arial"/>
              <a:buChar char="•"/>
            </a:pPr>
            <a:r>
              <a:t>Even granting a scenario where present ordinal valuations of consumers regarding concrete goods can be transferred to the Ai, the AI by itself, just like its human counterpart when endowed with the same knowledge by assumption, cannot generate the price structure necessary to perform meaningful calculation using a common cardinal unit.”</a:t>
            </a:r>
          </a:p>
          <a:p>
            <a:pPr marL="171450" indent="-171450">
              <a:buSzPct val="100000"/>
              <a:buFont typeface="Arial"/>
              <a:buChar char="•"/>
            </a:pPr>
            <a:r>
              <a:t>Therefore, technology alone provides no substitute for the pricing process of the market.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Cyber-communists set out a system by which workers receive non-transferable certificates based on labor hours worked, which can only be exchanged directly for consumer goods, with various nuances to account for differences in productivity and skills.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Produced factors of production are rendered in terms of indirect labor hours, commensurate with the direct labor hours required as complementary factors of production. However, calculation with respect to labor time ignores the central problem of economic calculation, which is how to ascertain numerically whether a specific quantity of a factor of production is better served in one line of production or another. Each produced factor of production will presumably be assigned the same quantity of labor hours across the various potential lines of production in which it can render a useful service. Since the effects of one physical factor of production is not constant across alternative employments, how can a planner determine where a specific produced factor is best assigned?</a:t>
            </a:r>
          </a:p>
          <a:p>
            <a:endParaRPr lang="en-US"/>
          </a:p>
        </p:txBody>
      </p:sp>
      <p:sp>
        <p:nvSpPr>
          <p:cNvPr id="4" name="Slide Number Placeholder 3"/>
          <p:cNvSpPr>
            <a:spLocks noGrp="1"/>
          </p:cNvSpPr>
          <p:nvPr>
            <p:ph type="sldNum" sz="quarter" idx="5"/>
          </p:nvPr>
        </p:nvSpPr>
        <p:spPr/>
        <p:txBody>
          <a:bodyPr/>
          <a:lstStyle/>
          <a:p>
            <a:fld id="{04F91238-E839-7746-BA39-88BB61CE1198}" type="slidenum">
              <a:rPr lang="en-US" smtClean="0"/>
              <a:t>24</a:t>
            </a:fld>
            <a:endParaRPr lang="en-US"/>
          </a:p>
        </p:txBody>
      </p:sp>
    </p:spTree>
    <p:extLst>
      <p:ext uri="{BB962C8B-B14F-4D97-AF65-F5344CB8AC3E}">
        <p14:creationId xmlns:p14="http://schemas.microsoft.com/office/powerpoint/2010/main" val="4289114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Shape 438"/>
          <p:cNvSpPr>
            <a:spLocks noGrp="1" noRot="1" noChangeAspect="1"/>
          </p:cNvSpPr>
          <p:nvPr>
            <p:ph type="sldImg"/>
          </p:nvPr>
        </p:nvSpPr>
        <p:spPr>
          <a:xfrm>
            <a:off x="381000" y="685800"/>
            <a:ext cx="6096000" cy="3429000"/>
          </a:xfrm>
          <a:prstGeom prst="rect">
            <a:avLst/>
          </a:prstGeom>
        </p:spPr>
        <p:txBody>
          <a:bodyPr/>
          <a:lstStyle/>
          <a:p>
            <a:endParaRPr/>
          </a:p>
        </p:txBody>
      </p:sp>
      <p:sp>
        <p:nvSpPr>
          <p:cNvPr id="439" name="Shape 439"/>
          <p:cNvSpPr>
            <a:spLocks noGrp="1"/>
          </p:cNvSpPr>
          <p:nvPr>
            <p:ph type="body" sz="quarter" idx="1"/>
          </p:nvPr>
        </p:nvSpPr>
        <p:spPr>
          <a:prstGeom prst="rect">
            <a:avLst/>
          </a:prstGeom>
        </p:spPr>
        <p:txBody>
          <a:bodyPr/>
          <a:lstStyle/>
          <a:p>
            <a:r>
              <a:t>Cyber-communists set out a system by which workers receive non-transferable certificates based on labor hours worked, which can only be exchanged directly for consumer goods, with various nuances to account for differences in productivity and skills.</a:t>
            </a:r>
          </a:p>
          <a:p>
            <a:endParaRPr/>
          </a:p>
          <a:p>
            <a:r>
              <a:t>Produced factors of production are rendered in terms of indirect labor hours, commensurate with the direct labor hours required as complementary factors of production. However, calculation with respect to labor time ignores the central problem of economic calculation, which is how to ascertain numerically whether a specific quantity of a factor of production is better served in one line of production or another. Each produced factor of production will presumably be assigned the same quantity of labor hours across the various potential lines of production in which it can render a useful service. Since the effects of one physical factor of production is not constant across alternative employments, how can a planner determine where a specific produced factor is best assigned?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hape 443"/>
          <p:cNvSpPr>
            <a:spLocks noGrp="1" noRot="1" noChangeAspect="1"/>
          </p:cNvSpPr>
          <p:nvPr>
            <p:ph type="sldImg"/>
          </p:nvPr>
        </p:nvSpPr>
        <p:spPr>
          <a:xfrm>
            <a:off x="381000" y="685800"/>
            <a:ext cx="6096000" cy="3429000"/>
          </a:xfrm>
          <a:prstGeom prst="rect">
            <a:avLst/>
          </a:prstGeom>
        </p:spPr>
        <p:txBody>
          <a:bodyPr/>
          <a:lstStyle/>
          <a:p>
            <a:endParaRPr/>
          </a:p>
        </p:txBody>
      </p:sp>
      <p:sp>
        <p:nvSpPr>
          <p:cNvPr id="444" name="Shape 444"/>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xfrm>
            <a:off x="381000" y="685800"/>
            <a:ext cx="6096000" cy="3429000"/>
          </a:xfrm>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Shape 453"/>
          <p:cNvSpPr>
            <a:spLocks noGrp="1" noRot="1" noChangeAspect="1"/>
          </p:cNvSpPr>
          <p:nvPr>
            <p:ph type="sldImg"/>
          </p:nvPr>
        </p:nvSpPr>
        <p:spPr>
          <a:xfrm>
            <a:off x="381000" y="685800"/>
            <a:ext cx="6096000" cy="3429000"/>
          </a:xfrm>
          <a:prstGeom prst="rect">
            <a:avLst/>
          </a:prstGeom>
        </p:spPr>
        <p:txBody>
          <a:bodyPr/>
          <a:lstStyle/>
          <a:p>
            <a:endParaRPr/>
          </a:p>
        </p:txBody>
      </p:sp>
      <p:sp>
        <p:nvSpPr>
          <p:cNvPr id="454" name="Shape 454"/>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a:spLocks noGrp="1" noRot="1" noChangeAspect="1"/>
          </p:cNvSpPr>
          <p:nvPr>
            <p:ph type="sldImg"/>
          </p:nvPr>
        </p:nvSpPr>
        <p:spPr>
          <a:xfrm>
            <a:off x="381000" y="685800"/>
            <a:ext cx="6096000" cy="3429000"/>
          </a:xfrm>
          <a:prstGeom prst="rect">
            <a:avLst/>
          </a:prstGeom>
        </p:spPr>
        <p:txBody>
          <a:bodyPr/>
          <a:lstStyle/>
          <a:p>
            <a:endParaRPr/>
          </a:p>
        </p:txBody>
      </p:sp>
      <p:sp>
        <p:nvSpPr>
          <p:cNvPr id="387" name="Shape 387"/>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xfrm>
            <a:off x="381000" y="685800"/>
            <a:ext cx="6096000" cy="3429000"/>
          </a:xfrm>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381000" y="685800"/>
            <a:ext cx="6096000" cy="3429000"/>
          </a:xfrm>
          <a:prstGeom prst="rect">
            <a:avLst/>
          </a:prstGeom>
        </p:spPr>
        <p:txBody>
          <a:bodyPr/>
          <a:lstStyle/>
          <a:p>
            <a:endParaRPr/>
          </a:p>
        </p:txBody>
      </p:sp>
      <p:sp>
        <p:nvSpPr>
          <p:cNvPr id="392" name="Shape 392"/>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169807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223507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a:spLocks noGrp="1" noRot="1" noChangeAspect="1"/>
          </p:cNvSpPr>
          <p:nvPr>
            <p:ph type="sldImg"/>
          </p:nvPr>
        </p:nvSpPr>
        <p:spPr>
          <a:xfrm>
            <a:off x="381000" y="685800"/>
            <a:ext cx="6096000" cy="3429000"/>
          </a:xfrm>
          <a:prstGeom prst="rect">
            <a:avLst/>
          </a:prstGeom>
        </p:spPr>
        <p:txBody>
          <a:bodyPr/>
          <a:lstStyle/>
          <a:p>
            <a:endParaRPr/>
          </a:p>
        </p:txBody>
      </p:sp>
      <p:sp>
        <p:nvSpPr>
          <p:cNvPr id="402" name="Shape 402"/>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illusion that a rational order of economic management is possible in a society based on public ownership of the means of production owed its origin to the value theory of the classical economists and its tenacity to the failure of many modern economists to think through consistently to its ultimate conclusions the fundamental theorem of the subjectivist theory.” (Mises, </a:t>
            </a:r>
            <a:r>
              <a:rPr lang="en-US" i="1" dirty="0"/>
              <a:t>Human Action Scholar’s Edition </a:t>
            </a:r>
            <a:r>
              <a:rPr lang="en-US" dirty="0"/>
              <a:t>p. 207)</a:t>
            </a:r>
          </a:p>
          <a:p>
            <a:endParaRPr dirty="0"/>
          </a:p>
        </p:txBody>
      </p:sp>
    </p:spTree>
    <p:extLst>
      <p:ext uri="{BB962C8B-B14F-4D97-AF65-F5344CB8AC3E}">
        <p14:creationId xmlns:p14="http://schemas.microsoft.com/office/powerpoint/2010/main" val="261875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a:spLocks noGrp="1" noRot="1" noChangeAspect="1"/>
          </p:cNvSpPr>
          <p:nvPr>
            <p:ph type="sldImg"/>
          </p:nvPr>
        </p:nvSpPr>
        <p:spPr>
          <a:xfrm>
            <a:off x="381000" y="685800"/>
            <a:ext cx="6096000" cy="3429000"/>
          </a:xfrm>
          <a:prstGeom prst="rect">
            <a:avLst/>
          </a:prstGeom>
        </p:spPr>
        <p:txBody>
          <a:bodyPr/>
          <a:lstStyle/>
          <a:p>
            <a:endParaRPr/>
          </a:p>
        </p:txBody>
      </p:sp>
      <p:sp>
        <p:nvSpPr>
          <p:cNvPr id="412" name="Shape 412"/>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378228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Shape 416"/>
          <p:cNvSpPr>
            <a:spLocks noGrp="1" noRot="1" noChangeAspect="1"/>
          </p:cNvSpPr>
          <p:nvPr>
            <p:ph type="sldImg"/>
          </p:nvPr>
        </p:nvSpPr>
        <p:spPr>
          <a:xfrm>
            <a:off x="381000" y="685800"/>
            <a:ext cx="6096000" cy="3429000"/>
          </a:xfrm>
          <a:prstGeom prst="rect">
            <a:avLst/>
          </a:prstGeom>
        </p:spPr>
        <p:txBody>
          <a:bodyPr/>
          <a:lstStyle/>
          <a:p>
            <a:endParaRPr/>
          </a:p>
        </p:txBody>
      </p:sp>
      <p:sp>
        <p:nvSpPr>
          <p:cNvPr id="417" name="Shape 417"/>
          <p:cNvSpPr>
            <a:spLocks noGrp="1"/>
          </p:cNvSpPr>
          <p:nvPr>
            <p:ph type="body" sz="quarter" idx="1"/>
          </p:nvPr>
        </p:nvSpPr>
        <p:spPr>
          <a:prstGeom prst="rect">
            <a:avLst/>
          </a:prstGeom>
        </p:spPr>
        <p:txBody>
          <a:bodyPr/>
          <a:lstStyle/>
          <a:p>
            <a:r>
              <a:rPr lang="en-US"/>
              <a:t>“effective” means yield is greater than cost</a:t>
            </a:r>
            <a:endParaRPr/>
          </a:p>
        </p:txBody>
      </p:sp>
    </p:spTree>
    <p:extLst>
      <p:ext uri="{BB962C8B-B14F-4D97-AF65-F5344CB8AC3E}">
        <p14:creationId xmlns:p14="http://schemas.microsoft.com/office/powerpoint/2010/main" val="3386435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Shape 423"/>
          <p:cNvSpPr>
            <a:spLocks noGrp="1" noRot="1" noChangeAspect="1"/>
          </p:cNvSpPr>
          <p:nvPr>
            <p:ph type="sldImg"/>
          </p:nvPr>
        </p:nvSpPr>
        <p:spPr>
          <a:xfrm>
            <a:off x="381000" y="685800"/>
            <a:ext cx="6096000" cy="3429000"/>
          </a:xfrm>
          <a:prstGeom prst="rect">
            <a:avLst/>
          </a:prstGeom>
        </p:spPr>
        <p:txBody>
          <a:bodyPr/>
          <a:lstStyle/>
          <a:p>
            <a:endParaRPr/>
          </a:p>
        </p:txBody>
      </p:sp>
      <p:sp>
        <p:nvSpPr>
          <p:cNvPr id="424" name="Shape 424"/>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3559269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381000" y="685800"/>
            <a:ext cx="6096000" cy="3429000"/>
          </a:xfrm>
          <a:prstGeom prst="rect">
            <a:avLst/>
          </a:prstGeom>
        </p:spPr>
        <p:txBody>
          <a:bodyPr/>
          <a:lstStyle/>
          <a:p>
            <a:endParaRPr/>
          </a:p>
        </p:txBody>
      </p:sp>
      <p:sp>
        <p:nvSpPr>
          <p:cNvPr id="429" name="Shape 429"/>
          <p:cNvSpPr>
            <a:spLocks noGrp="1"/>
          </p:cNvSpPr>
          <p:nvPr>
            <p:ph type="body" sz="quarter" idx="1"/>
          </p:nvPr>
        </p:nvSpPr>
        <p:spPr>
          <a:prstGeom prst="rect">
            <a:avLst/>
          </a:prstGeom>
        </p:spPr>
        <p:txBody>
          <a:bodyPr/>
          <a:lstStyle/>
          <a:p>
            <a:endParaRPr/>
          </a:p>
        </p:txBody>
      </p:sp>
    </p:spTree>
    <p:extLst>
      <p:ext uri="{BB962C8B-B14F-4D97-AF65-F5344CB8AC3E}">
        <p14:creationId xmlns:p14="http://schemas.microsoft.com/office/powerpoint/2010/main" val="46177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12" name="Picture Placeholder 11"/>
          <p:cNvSpPr>
            <a:spLocks noGrp="1"/>
          </p:cNvSpPr>
          <p:nvPr>
            <p:ph type="pic" idx="21"/>
          </p:nvPr>
        </p:nvSpPr>
        <p:spPr>
          <a:xfrm>
            <a:off x="1522" y="0"/>
            <a:ext cx="12188955" cy="6400800"/>
          </a:xfrm>
          <a:prstGeom prst="rect">
            <a:avLst/>
          </a:prstGeom>
        </p:spPr>
        <p:txBody>
          <a:bodyPr lIns="91439" tIns="45719" rIns="91439" bIns="45719">
            <a:noAutofit/>
          </a:bodyPr>
          <a:lstStyle/>
          <a:p>
            <a:endParaRPr/>
          </a:p>
        </p:txBody>
      </p:sp>
      <p:sp>
        <p:nvSpPr>
          <p:cNvPr id="13" name="Title Text"/>
          <p:cNvSpPr txBox="1">
            <a:spLocks noGrp="1"/>
          </p:cNvSpPr>
          <p:nvPr>
            <p:ph type="title"/>
          </p:nvPr>
        </p:nvSpPr>
        <p:spPr>
          <a:xfrm>
            <a:off x="0" y="3118979"/>
            <a:ext cx="7537703" cy="2462670"/>
          </a:xfrm>
          <a:prstGeom prst="rect">
            <a:avLst/>
          </a:prstGeom>
          <a:solidFill>
            <a:srgbClr val="FFFFFF">
              <a:alpha val="93000"/>
            </a:srgbClr>
          </a:solidFill>
        </p:spPr>
        <p:txBody>
          <a:bodyPr anchor="t"/>
          <a:lstStyle>
            <a:lvl1pPr>
              <a:defRPr sz="5400">
                <a:solidFill>
                  <a:srgbClr val="000000"/>
                </a:solidFill>
              </a:defRPr>
            </a:lvl1pPr>
          </a:lstStyle>
          <a:p>
            <a:r>
              <a:t>Title Text</a:t>
            </a:r>
          </a:p>
        </p:txBody>
      </p:sp>
      <p:sp>
        <p:nvSpPr>
          <p:cNvPr id="14" name="Body Level One…"/>
          <p:cNvSpPr txBox="1">
            <a:spLocks noGrp="1"/>
          </p:cNvSpPr>
          <p:nvPr>
            <p:ph type="body" sz="quarter" idx="1"/>
          </p:nvPr>
        </p:nvSpPr>
        <p:spPr>
          <a:xfrm>
            <a:off x="745621" y="4735798"/>
            <a:ext cx="6470696" cy="605258"/>
          </a:xfrm>
          <a:prstGeom prst="rect">
            <a:avLst/>
          </a:prstGeom>
        </p:spPr>
        <p:txBody>
          <a:bodyPr/>
          <a:lstStyle>
            <a:lvl1pPr>
              <a:defRPr sz="2000">
                <a:solidFill>
                  <a:srgbClr val="000000"/>
                </a:solidFill>
              </a:defRPr>
            </a:lvl1pPr>
            <a:lvl2pPr marL="404368" indent="-203200">
              <a:defRPr sz="2000">
                <a:solidFill>
                  <a:srgbClr val="000000"/>
                </a:solidFill>
              </a:defRPr>
            </a:lvl2pPr>
            <a:lvl3pPr marL="645304" indent="-261256">
              <a:defRPr sz="2000">
                <a:solidFill>
                  <a:srgbClr val="000000"/>
                </a:solidFill>
              </a:defRPr>
            </a:lvl3pPr>
            <a:lvl4pPr marL="828185" indent="-261257">
              <a:defRPr sz="2000">
                <a:solidFill>
                  <a:srgbClr val="000000"/>
                </a:solidFill>
              </a:defRPr>
            </a:lvl4pPr>
            <a:lvl5pPr marL="1011065" indent="-261257">
              <a:defRPr sz="20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5" name="Rectangle 10"/>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34"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35"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136"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37"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144"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45"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146"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47" name="Body Level One…"/>
          <p:cNvSpPr txBox="1">
            <a:spLocks noGrp="1"/>
          </p:cNvSpPr>
          <p:nvPr>
            <p:ph type="body" sz="quarter" idx="1"/>
          </p:nvPr>
        </p:nvSpPr>
        <p:spPr>
          <a:xfrm>
            <a:off x="1188719" y="2057400"/>
            <a:ext cx="4639739" cy="736282"/>
          </a:xfrm>
          <a:prstGeom prst="rect">
            <a:avLst/>
          </a:prstGeom>
        </p:spPr>
        <p:txBody>
          <a:bodyPr lIns="45718" tIns="45718" rIns="45718" bIns="45718" anchor="ctr"/>
          <a:lstStyle>
            <a:lvl1pPr marL="0" indent="0">
              <a:buClrTx/>
              <a:buSzTx/>
              <a:buFontTx/>
              <a:buNone/>
              <a:defRPr sz="2400" cap="all">
                <a:solidFill>
                  <a:srgbClr val="000000"/>
                </a:solidFill>
              </a:defRPr>
            </a:lvl1pPr>
            <a:lvl2pPr marL="0" indent="0">
              <a:buClrTx/>
              <a:buSzTx/>
              <a:buFontTx/>
              <a:buNone/>
              <a:defRPr sz="2400" cap="all">
                <a:solidFill>
                  <a:srgbClr val="000000"/>
                </a:solidFill>
              </a:defRPr>
            </a:lvl2pPr>
            <a:lvl3pPr marL="0" indent="0">
              <a:buClrTx/>
              <a:buSzTx/>
              <a:buFontTx/>
              <a:buNone/>
              <a:defRPr sz="2400" cap="all">
                <a:solidFill>
                  <a:srgbClr val="000000"/>
                </a:solidFill>
              </a:defRPr>
            </a:lvl3pPr>
            <a:lvl4pPr marL="0" indent="0">
              <a:buClrTx/>
              <a:buSzTx/>
              <a:buFontTx/>
              <a:buNone/>
              <a:defRPr sz="2400" cap="all">
                <a:solidFill>
                  <a:srgbClr val="000000"/>
                </a:solidFill>
              </a:defRPr>
            </a:lvl4pPr>
            <a:lvl5pPr marL="0" indent="0">
              <a:buClrTx/>
              <a:buSzTx/>
              <a:buFontTx/>
              <a:buNone/>
              <a:defRPr sz="2400" cap="all">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8" name="Text Placeholder 4"/>
          <p:cNvSpPr>
            <a:spLocks noGrp="1"/>
          </p:cNvSpPr>
          <p:nvPr>
            <p:ph type="body" sz="quarter" idx="21"/>
          </p:nvPr>
        </p:nvSpPr>
        <p:spPr>
          <a:xfrm>
            <a:off x="6515944" y="2057400"/>
            <a:ext cx="4639738" cy="736282"/>
          </a:xfrm>
          <a:prstGeom prst="rect">
            <a:avLst/>
          </a:prstGeom>
        </p:spPr>
        <p:txBody>
          <a:bodyPr lIns="45718" tIns="45718" rIns="45718" bIns="45718" anchor="ctr"/>
          <a:lstStyle/>
          <a:p>
            <a:pPr>
              <a:defRPr sz="2000">
                <a:solidFill>
                  <a:srgbClr val="404040"/>
                </a:solidFill>
              </a:defRPr>
            </a:pPr>
            <a:endParaRPr/>
          </a:p>
        </p:txBody>
      </p:sp>
      <p:sp>
        <p:nvSpPr>
          <p:cNvPr id="149"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hree Content">
    <p:spTree>
      <p:nvGrpSpPr>
        <p:cNvPr id="1" name=""/>
        <p:cNvGrpSpPr/>
        <p:nvPr/>
      </p:nvGrpSpPr>
      <p:grpSpPr>
        <a:xfrm>
          <a:off x="0" y="0"/>
          <a:ext cx="0" cy="0"/>
          <a:chOff x="0" y="0"/>
          <a:chExt cx="0" cy="0"/>
        </a:xfrm>
      </p:grpSpPr>
      <p:sp>
        <p:nvSpPr>
          <p:cNvPr id="156"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57"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158"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59" name="Body Level One…"/>
          <p:cNvSpPr txBox="1">
            <a:spLocks noGrp="1"/>
          </p:cNvSpPr>
          <p:nvPr>
            <p:ph type="body" sz="quarter" idx="1"/>
          </p:nvPr>
        </p:nvSpPr>
        <p:spPr>
          <a:xfrm>
            <a:off x="1188719" y="2057400"/>
            <a:ext cx="3200401" cy="736282"/>
          </a:xfrm>
          <a:prstGeom prst="rect">
            <a:avLst/>
          </a:prstGeom>
        </p:spPr>
        <p:txBody>
          <a:bodyPr lIns="45718" tIns="45718" rIns="45718" bIns="45718" anchor="ctr"/>
          <a:lstStyle>
            <a:lvl1pPr marL="0" indent="0">
              <a:buClrTx/>
              <a:buSzTx/>
              <a:buFontTx/>
              <a:buNone/>
              <a:defRPr sz="2400" cap="all">
                <a:solidFill>
                  <a:srgbClr val="000000"/>
                </a:solidFill>
              </a:defRPr>
            </a:lvl1pPr>
            <a:lvl2pPr marL="0" indent="0">
              <a:buClrTx/>
              <a:buSzTx/>
              <a:buFontTx/>
              <a:buNone/>
              <a:defRPr sz="2400" cap="all">
                <a:solidFill>
                  <a:srgbClr val="000000"/>
                </a:solidFill>
              </a:defRPr>
            </a:lvl2pPr>
            <a:lvl3pPr marL="0" indent="0">
              <a:buClrTx/>
              <a:buSzTx/>
              <a:buFontTx/>
              <a:buNone/>
              <a:defRPr sz="2400" cap="all">
                <a:solidFill>
                  <a:srgbClr val="000000"/>
                </a:solidFill>
              </a:defRPr>
            </a:lvl3pPr>
            <a:lvl4pPr marL="0" indent="0">
              <a:buClrTx/>
              <a:buSzTx/>
              <a:buFontTx/>
              <a:buNone/>
              <a:defRPr sz="2400" cap="all">
                <a:solidFill>
                  <a:srgbClr val="000000"/>
                </a:solidFill>
              </a:defRPr>
            </a:lvl4pPr>
            <a:lvl5pPr marL="0" indent="0">
              <a:buClrTx/>
              <a:buSzTx/>
              <a:buFontTx/>
              <a:buNone/>
              <a:defRPr sz="2400" cap="all">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60" name="Text Placeholder 4"/>
          <p:cNvSpPr>
            <a:spLocks noGrp="1"/>
          </p:cNvSpPr>
          <p:nvPr>
            <p:ph type="body" sz="quarter" idx="21"/>
          </p:nvPr>
        </p:nvSpPr>
        <p:spPr>
          <a:xfrm>
            <a:off x="4572000" y="2051330"/>
            <a:ext cx="3200400" cy="736284"/>
          </a:xfrm>
          <a:prstGeom prst="rect">
            <a:avLst/>
          </a:prstGeom>
        </p:spPr>
        <p:txBody>
          <a:bodyPr lIns="45718" tIns="45718" rIns="45718" bIns="45718" anchor="ctr"/>
          <a:lstStyle/>
          <a:p>
            <a:pPr>
              <a:defRPr sz="2000">
                <a:solidFill>
                  <a:srgbClr val="404040"/>
                </a:solidFill>
              </a:defRPr>
            </a:pPr>
            <a:endParaRPr/>
          </a:p>
        </p:txBody>
      </p:sp>
      <p:sp>
        <p:nvSpPr>
          <p:cNvPr id="161" name="Text Placeholder 4"/>
          <p:cNvSpPr>
            <a:spLocks noGrp="1"/>
          </p:cNvSpPr>
          <p:nvPr>
            <p:ph type="body" sz="quarter" idx="22"/>
          </p:nvPr>
        </p:nvSpPr>
        <p:spPr>
          <a:xfrm>
            <a:off x="7955280" y="2057400"/>
            <a:ext cx="3200402" cy="736282"/>
          </a:xfrm>
          <a:prstGeom prst="rect">
            <a:avLst/>
          </a:prstGeom>
        </p:spPr>
        <p:txBody>
          <a:bodyPr lIns="45718" tIns="45718" rIns="45718" bIns="45718" anchor="ctr"/>
          <a:lstStyle/>
          <a:p>
            <a:pPr>
              <a:defRPr sz="2000">
                <a:solidFill>
                  <a:srgbClr val="404040"/>
                </a:solidFill>
              </a:defRPr>
            </a:pPr>
            <a:endParaRPr/>
          </a:p>
        </p:txBody>
      </p:sp>
      <p:sp>
        <p:nvSpPr>
          <p:cNvPr id="162"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ummary">
    <p:spTree>
      <p:nvGrpSpPr>
        <p:cNvPr id="1" name=""/>
        <p:cNvGrpSpPr/>
        <p:nvPr/>
      </p:nvGrpSpPr>
      <p:grpSpPr>
        <a:xfrm>
          <a:off x="0" y="0"/>
          <a:ext cx="0" cy="0"/>
          <a:chOff x="0" y="0"/>
          <a:chExt cx="0" cy="0"/>
        </a:xfrm>
      </p:grpSpPr>
      <p:sp>
        <p:nvSpPr>
          <p:cNvPr id="169" name="Rectangle 11"/>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70" name="Rectangle 5"/>
          <p:cNvSpPr/>
          <p:nvPr/>
        </p:nvSpPr>
        <p:spPr>
          <a:xfrm>
            <a:off x="707474" y="1238440"/>
            <a:ext cx="3635926" cy="4355755"/>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sp>
        <p:nvSpPr>
          <p:cNvPr id="171" name="Title Text"/>
          <p:cNvSpPr txBox="1">
            <a:spLocks noGrp="1"/>
          </p:cNvSpPr>
          <p:nvPr>
            <p:ph type="title"/>
          </p:nvPr>
        </p:nvSpPr>
        <p:spPr>
          <a:xfrm>
            <a:off x="948648" y="1419271"/>
            <a:ext cx="3153580" cy="1358190"/>
          </a:xfrm>
          <a:prstGeom prst="rect">
            <a:avLst/>
          </a:prstGeom>
        </p:spPr>
        <p:txBody>
          <a:bodyPr/>
          <a:lstStyle>
            <a:lvl1pPr>
              <a:defRPr>
                <a:solidFill>
                  <a:srgbClr val="000000"/>
                </a:solidFill>
              </a:defRPr>
            </a:lvl1pPr>
          </a:lstStyle>
          <a:p>
            <a:r>
              <a:t>Title Text</a:t>
            </a:r>
          </a:p>
        </p:txBody>
      </p:sp>
      <p:sp>
        <p:nvSpPr>
          <p:cNvPr id="172" name="Straight Connector 7"/>
          <p:cNvSpPr/>
          <p:nvPr/>
        </p:nvSpPr>
        <p:spPr>
          <a:xfrm>
            <a:off x="1092127" y="2865015"/>
            <a:ext cx="2926083" cy="3"/>
          </a:xfrm>
          <a:prstGeom prst="line">
            <a:avLst/>
          </a:prstGeom>
          <a:ln w="19050">
            <a:solidFill>
              <a:schemeClr val="accent1"/>
            </a:solidFill>
          </a:ln>
        </p:spPr>
        <p:txBody>
          <a:bodyPr lIns="45718" tIns="45718" rIns="45718" bIns="45718"/>
          <a:lstStyle/>
          <a:p>
            <a:endParaRPr/>
          </a:p>
        </p:txBody>
      </p:sp>
      <p:sp>
        <p:nvSpPr>
          <p:cNvPr id="173" name="Body Level One…"/>
          <p:cNvSpPr txBox="1">
            <a:spLocks noGrp="1"/>
          </p:cNvSpPr>
          <p:nvPr>
            <p:ph type="body" sz="quarter" idx="1"/>
          </p:nvPr>
        </p:nvSpPr>
        <p:spPr>
          <a:xfrm>
            <a:off x="948648" y="2978254"/>
            <a:ext cx="3153580" cy="2444240"/>
          </a:xfrm>
          <a:prstGeom prst="rect">
            <a:avLst/>
          </a:prstGeom>
        </p:spPr>
        <p:txBody>
          <a:bodyPr/>
          <a:lstStyle>
            <a:lvl1pPr marL="0" indent="0">
              <a:buClrTx/>
              <a:buSzTx/>
              <a:buFontTx/>
              <a:buNone/>
              <a:defRPr sz="1600">
                <a:solidFill>
                  <a:srgbClr val="000000"/>
                </a:solidFill>
              </a:defRPr>
            </a:lvl1pPr>
            <a:lvl2pPr marL="363726" indent="-162558">
              <a:buClrTx/>
              <a:buFontTx/>
              <a:defRPr sz="1600">
                <a:solidFill>
                  <a:srgbClr val="000000"/>
                </a:solidFill>
              </a:defRPr>
            </a:lvl2pPr>
            <a:lvl3pPr marL="593052" indent="-209004">
              <a:buClrTx/>
              <a:buFontTx/>
              <a:defRPr sz="1600">
                <a:solidFill>
                  <a:srgbClr val="000000"/>
                </a:solidFill>
              </a:defRPr>
            </a:lvl3pPr>
            <a:lvl4pPr marL="775933" indent="-209005">
              <a:buClrTx/>
              <a:buFontTx/>
              <a:defRPr sz="1600">
                <a:solidFill>
                  <a:srgbClr val="000000"/>
                </a:solidFill>
              </a:defRPr>
            </a:lvl4pPr>
            <a:lvl5pPr marL="958812" indent="-209004">
              <a:buClrTx/>
              <a:buFontTx/>
              <a:defRPr sz="16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4" name="Picture Placeholder 12"/>
          <p:cNvSpPr>
            <a:spLocks noGrp="1"/>
          </p:cNvSpPr>
          <p:nvPr>
            <p:ph type="pic" sz="quarter" idx="21"/>
          </p:nvPr>
        </p:nvSpPr>
        <p:spPr>
          <a:xfrm>
            <a:off x="4672584" y="1234438"/>
            <a:ext cx="3264410" cy="4352547"/>
          </a:xfrm>
          <a:prstGeom prst="rect">
            <a:avLst/>
          </a:prstGeom>
        </p:spPr>
        <p:txBody>
          <a:bodyPr lIns="91439" tIns="45719" rIns="91439" bIns="45719">
            <a:noAutofit/>
          </a:bodyPr>
          <a:lstStyle/>
          <a:p>
            <a:endParaRPr/>
          </a:p>
        </p:txBody>
      </p:sp>
      <p:sp>
        <p:nvSpPr>
          <p:cNvPr id="175" name="Picture Placeholder 12"/>
          <p:cNvSpPr>
            <a:spLocks noGrp="1"/>
          </p:cNvSpPr>
          <p:nvPr>
            <p:ph type="pic" sz="quarter" idx="22"/>
          </p:nvPr>
        </p:nvSpPr>
        <p:spPr>
          <a:xfrm>
            <a:off x="8275318" y="1234438"/>
            <a:ext cx="3264410" cy="4352547"/>
          </a:xfrm>
          <a:prstGeom prst="rect">
            <a:avLst/>
          </a:prstGeom>
        </p:spPr>
        <p:txBody>
          <a:bodyPr lIns="91439" tIns="45719" rIns="91439" bIns="45719">
            <a:noAutofit/>
          </a:bodyPr>
          <a:lstStyle/>
          <a:p>
            <a:endParaRPr/>
          </a:p>
        </p:txBody>
      </p:sp>
      <p:sp>
        <p:nvSpPr>
          <p:cNvPr id="176"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hank you">
    <p:spTree>
      <p:nvGrpSpPr>
        <p:cNvPr id="1" name=""/>
        <p:cNvGrpSpPr/>
        <p:nvPr/>
      </p:nvGrpSpPr>
      <p:grpSpPr>
        <a:xfrm>
          <a:off x="0" y="0"/>
          <a:ext cx="0" cy="0"/>
          <a:chOff x="0" y="0"/>
          <a:chExt cx="0" cy="0"/>
        </a:xfrm>
      </p:grpSpPr>
      <p:sp>
        <p:nvSpPr>
          <p:cNvPr id="183" name="Rectangle 11"/>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84" name="Title Text"/>
          <p:cNvSpPr txBox="1">
            <a:spLocks noGrp="1"/>
          </p:cNvSpPr>
          <p:nvPr>
            <p:ph type="title"/>
          </p:nvPr>
        </p:nvSpPr>
        <p:spPr>
          <a:xfrm>
            <a:off x="7859485" y="634945"/>
            <a:ext cx="3690259" cy="1450758"/>
          </a:xfrm>
          <a:prstGeom prst="rect">
            <a:avLst/>
          </a:prstGeom>
        </p:spPr>
        <p:txBody>
          <a:bodyPr/>
          <a:lstStyle>
            <a:lvl1pPr>
              <a:defRPr sz="4800">
                <a:solidFill>
                  <a:srgbClr val="404040"/>
                </a:solidFill>
              </a:defRPr>
            </a:lvl1pPr>
          </a:lstStyle>
          <a:p>
            <a:r>
              <a:t>Title Text</a:t>
            </a:r>
          </a:p>
        </p:txBody>
      </p:sp>
      <p:sp>
        <p:nvSpPr>
          <p:cNvPr id="185" name="Straight Connector 7"/>
          <p:cNvSpPr/>
          <p:nvPr/>
        </p:nvSpPr>
        <p:spPr>
          <a:xfrm>
            <a:off x="7942633" y="2250458"/>
            <a:ext cx="3474721" cy="3"/>
          </a:xfrm>
          <a:prstGeom prst="line">
            <a:avLst/>
          </a:prstGeom>
          <a:ln w="12700">
            <a:solidFill>
              <a:srgbClr val="404040"/>
            </a:solidFill>
          </a:ln>
        </p:spPr>
        <p:txBody>
          <a:bodyPr lIns="45718" tIns="45718" rIns="45718" bIns="45718"/>
          <a:lstStyle/>
          <a:p>
            <a:endParaRPr/>
          </a:p>
        </p:txBody>
      </p:sp>
      <p:sp>
        <p:nvSpPr>
          <p:cNvPr id="186" name="Picture Placeholder 10"/>
          <p:cNvSpPr>
            <a:spLocks noGrp="1"/>
          </p:cNvSpPr>
          <p:nvPr>
            <p:ph type="pic" idx="21"/>
          </p:nvPr>
        </p:nvSpPr>
        <p:spPr>
          <a:xfrm>
            <a:off x="630936" y="640080"/>
            <a:ext cx="6912865" cy="5312665"/>
          </a:xfrm>
          <a:prstGeom prst="rect">
            <a:avLst/>
          </a:prstGeom>
        </p:spPr>
        <p:txBody>
          <a:bodyPr lIns="91439" tIns="45719" rIns="91439" bIns="45719">
            <a:noAutofit/>
          </a:bodyPr>
          <a:lstStyle/>
          <a:p>
            <a:endParaRPr/>
          </a:p>
        </p:txBody>
      </p:sp>
      <p:sp>
        <p:nvSpPr>
          <p:cNvPr id="187" name="Body Level One…"/>
          <p:cNvSpPr txBox="1">
            <a:spLocks noGrp="1"/>
          </p:cNvSpPr>
          <p:nvPr>
            <p:ph type="body" sz="quarter" idx="1"/>
          </p:nvPr>
        </p:nvSpPr>
        <p:spPr>
          <a:xfrm>
            <a:off x="7859485" y="2407435"/>
            <a:ext cx="3690259" cy="3461661"/>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88"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95" name="Rectangle 11"/>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96" name="Title Text"/>
          <p:cNvSpPr txBox="1">
            <a:spLocks noGrp="1"/>
          </p:cNvSpPr>
          <p:nvPr>
            <p:ph type="title"/>
          </p:nvPr>
        </p:nvSpPr>
        <p:spPr>
          <a:xfrm>
            <a:off x="1097280" y="758951"/>
            <a:ext cx="10058401" cy="3566162"/>
          </a:xfrm>
          <a:prstGeom prst="rect">
            <a:avLst/>
          </a:prstGeom>
        </p:spPr>
        <p:txBody>
          <a:bodyPr/>
          <a:lstStyle>
            <a:lvl1pPr>
              <a:defRPr sz="8000">
                <a:solidFill>
                  <a:srgbClr val="262626"/>
                </a:solidFill>
              </a:defRPr>
            </a:lvl1pPr>
          </a:lstStyle>
          <a:p>
            <a:r>
              <a:t>Title Text</a:t>
            </a:r>
          </a:p>
        </p:txBody>
      </p:sp>
      <p:sp>
        <p:nvSpPr>
          <p:cNvPr id="197" name="Body Level One…"/>
          <p:cNvSpPr txBox="1">
            <a:spLocks noGrp="1"/>
          </p:cNvSpPr>
          <p:nvPr>
            <p:ph type="body" sz="quarter" idx="1"/>
          </p:nvPr>
        </p:nvSpPr>
        <p:spPr>
          <a:xfrm>
            <a:off x="1097280" y="4663440"/>
            <a:ext cx="10058401" cy="1143002"/>
          </a:xfrm>
          <a:prstGeom prst="rect">
            <a:avLst/>
          </a:prstGeom>
        </p:spPr>
        <p:txBody>
          <a:bodyPr lIns="45718" tIns="45718" rIns="45718" bIns="45718"/>
          <a:lstStyle>
            <a:lvl1pPr marL="0" indent="0">
              <a:buClrTx/>
              <a:buSzTx/>
              <a:buFontTx/>
              <a:buNone/>
              <a:defRPr sz="2400" cap="all" spc="200">
                <a:solidFill>
                  <a:srgbClr val="000000"/>
                </a:solidFill>
              </a:defRPr>
            </a:lvl1pPr>
            <a:lvl2pPr marL="0" indent="0">
              <a:buClrTx/>
              <a:buSzTx/>
              <a:buFontTx/>
              <a:buNone/>
              <a:defRPr sz="2400" cap="all" spc="200">
                <a:solidFill>
                  <a:srgbClr val="000000"/>
                </a:solidFill>
              </a:defRPr>
            </a:lvl2pPr>
            <a:lvl3pPr marL="0" indent="0">
              <a:buClrTx/>
              <a:buSzTx/>
              <a:buFontTx/>
              <a:buNone/>
              <a:defRPr sz="2400" cap="all" spc="200">
                <a:solidFill>
                  <a:srgbClr val="000000"/>
                </a:solidFill>
              </a:defRPr>
            </a:lvl3pPr>
            <a:lvl4pPr marL="0" indent="0">
              <a:buClrTx/>
              <a:buSzTx/>
              <a:buFontTx/>
              <a:buNone/>
              <a:defRPr sz="2400" cap="all" spc="200">
                <a:solidFill>
                  <a:srgbClr val="000000"/>
                </a:solidFill>
              </a:defRPr>
            </a:lvl4pPr>
            <a:lvl5pPr marL="0" indent="0">
              <a:buClrTx/>
              <a:buSzTx/>
              <a:buFontTx/>
              <a:buNone/>
              <a:defRPr sz="2400" cap="all" spc="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98" name="Straight Connector 8"/>
          <p:cNvSpPr/>
          <p:nvPr/>
        </p:nvSpPr>
        <p:spPr>
          <a:xfrm>
            <a:off x="1207657" y="4485132"/>
            <a:ext cx="9875523" cy="1"/>
          </a:xfrm>
          <a:prstGeom prst="line">
            <a:avLst/>
          </a:prstGeom>
          <a:ln w="12700">
            <a:solidFill>
              <a:srgbClr val="404040"/>
            </a:solidFill>
          </a:ln>
        </p:spPr>
        <p:txBody>
          <a:bodyPr lIns="45718" tIns="45718" rIns="45718" bIns="45718"/>
          <a:lstStyle/>
          <a:p>
            <a:endParaRPr/>
          </a:p>
        </p:txBody>
      </p:sp>
      <p:sp>
        <p:nvSpPr>
          <p:cNvPr id="1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6"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207"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208"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209" name="Body Level One…"/>
          <p:cNvSpPr txBox="1">
            <a:spLocks noGrp="1"/>
          </p:cNvSpPr>
          <p:nvPr>
            <p:ph type="body" sz="half" idx="1"/>
          </p:nvPr>
        </p:nvSpPr>
        <p:spPr>
          <a:xfrm>
            <a:off x="1188719" y="2120900"/>
            <a:ext cx="4639739" cy="3748193"/>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10"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7" name="Rectangle 5"/>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218"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000000"/>
        </a:solidFill>
        <a:effectLst/>
      </p:bgPr>
    </p:bg>
    <p:spTree>
      <p:nvGrpSpPr>
        <p:cNvPr id="1" name=""/>
        <p:cNvGrpSpPr/>
        <p:nvPr/>
      </p:nvGrpSpPr>
      <p:grpSpPr>
        <a:xfrm>
          <a:off x="0" y="0"/>
          <a:ext cx="0" cy="0"/>
          <a:chOff x="0" y="0"/>
          <a:chExt cx="0" cy="0"/>
        </a:xfrm>
      </p:grpSpPr>
      <p:sp>
        <p:nvSpPr>
          <p:cNvPr id="225" name="Rectangle 5"/>
          <p:cNvSpPr/>
          <p:nvPr/>
        </p:nvSpPr>
        <p:spPr>
          <a:xfrm>
            <a:off x="0" y="6400800"/>
            <a:ext cx="12192000" cy="4572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226"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33" name="Rectangle 7"/>
          <p:cNvSpPr/>
          <p:nvPr/>
        </p:nvSpPr>
        <p:spPr>
          <a:xfrm>
            <a:off x="14" y="0"/>
            <a:ext cx="4654300" cy="6858000"/>
          </a:xfrm>
          <a:prstGeom prst="rect">
            <a:avLst/>
          </a:prstGeom>
          <a:solidFill>
            <a:srgbClr val="262626"/>
          </a:solidFill>
          <a:ln w="12700">
            <a:miter lim="400000"/>
          </a:ln>
        </p:spPr>
        <p:txBody>
          <a:bodyPr lIns="45718" tIns="45718" rIns="45718" bIns="45718"/>
          <a:lstStyle/>
          <a:p>
            <a:endParaRPr/>
          </a:p>
        </p:txBody>
      </p:sp>
      <p:sp>
        <p:nvSpPr>
          <p:cNvPr id="234" name="Title Text"/>
          <p:cNvSpPr txBox="1">
            <a:spLocks noGrp="1"/>
          </p:cNvSpPr>
          <p:nvPr>
            <p:ph type="title"/>
          </p:nvPr>
        </p:nvSpPr>
        <p:spPr>
          <a:xfrm>
            <a:off x="643466" y="786383"/>
            <a:ext cx="3517568" cy="2093977"/>
          </a:xfrm>
          <a:prstGeom prst="rect">
            <a:avLst/>
          </a:prstGeom>
        </p:spPr>
        <p:txBody>
          <a:bodyPr/>
          <a:lstStyle/>
          <a:p>
            <a:r>
              <a:t>Title Text</a:t>
            </a:r>
          </a:p>
        </p:txBody>
      </p:sp>
      <p:sp>
        <p:nvSpPr>
          <p:cNvPr id="235" name="Body Level One…"/>
          <p:cNvSpPr txBox="1">
            <a:spLocks noGrp="1"/>
          </p:cNvSpPr>
          <p:nvPr>
            <p:ph type="body" sz="half" idx="1"/>
          </p:nvPr>
        </p:nvSpPr>
        <p:spPr>
          <a:xfrm>
            <a:off x="5458983" y="812798"/>
            <a:ext cx="5928346" cy="5294759"/>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36" name="Text Placeholder 3"/>
          <p:cNvSpPr>
            <a:spLocks noGrp="1"/>
          </p:cNvSpPr>
          <p:nvPr>
            <p:ph type="body" sz="quarter" idx="21"/>
          </p:nvPr>
        </p:nvSpPr>
        <p:spPr>
          <a:xfrm>
            <a:off x="643464" y="3043048"/>
            <a:ext cx="3517570" cy="3064507"/>
          </a:xfrm>
          <a:prstGeom prst="rect">
            <a:avLst/>
          </a:prstGeom>
        </p:spPr>
        <p:txBody>
          <a:bodyPr lIns="45718" tIns="45718" rIns="45718" bIns="45718"/>
          <a:lstStyle/>
          <a:p>
            <a:pPr>
              <a:defRPr sz="2000">
                <a:solidFill>
                  <a:srgbClr val="404040"/>
                </a:solidFill>
              </a:defRPr>
            </a:pPr>
            <a:endParaRPr/>
          </a:p>
        </p:txBody>
      </p:sp>
      <p:sp>
        <p:nvSpPr>
          <p:cNvPr id="237" name="Slide Number"/>
          <p:cNvSpPr txBox="1">
            <a:spLocks noGrp="1"/>
          </p:cNvSpPr>
          <p:nvPr>
            <p:ph type="sldNum" sz="quarter" idx="2"/>
          </p:nvPr>
        </p:nvSpPr>
        <p:spPr>
          <a:xfrm>
            <a:off x="10993580" y="6515145"/>
            <a:ext cx="232876" cy="228510"/>
          </a:xfrm>
          <a:prstGeom prst="rect">
            <a:avLst/>
          </a:prstGeom>
        </p:spPr>
        <p:txBody>
          <a:bodyPr/>
          <a:lstStyle>
            <a:lvl1pPr>
              <a:defRPr>
                <a:solidFill>
                  <a:srgbClr val="344068"/>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23" name="Rectangle 13"/>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24" name="Rectangle 5"/>
          <p:cNvSpPr/>
          <p:nvPr/>
        </p:nvSpPr>
        <p:spPr>
          <a:xfrm>
            <a:off x="7848600" y="643466"/>
            <a:ext cx="3635926" cy="5113868"/>
          </a:xfrm>
          <a:prstGeom prst="rect">
            <a:avLst/>
          </a:prstGeom>
          <a:solidFill>
            <a:srgbClr val="262626"/>
          </a:solidFill>
          <a:ln w="12700">
            <a:miter lim="400000"/>
          </a:ln>
        </p:spPr>
        <p:txBody>
          <a:bodyPr lIns="45718" tIns="45718" rIns="45718" bIns="45718" anchor="ctr"/>
          <a:lstStyle/>
          <a:p>
            <a:pPr algn="ctr">
              <a:defRPr>
                <a:solidFill>
                  <a:srgbClr val="FFFFFF"/>
                </a:solidFill>
              </a:defRPr>
            </a:pPr>
            <a:endParaRPr/>
          </a:p>
        </p:txBody>
      </p:sp>
      <p:sp>
        <p:nvSpPr>
          <p:cNvPr id="25" name="Straight Connector 10"/>
          <p:cNvSpPr/>
          <p:nvPr/>
        </p:nvSpPr>
        <p:spPr>
          <a:xfrm>
            <a:off x="8173791" y="2660529"/>
            <a:ext cx="2926082" cy="3"/>
          </a:xfrm>
          <a:prstGeom prst="line">
            <a:avLst/>
          </a:prstGeom>
          <a:ln w="19050">
            <a:solidFill>
              <a:schemeClr val="accent1"/>
            </a:solidFill>
          </a:ln>
        </p:spPr>
        <p:txBody>
          <a:bodyPr lIns="45718" tIns="45718" rIns="45718" bIns="45718"/>
          <a:lstStyle/>
          <a:p>
            <a:endParaRPr/>
          </a:p>
        </p:txBody>
      </p:sp>
      <p:sp>
        <p:nvSpPr>
          <p:cNvPr id="26" name="Click to add title"/>
          <p:cNvSpPr txBox="1">
            <a:spLocks noGrp="1"/>
          </p:cNvSpPr>
          <p:nvPr>
            <p:ph type="title" hasCustomPrompt="1"/>
          </p:nvPr>
        </p:nvSpPr>
        <p:spPr>
          <a:xfrm>
            <a:off x="8081398" y="1118014"/>
            <a:ext cx="3379082" cy="1450758"/>
          </a:xfrm>
          <a:prstGeom prst="rect">
            <a:avLst/>
          </a:prstGeom>
        </p:spPr>
        <p:txBody>
          <a:bodyPr/>
          <a:lstStyle>
            <a:lvl1pPr>
              <a:defRPr sz="4800"/>
            </a:lvl1pPr>
          </a:lstStyle>
          <a:p>
            <a:r>
              <a:t>Click to add title</a:t>
            </a:r>
          </a:p>
        </p:txBody>
      </p:sp>
      <p:sp>
        <p:nvSpPr>
          <p:cNvPr id="27" name="Picture Placeholder 14"/>
          <p:cNvSpPr>
            <a:spLocks noGrp="1"/>
          </p:cNvSpPr>
          <p:nvPr>
            <p:ph type="pic" sz="quarter" idx="21"/>
          </p:nvPr>
        </p:nvSpPr>
        <p:spPr>
          <a:xfrm>
            <a:off x="640080" y="640080"/>
            <a:ext cx="3273553" cy="2395729"/>
          </a:xfrm>
          <a:prstGeom prst="rect">
            <a:avLst/>
          </a:prstGeom>
        </p:spPr>
        <p:txBody>
          <a:bodyPr lIns="91439" tIns="45719" rIns="91439" bIns="45719">
            <a:noAutofit/>
          </a:bodyPr>
          <a:lstStyle/>
          <a:p>
            <a:endParaRPr/>
          </a:p>
        </p:txBody>
      </p:sp>
      <p:sp>
        <p:nvSpPr>
          <p:cNvPr id="28" name="Picture Placeholder 14"/>
          <p:cNvSpPr>
            <a:spLocks noGrp="1"/>
          </p:cNvSpPr>
          <p:nvPr>
            <p:ph type="pic" sz="quarter" idx="22"/>
          </p:nvPr>
        </p:nvSpPr>
        <p:spPr>
          <a:xfrm>
            <a:off x="4251959" y="640080"/>
            <a:ext cx="3273553" cy="2395729"/>
          </a:xfrm>
          <a:prstGeom prst="rect">
            <a:avLst/>
          </a:prstGeom>
        </p:spPr>
        <p:txBody>
          <a:bodyPr lIns="91439" tIns="45719" rIns="91439" bIns="45719">
            <a:noAutofit/>
          </a:bodyPr>
          <a:lstStyle/>
          <a:p>
            <a:endParaRPr/>
          </a:p>
        </p:txBody>
      </p:sp>
      <p:sp>
        <p:nvSpPr>
          <p:cNvPr id="29" name="Picture Placeholder 14"/>
          <p:cNvSpPr>
            <a:spLocks noGrp="1"/>
          </p:cNvSpPr>
          <p:nvPr>
            <p:ph type="pic" sz="quarter" idx="23"/>
          </p:nvPr>
        </p:nvSpPr>
        <p:spPr>
          <a:xfrm>
            <a:off x="640080" y="3364991"/>
            <a:ext cx="3273553" cy="2395730"/>
          </a:xfrm>
          <a:prstGeom prst="rect">
            <a:avLst/>
          </a:prstGeom>
        </p:spPr>
        <p:txBody>
          <a:bodyPr lIns="91439" tIns="45719" rIns="91439" bIns="45719">
            <a:noAutofit/>
          </a:bodyPr>
          <a:lstStyle/>
          <a:p>
            <a:endParaRPr/>
          </a:p>
        </p:txBody>
      </p:sp>
      <p:sp>
        <p:nvSpPr>
          <p:cNvPr id="30" name="Picture Placeholder 14"/>
          <p:cNvSpPr>
            <a:spLocks noGrp="1"/>
          </p:cNvSpPr>
          <p:nvPr>
            <p:ph type="pic" sz="quarter" idx="24"/>
          </p:nvPr>
        </p:nvSpPr>
        <p:spPr>
          <a:xfrm>
            <a:off x="4251959" y="3364991"/>
            <a:ext cx="3273553" cy="2395730"/>
          </a:xfrm>
          <a:prstGeom prst="rect">
            <a:avLst/>
          </a:prstGeom>
        </p:spPr>
        <p:txBody>
          <a:bodyPr lIns="91439" tIns="45719" rIns="91439" bIns="45719">
            <a:noAutofit/>
          </a:bodyPr>
          <a:lstStyle/>
          <a:p>
            <a:endParaRPr/>
          </a:p>
        </p:txBody>
      </p:sp>
      <p:sp>
        <p:nvSpPr>
          <p:cNvPr id="31" name="Body Level One…"/>
          <p:cNvSpPr txBox="1">
            <a:spLocks noGrp="1"/>
          </p:cNvSpPr>
          <p:nvPr>
            <p:ph type="body" sz="quarter" idx="1"/>
          </p:nvPr>
        </p:nvSpPr>
        <p:spPr>
          <a:xfrm>
            <a:off x="8086407" y="2789065"/>
            <a:ext cx="3176589" cy="2706690"/>
          </a:xfrm>
          <a:prstGeom prst="rect">
            <a:avLst/>
          </a:prstGeom>
        </p:spPr>
        <p:txBody>
          <a:bodyPr/>
          <a:lstStyle>
            <a:lvl1pPr>
              <a:defRPr sz="2000"/>
            </a:lvl1pPr>
            <a:lvl2pPr marL="404368" indent="-203200">
              <a:defRPr sz="2000"/>
            </a:lvl2pPr>
            <a:lvl3pPr marL="645304" indent="-261256">
              <a:defRPr sz="2000"/>
            </a:lvl3pPr>
            <a:lvl4pPr marL="828185" indent="-261257">
              <a:defRPr sz="2000"/>
            </a:lvl4pPr>
            <a:lvl5pPr marL="1011065" indent="-261257">
              <a:defRPr sz="2000"/>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44" name="Rectangle 7"/>
          <p:cNvSpPr/>
          <p:nvPr/>
        </p:nvSpPr>
        <p:spPr>
          <a:xfrm>
            <a:off x="0" y="4578350"/>
            <a:ext cx="12192000" cy="2279650"/>
          </a:xfrm>
          <a:prstGeom prst="rect">
            <a:avLst/>
          </a:prstGeom>
          <a:solidFill>
            <a:srgbClr val="262626"/>
          </a:solidFill>
          <a:ln w="12700">
            <a:miter lim="400000"/>
          </a:ln>
        </p:spPr>
        <p:txBody>
          <a:bodyPr lIns="45718" tIns="45718" rIns="45718" bIns="45718"/>
          <a:lstStyle/>
          <a:p>
            <a:endParaRPr/>
          </a:p>
        </p:txBody>
      </p:sp>
      <p:sp>
        <p:nvSpPr>
          <p:cNvPr id="245" name="Picture Placeholder 2"/>
          <p:cNvSpPr>
            <a:spLocks noGrp="1"/>
          </p:cNvSpPr>
          <p:nvPr>
            <p:ph type="pic" idx="21"/>
          </p:nvPr>
        </p:nvSpPr>
        <p:spPr>
          <a:xfrm>
            <a:off x="13" y="0"/>
            <a:ext cx="12191988" cy="4578350"/>
          </a:xfrm>
          <a:prstGeom prst="rect">
            <a:avLst/>
          </a:prstGeom>
        </p:spPr>
        <p:txBody>
          <a:bodyPr lIns="91439" tIns="45719" rIns="91439" bIns="45719">
            <a:noAutofit/>
          </a:bodyPr>
          <a:lstStyle/>
          <a:p>
            <a:endParaRPr/>
          </a:p>
        </p:txBody>
      </p:sp>
      <p:sp>
        <p:nvSpPr>
          <p:cNvPr id="246" name="Title Text"/>
          <p:cNvSpPr txBox="1">
            <a:spLocks noGrp="1"/>
          </p:cNvSpPr>
          <p:nvPr>
            <p:ph type="title"/>
          </p:nvPr>
        </p:nvSpPr>
        <p:spPr>
          <a:xfrm>
            <a:off x="1097277" y="4799362"/>
            <a:ext cx="10113648" cy="743684"/>
          </a:xfrm>
          <a:prstGeom prst="rect">
            <a:avLst/>
          </a:prstGeom>
        </p:spPr>
        <p:txBody>
          <a:bodyPr lIns="0" tIns="0" rIns="0" bIns="0"/>
          <a:lstStyle/>
          <a:p>
            <a:r>
              <a:t>Title Text</a:t>
            </a:r>
          </a:p>
        </p:txBody>
      </p:sp>
      <p:sp>
        <p:nvSpPr>
          <p:cNvPr id="247" name="Body Level One…"/>
          <p:cNvSpPr txBox="1">
            <a:spLocks noGrp="1"/>
          </p:cNvSpPr>
          <p:nvPr>
            <p:ph type="body" sz="quarter" idx="1"/>
          </p:nvPr>
        </p:nvSpPr>
        <p:spPr>
          <a:xfrm>
            <a:off x="1097277" y="5715000"/>
            <a:ext cx="10113267" cy="609600"/>
          </a:xfrm>
          <a:prstGeom prst="rect">
            <a:avLst/>
          </a:prstGeom>
        </p:spPr>
        <p:txBody>
          <a:bodyPr/>
          <a:lstStyle>
            <a:lvl1pPr marL="0" indent="0">
              <a:spcBef>
                <a:spcPts val="600"/>
              </a:spcBef>
              <a:buClrTx/>
              <a:buSzTx/>
              <a:buFontTx/>
              <a:buNone/>
              <a:defRPr sz="1800"/>
            </a:lvl1pPr>
            <a:lvl2pPr marL="0" indent="0">
              <a:spcBef>
                <a:spcPts val="600"/>
              </a:spcBef>
              <a:buClrTx/>
              <a:buSzTx/>
              <a:buFontTx/>
              <a:buNone/>
              <a:defRPr sz="1800"/>
            </a:lvl2pPr>
            <a:lvl3pPr marL="0" indent="0">
              <a:spcBef>
                <a:spcPts val="600"/>
              </a:spcBef>
              <a:buClrTx/>
              <a:buSzTx/>
              <a:buFontTx/>
              <a:buNone/>
              <a:defRPr sz="1800"/>
            </a:lvl3pPr>
            <a:lvl4pPr marL="0" indent="0">
              <a:spcBef>
                <a:spcPts val="600"/>
              </a:spcBef>
              <a:buClrTx/>
              <a:buSzTx/>
              <a:buFontTx/>
              <a:buNone/>
              <a:defRPr sz="1800"/>
            </a:lvl4pPr>
            <a:lvl5pPr marL="0" indent="0">
              <a:spcBef>
                <a:spcPts val="6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8"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Picture with Caption 0">
    <p:bg>
      <p:bgPr>
        <a:solidFill>
          <a:srgbClr val="000000"/>
        </a:solidFill>
        <a:effectLst/>
      </p:bgPr>
    </p:bg>
    <p:spTree>
      <p:nvGrpSpPr>
        <p:cNvPr id="1" name=""/>
        <p:cNvGrpSpPr/>
        <p:nvPr/>
      </p:nvGrpSpPr>
      <p:grpSpPr>
        <a:xfrm>
          <a:off x="0" y="0"/>
          <a:ext cx="0" cy="0"/>
          <a:chOff x="0" y="0"/>
          <a:chExt cx="0" cy="0"/>
        </a:xfrm>
      </p:grpSpPr>
      <p:sp>
        <p:nvSpPr>
          <p:cNvPr id="255" name="Rectangle 7"/>
          <p:cNvSpPr/>
          <p:nvPr/>
        </p:nvSpPr>
        <p:spPr>
          <a:xfrm>
            <a:off x="0" y="4578350"/>
            <a:ext cx="12192000" cy="227965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256" name="Picture Placeholder 2"/>
          <p:cNvSpPr>
            <a:spLocks noGrp="1"/>
          </p:cNvSpPr>
          <p:nvPr>
            <p:ph type="pic" idx="21"/>
          </p:nvPr>
        </p:nvSpPr>
        <p:spPr>
          <a:xfrm>
            <a:off x="13" y="0"/>
            <a:ext cx="12191988" cy="4578350"/>
          </a:xfrm>
          <a:prstGeom prst="rect">
            <a:avLst/>
          </a:prstGeom>
        </p:spPr>
        <p:txBody>
          <a:bodyPr lIns="91439" tIns="45719" rIns="91439" bIns="45719">
            <a:noAutofit/>
          </a:bodyPr>
          <a:lstStyle/>
          <a:p>
            <a:endParaRPr/>
          </a:p>
        </p:txBody>
      </p:sp>
      <p:sp>
        <p:nvSpPr>
          <p:cNvPr id="257" name="Title Text"/>
          <p:cNvSpPr txBox="1">
            <a:spLocks noGrp="1"/>
          </p:cNvSpPr>
          <p:nvPr>
            <p:ph type="title"/>
          </p:nvPr>
        </p:nvSpPr>
        <p:spPr>
          <a:xfrm>
            <a:off x="1097277" y="4799362"/>
            <a:ext cx="10113648" cy="743684"/>
          </a:xfrm>
          <a:prstGeom prst="rect">
            <a:avLst/>
          </a:prstGeom>
        </p:spPr>
        <p:txBody>
          <a:bodyPr lIns="0" tIns="0" rIns="0" bIns="0"/>
          <a:lstStyle/>
          <a:p>
            <a:r>
              <a:t>Title Text</a:t>
            </a:r>
          </a:p>
        </p:txBody>
      </p:sp>
      <p:sp>
        <p:nvSpPr>
          <p:cNvPr id="258" name="Body Level One…"/>
          <p:cNvSpPr txBox="1">
            <a:spLocks noGrp="1"/>
          </p:cNvSpPr>
          <p:nvPr>
            <p:ph type="body" sz="quarter" idx="1"/>
          </p:nvPr>
        </p:nvSpPr>
        <p:spPr>
          <a:xfrm>
            <a:off x="1097277" y="5715000"/>
            <a:ext cx="10113267" cy="609600"/>
          </a:xfrm>
          <a:prstGeom prst="rect">
            <a:avLst/>
          </a:prstGeom>
        </p:spPr>
        <p:txBody>
          <a:bodyPr/>
          <a:lstStyle>
            <a:lvl1pPr marL="0" indent="0">
              <a:spcBef>
                <a:spcPts val="600"/>
              </a:spcBef>
              <a:buClrTx/>
              <a:buSzTx/>
              <a:buFontTx/>
              <a:buNone/>
              <a:defRPr sz="1800"/>
            </a:lvl1pPr>
            <a:lvl2pPr marL="0" indent="0">
              <a:spcBef>
                <a:spcPts val="600"/>
              </a:spcBef>
              <a:buClrTx/>
              <a:buSzTx/>
              <a:buFontTx/>
              <a:buNone/>
              <a:defRPr sz="1800"/>
            </a:lvl2pPr>
            <a:lvl3pPr marL="0" indent="0">
              <a:spcBef>
                <a:spcPts val="600"/>
              </a:spcBef>
              <a:buClrTx/>
              <a:buSzTx/>
              <a:buFontTx/>
              <a:buNone/>
              <a:defRPr sz="1800"/>
            </a:lvl3pPr>
            <a:lvl4pPr marL="0" indent="0">
              <a:spcBef>
                <a:spcPts val="600"/>
              </a:spcBef>
              <a:buClrTx/>
              <a:buSzTx/>
              <a:buFontTx/>
              <a:buNone/>
              <a:defRPr sz="1800"/>
            </a:lvl4pPr>
            <a:lvl5pPr marL="0" indent="0">
              <a:spcBef>
                <a:spcPts val="600"/>
              </a:spcBef>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66"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267"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268" name="Title Text"/>
          <p:cNvSpPr txBox="1">
            <a:spLocks noGrp="1"/>
          </p:cNvSpPr>
          <p:nvPr>
            <p:ph type="title"/>
          </p:nvPr>
        </p:nvSpPr>
        <p:spPr>
          <a:xfrm>
            <a:off x="1524000" y="1122362"/>
            <a:ext cx="9144000" cy="2387601"/>
          </a:xfrm>
          <a:prstGeom prst="rect">
            <a:avLst/>
          </a:prstGeom>
        </p:spPr>
        <p:txBody>
          <a:bodyPr/>
          <a:lstStyle>
            <a:lvl1pPr algn="ctr">
              <a:defRPr sz="6000">
                <a:solidFill>
                  <a:srgbClr val="404040"/>
                </a:solidFill>
              </a:defRPr>
            </a:lvl1pPr>
          </a:lstStyle>
          <a:p>
            <a:r>
              <a:t>Title Text</a:t>
            </a:r>
          </a:p>
        </p:txBody>
      </p:sp>
      <p:sp>
        <p:nvSpPr>
          <p:cNvPr id="269" name="Body Level One…"/>
          <p:cNvSpPr txBox="1">
            <a:spLocks noGrp="1"/>
          </p:cNvSpPr>
          <p:nvPr>
            <p:ph type="body" sz="quarter" idx="1"/>
          </p:nvPr>
        </p:nvSpPr>
        <p:spPr>
          <a:xfrm>
            <a:off x="1524000" y="3602037"/>
            <a:ext cx="9144000" cy="1655764"/>
          </a:xfrm>
          <a:prstGeom prst="rect">
            <a:avLst/>
          </a:prstGeom>
        </p:spPr>
        <p:txBody>
          <a:bodyPr/>
          <a:lstStyle>
            <a:lvl1pPr marL="0" indent="0" algn="ctr">
              <a:buClrTx/>
              <a:buSzTx/>
              <a:buFontTx/>
              <a:buNone/>
              <a:defRPr sz="2400">
                <a:solidFill>
                  <a:srgbClr val="404040"/>
                </a:solidFill>
              </a:defRPr>
            </a:lvl1pPr>
            <a:lvl2pPr marL="0" indent="0" algn="ctr">
              <a:buClrTx/>
              <a:buSzTx/>
              <a:buFontTx/>
              <a:buNone/>
              <a:defRPr sz="2400">
                <a:solidFill>
                  <a:srgbClr val="404040"/>
                </a:solidFill>
              </a:defRPr>
            </a:lvl2pPr>
            <a:lvl3pPr marL="0" indent="0" algn="ctr">
              <a:buClrTx/>
              <a:buSzTx/>
              <a:buFontTx/>
              <a:buNone/>
              <a:defRPr sz="2400">
                <a:solidFill>
                  <a:srgbClr val="404040"/>
                </a:solidFill>
              </a:defRPr>
            </a:lvl3pPr>
            <a:lvl4pPr marL="0" indent="0" algn="ctr">
              <a:buClrTx/>
              <a:buSzTx/>
              <a:buFontTx/>
              <a:buNone/>
              <a:defRPr sz="2400">
                <a:solidFill>
                  <a:srgbClr val="404040"/>
                </a:solidFill>
              </a:defRPr>
            </a:lvl4pPr>
            <a:lvl5pPr marL="0" indent="0" algn="ctr">
              <a:buClrTx/>
              <a:buSzTx/>
              <a:buFontTx/>
              <a:buNone/>
              <a:defRPr sz="24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ntroduction">
    <p:spTree>
      <p:nvGrpSpPr>
        <p:cNvPr id="1" name=""/>
        <p:cNvGrpSpPr/>
        <p:nvPr/>
      </p:nvGrpSpPr>
      <p:grpSpPr>
        <a:xfrm>
          <a:off x="0" y="0"/>
          <a:ext cx="0" cy="0"/>
          <a:chOff x="0" y="0"/>
          <a:chExt cx="0" cy="0"/>
        </a:xfrm>
      </p:grpSpPr>
      <p:sp>
        <p:nvSpPr>
          <p:cNvPr id="39"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40"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41"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42" name="Straight Connector 6"/>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43" name="Body Level One…"/>
          <p:cNvSpPr txBox="1">
            <a:spLocks noGrp="1"/>
          </p:cNvSpPr>
          <p:nvPr>
            <p:ph type="body" sz="quarter" idx="1"/>
          </p:nvPr>
        </p:nvSpPr>
        <p:spPr>
          <a:xfrm>
            <a:off x="1097280" y="2108200"/>
            <a:ext cx="3557018" cy="3760893"/>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44" name="Picture Placeholder 12"/>
          <p:cNvSpPr>
            <a:spLocks noGrp="1"/>
          </p:cNvSpPr>
          <p:nvPr>
            <p:ph type="pic" sz="quarter" idx="21"/>
          </p:nvPr>
        </p:nvSpPr>
        <p:spPr>
          <a:xfrm>
            <a:off x="4974335" y="2112264"/>
            <a:ext cx="3035810" cy="1837946"/>
          </a:xfrm>
          <a:prstGeom prst="rect">
            <a:avLst/>
          </a:prstGeom>
        </p:spPr>
        <p:txBody>
          <a:bodyPr lIns="91439" tIns="45719" rIns="91439" bIns="45719">
            <a:noAutofit/>
          </a:bodyPr>
          <a:lstStyle/>
          <a:p>
            <a:endParaRPr/>
          </a:p>
        </p:txBody>
      </p:sp>
      <p:sp>
        <p:nvSpPr>
          <p:cNvPr id="45" name="Picture Placeholder 12"/>
          <p:cNvSpPr>
            <a:spLocks noGrp="1"/>
          </p:cNvSpPr>
          <p:nvPr>
            <p:ph type="pic" sz="quarter" idx="22"/>
          </p:nvPr>
        </p:nvSpPr>
        <p:spPr>
          <a:xfrm>
            <a:off x="4974335" y="4032503"/>
            <a:ext cx="3035810" cy="1837946"/>
          </a:xfrm>
          <a:prstGeom prst="rect">
            <a:avLst/>
          </a:prstGeom>
        </p:spPr>
        <p:txBody>
          <a:bodyPr lIns="91439" tIns="45719" rIns="91439" bIns="45719">
            <a:noAutofit/>
          </a:bodyPr>
          <a:lstStyle/>
          <a:p>
            <a:endParaRPr/>
          </a:p>
        </p:txBody>
      </p:sp>
      <p:sp>
        <p:nvSpPr>
          <p:cNvPr id="46" name="Picture Placeholder 12"/>
          <p:cNvSpPr>
            <a:spLocks noGrp="1"/>
          </p:cNvSpPr>
          <p:nvPr>
            <p:ph type="pic" sz="quarter" idx="23"/>
          </p:nvPr>
        </p:nvSpPr>
        <p:spPr>
          <a:xfrm>
            <a:off x="8110728" y="2112264"/>
            <a:ext cx="3035810" cy="3758186"/>
          </a:xfrm>
          <a:prstGeom prst="rect">
            <a:avLst/>
          </a:prstGeom>
        </p:spPr>
        <p:txBody>
          <a:bodyPr lIns="91439" tIns="45719" rIns="91439" bIns="45719">
            <a:noAutofit/>
          </a:bodyPr>
          <a:lstStyle/>
          <a:p>
            <a:endParaRPr/>
          </a:p>
        </p:txBody>
      </p:sp>
      <p:sp>
        <p:nvSpPr>
          <p:cNvPr id="47"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Break">
    <p:spTree>
      <p:nvGrpSpPr>
        <p:cNvPr id="1" name=""/>
        <p:cNvGrpSpPr/>
        <p:nvPr/>
      </p:nvGrpSpPr>
      <p:grpSpPr>
        <a:xfrm>
          <a:off x="0" y="0"/>
          <a:ext cx="0" cy="0"/>
          <a:chOff x="0" y="0"/>
          <a:chExt cx="0" cy="0"/>
        </a:xfrm>
      </p:grpSpPr>
      <p:sp>
        <p:nvSpPr>
          <p:cNvPr id="54" name="Title Text"/>
          <p:cNvSpPr txBox="1">
            <a:spLocks noGrp="1"/>
          </p:cNvSpPr>
          <p:nvPr>
            <p:ph type="title"/>
          </p:nvPr>
        </p:nvSpPr>
        <p:spPr>
          <a:prstGeom prst="rect">
            <a:avLst/>
          </a:prstGeom>
        </p:spPr>
        <p:txBody>
          <a:bodyPr/>
          <a:lstStyle/>
          <a:p>
            <a:r>
              <a:t>Title Text</a:t>
            </a:r>
          </a:p>
        </p:txBody>
      </p:sp>
      <p:sp>
        <p:nvSpPr>
          <p:cNvPr id="55" name="Body Level One…"/>
          <p:cNvSpPr txBox="1">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6" name="Picture Placeholder 12"/>
          <p:cNvSpPr>
            <a:spLocks noGrp="1"/>
          </p:cNvSpPr>
          <p:nvPr>
            <p:ph type="pic" sz="quarter" idx="21"/>
          </p:nvPr>
        </p:nvSpPr>
        <p:spPr>
          <a:xfrm>
            <a:off x="635000" y="640080"/>
            <a:ext cx="3544888" cy="3931921"/>
          </a:xfrm>
          <a:prstGeom prst="rect">
            <a:avLst/>
          </a:prstGeom>
        </p:spPr>
        <p:txBody>
          <a:bodyPr lIns="91439" tIns="45719" rIns="91439" bIns="45719">
            <a:noAutofit/>
          </a:bodyPr>
          <a:lstStyle/>
          <a:p>
            <a:endParaRPr/>
          </a:p>
        </p:txBody>
      </p:sp>
      <p:sp>
        <p:nvSpPr>
          <p:cNvPr id="57" name="Picture Placeholder 12"/>
          <p:cNvSpPr>
            <a:spLocks noGrp="1"/>
          </p:cNvSpPr>
          <p:nvPr>
            <p:ph type="pic" sz="quarter" idx="22"/>
          </p:nvPr>
        </p:nvSpPr>
        <p:spPr>
          <a:xfrm>
            <a:off x="4343400" y="640080"/>
            <a:ext cx="3544888" cy="3931921"/>
          </a:xfrm>
          <a:prstGeom prst="rect">
            <a:avLst/>
          </a:prstGeom>
        </p:spPr>
        <p:txBody>
          <a:bodyPr lIns="91439" tIns="45719" rIns="91439" bIns="45719">
            <a:noAutofit/>
          </a:bodyPr>
          <a:lstStyle/>
          <a:p>
            <a:endParaRPr/>
          </a:p>
        </p:txBody>
      </p:sp>
      <p:sp>
        <p:nvSpPr>
          <p:cNvPr id="58" name="Picture Placeholder 12"/>
          <p:cNvSpPr>
            <a:spLocks noGrp="1"/>
          </p:cNvSpPr>
          <p:nvPr>
            <p:ph type="pic" sz="quarter" idx="23"/>
          </p:nvPr>
        </p:nvSpPr>
        <p:spPr>
          <a:xfrm>
            <a:off x="8028430" y="640080"/>
            <a:ext cx="3544890" cy="3931921"/>
          </a:xfrm>
          <a:prstGeom prst="rect">
            <a:avLst/>
          </a:prstGeom>
        </p:spPr>
        <p:txBody>
          <a:bodyPr lIns="91439" tIns="45719" rIns="91439" bIns="45719">
            <a:noAutofit/>
          </a:bodyPr>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66"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67"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68"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69" name="Body Level One…"/>
          <p:cNvSpPr txBox="1">
            <a:spLocks noGrp="1"/>
          </p:cNvSpPr>
          <p:nvPr>
            <p:ph type="body" idx="1"/>
          </p:nvPr>
        </p:nvSpPr>
        <p:spPr>
          <a:xfrm>
            <a:off x="1188719" y="2313432"/>
            <a:ext cx="9966961" cy="3670838"/>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Content 0">
    <p:bg>
      <p:bgPr>
        <a:solidFill>
          <a:srgbClr val="000000"/>
        </a:solidFill>
        <a:effectLst/>
      </p:bgPr>
    </p:bg>
    <p:spTree>
      <p:nvGrpSpPr>
        <p:cNvPr id="1" name=""/>
        <p:cNvGrpSpPr/>
        <p:nvPr/>
      </p:nvGrpSpPr>
      <p:grpSpPr>
        <a:xfrm>
          <a:off x="0" y="0"/>
          <a:ext cx="0" cy="0"/>
          <a:chOff x="0" y="0"/>
          <a:chExt cx="0" cy="0"/>
        </a:xfrm>
      </p:grpSpPr>
      <p:sp>
        <p:nvSpPr>
          <p:cNvPr id="77"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78" name="Straight Connector 9"/>
          <p:cNvSpPr/>
          <p:nvPr/>
        </p:nvSpPr>
        <p:spPr>
          <a:xfrm>
            <a:off x="1193532" y="1897379"/>
            <a:ext cx="9966960" cy="1"/>
          </a:xfrm>
          <a:prstGeom prst="line">
            <a:avLst/>
          </a:prstGeom>
          <a:ln w="12700">
            <a:solidFill>
              <a:srgbClr val="FFFFFF"/>
            </a:solidFill>
          </a:ln>
        </p:spPr>
        <p:txBody>
          <a:bodyPr lIns="45718" tIns="45718" rIns="45718" bIns="45718"/>
          <a:lstStyle/>
          <a:p>
            <a:endParaRPr/>
          </a:p>
        </p:txBody>
      </p:sp>
      <p:sp>
        <p:nvSpPr>
          <p:cNvPr id="79" name="Title Text"/>
          <p:cNvSpPr txBox="1">
            <a:spLocks noGrp="1"/>
          </p:cNvSpPr>
          <p:nvPr>
            <p:ph type="title"/>
          </p:nvPr>
        </p:nvSpPr>
        <p:spPr>
          <a:xfrm>
            <a:off x="1097280" y="286603"/>
            <a:ext cx="10058401" cy="1450757"/>
          </a:xfrm>
          <a:prstGeom prst="rect">
            <a:avLst/>
          </a:prstGeom>
        </p:spPr>
        <p:txBody>
          <a:bodyPr/>
          <a:lstStyle>
            <a:lvl1pPr>
              <a:defRPr sz="4800"/>
            </a:lvl1pPr>
          </a:lstStyle>
          <a:p>
            <a:r>
              <a:t>Title Text</a:t>
            </a:r>
          </a:p>
        </p:txBody>
      </p:sp>
      <p:sp>
        <p:nvSpPr>
          <p:cNvPr id="80" name="Body Level One…"/>
          <p:cNvSpPr txBox="1">
            <a:spLocks noGrp="1"/>
          </p:cNvSpPr>
          <p:nvPr>
            <p:ph type="body" idx="1"/>
          </p:nvPr>
        </p:nvSpPr>
        <p:spPr>
          <a:xfrm>
            <a:off x="1188719" y="2313432"/>
            <a:ext cx="9966961" cy="3670838"/>
          </a:xfrm>
          <a:prstGeom prst="rect">
            <a:avLst/>
          </a:prstGeom>
        </p:spPr>
        <p:txBody>
          <a:bodyPr/>
          <a:lstStyle>
            <a:lvl1pPr>
              <a:defRPr sz="2000"/>
            </a:lvl1pPr>
            <a:lvl2pPr marL="404368" indent="-203200">
              <a:defRPr sz="2000"/>
            </a:lvl2pPr>
            <a:lvl3pPr marL="645304" indent="-261256">
              <a:defRPr sz="2000"/>
            </a:lvl3pPr>
            <a:lvl4pPr marL="828185" indent="-261257">
              <a:defRPr sz="2000"/>
            </a:lvl4pPr>
            <a:lvl5pPr marL="1011065" indent="-261257">
              <a:defRPr sz="2000"/>
            </a:lvl5pPr>
          </a:lstStyle>
          <a:p>
            <a:r>
              <a:t>Body Level One</a:t>
            </a:r>
          </a:p>
          <a:p>
            <a:pPr lvl="1"/>
            <a:r>
              <a:t>Body Level Two</a:t>
            </a:r>
          </a:p>
          <a:p>
            <a:pPr lvl="2"/>
            <a:r>
              <a:t>Body Level Three</a:t>
            </a:r>
          </a:p>
          <a:p>
            <a:pPr lvl="3"/>
            <a:r>
              <a:t>Body Level Four</a:t>
            </a:r>
          </a:p>
          <a:p>
            <a:pPr lvl="4"/>
            <a:r>
              <a:t>Body Level Five</a:t>
            </a:r>
          </a:p>
        </p:txBody>
      </p:sp>
      <p:sp>
        <p:nvSpPr>
          <p:cNvPr id="81"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eam">
    <p:spTree>
      <p:nvGrpSpPr>
        <p:cNvPr id="1" name=""/>
        <p:cNvGrpSpPr/>
        <p:nvPr/>
      </p:nvGrpSpPr>
      <p:grpSpPr>
        <a:xfrm>
          <a:off x="0" y="0"/>
          <a:ext cx="0" cy="0"/>
          <a:chOff x="0" y="0"/>
          <a:chExt cx="0" cy="0"/>
        </a:xfrm>
      </p:grpSpPr>
      <p:sp>
        <p:nvSpPr>
          <p:cNvPr id="88"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89"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90"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91" name="Picture Placeholder 23"/>
          <p:cNvSpPr>
            <a:spLocks noGrp="1"/>
          </p:cNvSpPr>
          <p:nvPr>
            <p:ph type="pic" sz="quarter" idx="21"/>
          </p:nvPr>
        </p:nvSpPr>
        <p:spPr>
          <a:xfrm>
            <a:off x="1188719" y="2774207"/>
            <a:ext cx="2340867" cy="1828802"/>
          </a:xfrm>
          <a:prstGeom prst="rect">
            <a:avLst/>
          </a:prstGeom>
        </p:spPr>
        <p:txBody>
          <a:bodyPr lIns="91439" tIns="45719" rIns="91439" bIns="45719">
            <a:noAutofit/>
          </a:bodyPr>
          <a:lstStyle/>
          <a:p>
            <a:endParaRPr/>
          </a:p>
        </p:txBody>
      </p:sp>
      <p:sp>
        <p:nvSpPr>
          <p:cNvPr id="92" name="Picture Placeholder 23"/>
          <p:cNvSpPr>
            <a:spLocks noGrp="1"/>
          </p:cNvSpPr>
          <p:nvPr>
            <p:ph type="pic" sz="quarter" idx="22"/>
          </p:nvPr>
        </p:nvSpPr>
        <p:spPr>
          <a:xfrm>
            <a:off x="3729685" y="2767763"/>
            <a:ext cx="2340866" cy="1828802"/>
          </a:xfrm>
          <a:prstGeom prst="rect">
            <a:avLst/>
          </a:prstGeom>
        </p:spPr>
        <p:txBody>
          <a:bodyPr lIns="91439" tIns="45719" rIns="91439" bIns="45719">
            <a:noAutofit/>
          </a:bodyPr>
          <a:lstStyle/>
          <a:p>
            <a:endParaRPr/>
          </a:p>
        </p:txBody>
      </p:sp>
      <p:sp>
        <p:nvSpPr>
          <p:cNvPr id="93" name="Picture Placeholder 23"/>
          <p:cNvSpPr>
            <a:spLocks noGrp="1"/>
          </p:cNvSpPr>
          <p:nvPr>
            <p:ph type="pic" sz="quarter" idx="23"/>
          </p:nvPr>
        </p:nvSpPr>
        <p:spPr>
          <a:xfrm>
            <a:off x="6270650" y="2776435"/>
            <a:ext cx="2340866" cy="1828802"/>
          </a:xfrm>
          <a:prstGeom prst="rect">
            <a:avLst/>
          </a:prstGeom>
        </p:spPr>
        <p:txBody>
          <a:bodyPr lIns="91439" tIns="45719" rIns="91439" bIns="45719">
            <a:noAutofit/>
          </a:bodyPr>
          <a:lstStyle/>
          <a:p>
            <a:endParaRPr/>
          </a:p>
        </p:txBody>
      </p:sp>
      <p:sp>
        <p:nvSpPr>
          <p:cNvPr id="94" name="Picture Placeholder 23"/>
          <p:cNvSpPr>
            <a:spLocks noGrp="1"/>
          </p:cNvSpPr>
          <p:nvPr>
            <p:ph type="pic" sz="quarter" idx="24"/>
          </p:nvPr>
        </p:nvSpPr>
        <p:spPr>
          <a:xfrm>
            <a:off x="8811614" y="2771020"/>
            <a:ext cx="2340866" cy="1828801"/>
          </a:xfrm>
          <a:prstGeom prst="rect">
            <a:avLst/>
          </a:prstGeom>
        </p:spPr>
        <p:txBody>
          <a:bodyPr lIns="91439" tIns="45719" rIns="91439" bIns="45719">
            <a:noAutofit/>
          </a:bodyPr>
          <a:lstStyle/>
          <a:p>
            <a:endParaRPr/>
          </a:p>
        </p:txBody>
      </p:sp>
      <p:sp>
        <p:nvSpPr>
          <p:cNvPr id="95" name="Body Level One…"/>
          <p:cNvSpPr txBox="1">
            <a:spLocks noGrp="1"/>
          </p:cNvSpPr>
          <p:nvPr>
            <p:ph type="body" sz="quarter" idx="1" hasCustomPrompt="1"/>
          </p:nvPr>
        </p:nvSpPr>
        <p:spPr>
          <a:xfrm>
            <a:off x="1188719" y="4810866"/>
            <a:ext cx="2340867" cy="347664"/>
          </a:xfrm>
          <a:prstGeom prst="rect">
            <a:avLst/>
          </a:prstGeom>
        </p:spPr>
        <p:txBody>
          <a:bodyPr/>
          <a:lstStyle>
            <a:lvl1pPr>
              <a:spcBef>
                <a:spcPts val="200"/>
              </a:spcBef>
              <a:defRPr sz="2000" b="1" spc="19">
                <a:solidFill>
                  <a:srgbClr val="000000"/>
                </a:solidFill>
              </a:defRPr>
            </a:lvl1pPr>
            <a:lvl2pPr marL="404368" indent="-203200">
              <a:spcBef>
                <a:spcPts val="200"/>
              </a:spcBef>
              <a:defRPr sz="2000" b="1" spc="19">
                <a:solidFill>
                  <a:srgbClr val="000000"/>
                </a:solidFill>
              </a:defRPr>
            </a:lvl2pPr>
            <a:lvl3pPr marL="645304" indent="-261256">
              <a:spcBef>
                <a:spcPts val="200"/>
              </a:spcBef>
              <a:defRPr sz="2000" b="1" spc="19">
                <a:solidFill>
                  <a:srgbClr val="000000"/>
                </a:solidFill>
              </a:defRPr>
            </a:lvl3pPr>
            <a:lvl4pPr marL="828185" indent="-261257">
              <a:spcBef>
                <a:spcPts val="200"/>
              </a:spcBef>
              <a:defRPr sz="2000" b="1" spc="19">
                <a:solidFill>
                  <a:srgbClr val="000000"/>
                </a:solidFill>
              </a:defRPr>
            </a:lvl4pPr>
            <a:lvl5pPr marL="1011065" indent="-261257">
              <a:spcBef>
                <a:spcPts val="200"/>
              </a:spcBef>
              <a:defRPr sz="2000" b="1" spc="19">
                <a:solidFill>
                  <a:srgbClr val="000000"/>
                </a:solidFill>
              </a:defRPr>
            </a:lvl5pPr>
          </a:lstStyle>
          <a:p>
            <a:r>
              <a:t>Name</a:t>
            </a:r>
          </a:p>
          <a:p>
            <a:pPr lvl="1"/>
            <a:endParaRPr/>
          </a:p>
          <a:p>
            <a:pPr lvl="2"/>
            <a:endParaRPr/>
          </a:p>
          <a:p>
            <a:pPr lvl="3"/>
            <a:endParaRPr/>
          </a:p>
          <a:p>
            <a:pPr lvl="4"/>
            <a:endParaRPr/>
          </a:p>
        </p:txBody>
      </p:sp>
      <p:sp>
        <p:nvSpPr>
          <p:cNvPr id="96" name="Text Placeholder 28"/>
          <p:cNvSpPr>
            <a:spLocks noGrp="1"/>
          </p:cNvSpPr>
          <p:nvPr>
            <p:ph type="body" sz="quarter" idx="25" hasCustomPrompt="1"/>
          </p:nvPr>
        </p:nvSpPr>
        <p:spPr>
          <a:xfrm>
            <a:off x="1188719" y="5205595"/>
            <a:ext cx="2340867" cy="347664"/>
          </a:xfrm>
          <a:prstGeom prst="rect">
            <a:avLst/>
          </a:prstGeom>
        </p:spPr>
        <p:txBody>
          <a:bodyPr/>
          <a:lstStyle>
            <a:lvl1pPr>
              <a:spcBef>
                <a:spcPts val="200"/>
              </a:spcBef>
              <a:defRPr sz="1600">
                <a:solidFill>
                  <a:srgbClr val="000000"/>
                </a:solidFill>
              </a:defRPr>
            </a:lvl1pPr>
          </a:lstStyle>
          <a:p>
            <a:r>
              <a:t>Title</a:t>
            </a:r>
          </a:p>
        </p:txBody>
      </p:sp>
      <p:sp>
        <p:nvSpPr>
          <p:cNvPr id="97" name="Text Placeholder 28"/>
          <p:cNvSpPr>
            <a:spLocks noGrp="1"/>
          </p:cNvSpPr>
          <p:nvPr>
            <p:ph type="body" sz="quarter" idx="26" hasCustomPrompt="1"/>
          </p:nvPr>
        </p:nvSpPr>
        <p:spPr>
          <a:xfrm>
            <a:off x="3729318" y="4810866"/>
            <a:ext cx="2340866" cy="347664"/>
          </a:xfrm>
          <a:prstGeom prst="rect">
            <a:avLst/>
          </a:prstGeom>
        </p:spPr>
        <p:txBody>
          <a:bodyPr/>
          <a:lstStyle>
            <a:lvl1pPr>
              <a:spcBef>
                <a:spcPts val="200"/>
              </a:spcBef>
              <a:defRPr sz="2000" b="1">
                <a:solidFill>
                  <a:srgbClr val="000000"/>
                </a:solidFill>
              </a:defRPr>
            </a:lvl1pPr>
          </a:lstStyle>
          <a:p>
            <a:r>
              <a:t>Name</a:t>
            </a:r>
          </a:p>
        </p:txBody>
      </p:sp>
      <p:sp>
        <p:nvSpPr>
          <p:cNvPr id="98" name="Text Placeholder 28"/>
          <p:cNvSpPr>
            <a:spLocks noGrp="1"/>
          </p:cNvSpPr>
          <p:nvPr>
            <p:ph type="body" sz="quarter" idx="27" hasCustomPrompt="1"/>
          </p:nvPr>
        </p:nvSpPr>
        <p:spPr>
          <a:xfrm>
            <a:off x="3729008" y="5205595"/>
            <a:ext cx="2340866" cy="347664"/>
          </a:xfrm>
          <a:prstGeom prst="rect">
            <a:avLst/>
          </a:prstGeom>
        </p:spPr>
        <p:txBody>
          <a:bodyPr/>
          <a:lstStyle>
            <a:lvl1pPr>
              <a:spcBef>
                <a:spcPts val="200"/>
              </a:spcBef>
              <a:defRPr sz="1600">
                <a:solidFill>
                  <a:srgbClr val="000000"/>
                </a:solidFill>
              </a:defRPr>
            </a:lvl1pPr>
          </a:lstStyle>
          <a:p>
            <a:r>
              <a:t>Title</a:t>
            </a:r>
          </a:p>
        </p:txBody>
      </p:sp>
      <p:sp>
        <p:nvSpPr>
          <p:cNvPr id="99" name="Text Placeholder 28"/>
          <p:cNvSpPr>
            <a:spLocks noGrp="1"/>
          </p:cNvSpPr>
          <p:nvPr>
            <p:ph type="body" sz="quarter" idx="28" hasCustomPrompt="1"/>
          </p:nvPr>
        </p:nvSpPr>
        <p:spPr>
          <a:xfrm>
            <a:off x="6269918" y="4810866"/>
            <a:ext cx="2340866" cy="347664"/>
          </a:xfrm>
          <a:prstGeom prst="rect">
            <a:avLst/>
          </a:prstGeom>
        </p:spPr>
        <p:txBody>
          <a:bodyPr/>
          <a:lstStyle>
            <a:lvl1pPr>
              <a:spcBef>
                <a:spcPts val="200"/>
              </a:spcBef>
              <a:defRPr sz="2000" b="1">
                <a:solidFill>
                  <a:srgbClr val="000000"/>
                </a:solidFill>
              </a:defRPr>
            </a:lvl1pPr>
          </a:lstStyle>
          <a:p>
            <a:r>
              <a:t>Name</a:t>
            </a:r>
          </a:p>
        </p:txBody>
      </p:sp>
      <p:sp>
        <p:nvSpPr>
          <p:cNvPr id="100" name="Text Placeholder 28"/>
          <p:cNvSpPr>
            <a:spLocks noGrp="1"/>
          </p:cNvSpPr>
          <p:nvPr>
            <p:ph type="body" sz="quarter" idx="29" hasCustomPrompt="1"/>
          </p:nvPr>
        </p:nvSpPr>
        <p:spPr>
          <a:xfrm>
            <a:off x="6269297" y="5205595"/>
            <a:ext cx="2340867" cy="347664"/>
          </a:xfrm>
          <a:prstGeom prst="rect">
            <a:avLst/>
          </a:prstGeom>
        </p:spPr>
        <p:txBody>
          <a:bodyPr/>
          <a:lstStyle>
            <a:lvl1pPr>
              <a:spcBef>
                <a:spcPts val="200"/>
              </a:spcBef>
              <a:defRPr sz="1600">
                <a:solidFill>
                  <a:srgbClr val="000000"/>
                </a:solidFill>
              </a:defRPr>
            </a:lvl1pPr>
          </a:lstStyle>
          <a:p>
            <a:r>
              <a:t>Title</a:t>
            </a:r>
          </a:p>
        </p:txBody>
      </p:sp>
      <p:sp>
        <p:nvSpPr>
          <p:cNvPr id="101" name="Text Placeholder 28"/>
          <p:cNvSpPr>
            <a:spLocks noGrp="1"/>
          </p:cNvSpPr>
          <p:nvPr>
            <p:ph type="body" sz="quarter" idx="30" hasCustomPrompt="1"/>
          </p:nvPr>
        </p:nvSpPr>
        <p:spPr>
          <a:xfrm>
            <a:off x="8810514" y="4810866"/>
            <a:ext cx="2340866" cy="347664"/>
          </a:xfrm>
          <a:prstGeom prst="rect">
            <a:avLst/>
          </a:prstGeom>
        </p:spPr>
        <p:txBody>
          <a:bodyPr/>
          <a:lstStyle>
            <a:lvl1pPr>
              <a:spcBef>
                <a:spcPts val="200"/>
              </a:spcBef>
              <a:defRPr sz="2000" b="1">
                <a:solidFill>
                  <a:srgbClr val="000000"/>
                </a:solidFill>
              </a:defRPr>
            </a:lvl1pPr>
          </a:lstStyle>
          <a:p>
            <a:r>
              <a:t>Name</a:t>
            </a:r>
          </a:p>
        </p:txBody>
      </p:sp>
      <p:sp>
        <p:nvSpPr>
          <p:cNvPr id="102" name="Text Placeholder 28"/>
          <p:cNvSpPr>
            <a:spLocks noGrp="1"/>
          </p:cNvSpPr>
          <p:nvPr>
            <p:ph type="body" sz="quarter" idx="31" hasCustomPrompt="1"/>
          </p:nvPr>
        </p:nvSpPr>
        <p:spPr>
          <a:xfrm>
            <a:off x="8809587" y="5205595"/>
            <a:ext cx="2340866" cy="347664"/>
          </a:xfrm>
          <a:prstGeom prst="rect">
            <a:avLst/>
          </a:prstGeom>
        </p:spPr>
        <p:txBody>
          <a:bodyPr/>
          <a:lstStyle>
            <a:lvl1pPr>
              <a:spcBef>
                <a:spcPts val="200"/>
              </a:spcBef>
              <a:defRPr sz="1600">
                <a:solidFill>
                  <a:srgbClr val="000000"/>
                </a:solidFill>
              </a:defRPr>
            </a:lvl1pPr>
          </a:lstStyle>
          <a:p>
            <a:r>
              <a:t>Title</a:t>
            </a:r>
          </a:p>
        </p:txBody>
      </p:sp>
      <p:sp>
        <p:nvSpPr>
          <p:cNvPr id="103"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10" name="Rectangle 13"/>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11" name="Title Text"/>
          <p:cNvSpPr txBox="1">
            <a:spLocks noGrp="1"/>
          </p:cNvSpPr>
          <p:nvPr>
            <p:ph type="title"/>
          </p:nvPr>
        </p:nvSpPr>
        <p:spPr>
          <a:xfrm>
            <a:off x="6730000" y="639096"/>
            <a:ext cx="4813073" cy="3494793"/>
          </a:xfrm>
          <a:prstGeom prst="rect">
            <a:avLst/>
          </a:prstGeom>
        </p:spPr>
        <p:txBody>
          <a:bodyPr/>
          <a:lstStyle>
            <a:lvl1pPr>
              <a:defRPr sz="4800">
                <a:solidFill>
                  <a:srgbClr val="404040"/>
                </a:solidFill>
              </a:defRPr>
            </a:lvl1pPr>
          </a:lstStyle>
          <a:p>
            <a:r>
              <a:t>Title Text</a:t>
            </a:r>
          </a:p>
        </p:txBody>
      </p:sp>
      <p:sp>
        <p:nvSpPr>
          <p:cNvPr id="112" name="Body Level One…"/>
          <p:cNvSpPr txBox="1">
            <a:spLocks noGrp="1"/>
          </p:cNvSpPr>
          <p:nvPr>
            <p:ph type="body" sz="quarter" idx="1"/>
          </p:nvPr>
        </p:nvSpPr>
        <p:spPr>
          <a:xfrm>
            <a:off x="6729999" y="4455621"/>
            <a:ext cx="4829103" cy="1238618"/>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traight Connector 10"/>
          <p:cNvSpPr/>
          <p:nvPr/>
        </p:nvSpPr>
        <p:spPr>
          <a:xfrm>
            <a:off x="6805052" y="4294754"/>
            <a:ext cx="4389121" cy="1"/>
          </a:xfrm>
          <a:prstGeom prst="line">
            <a:avLst/>
          </a:prstGeom>
          <a:ln w="12700">
            <a:solidFill>
              <a:srgbClr val="404040"/>
            </a:solidFill>
          </a:ln>
        </p:spPr>
        <p:txBody>
          <a:bodyPr lIns="45718" tIns="45718" rIns="45718" bIns="45718"/>
          <a:lstStyle/>
          <a:p>
            <a:endParaRPr/>
          </a:p>
        </p:txBody>
      </p:sp>
      <p:sp>
        <p:nvSpPr>
          <p:cNvPr id="114" name="Picture Placeholder 11"/>
          <p:cNvSpPr>
            <a:spLocks noGrp="1"/>
          </p:cNvSpPr>
          <p:nvPr>
            <p:ph type="pic" sz="quarter" idx="21"/>
          </p:nvPr>
        </p:nvSpPr>
        <p:spPr>
          <a:xfrm>
            <a:off x="642937" y="640080"/>
            <a:ext cx="5449826" cy="2743201"/>
          </a:xfrm>
          <a:prstGeom prst="rect">
            <a:avLst/>
          </a:prstGeom>
        </p:spPr>
        <p:txBody>
          <a:bodyPr lIns="91439" tIns="45719" rIns="91439" bIns="45719">
            <a:noAutofit/>
          </a:bodyPr>
          <a:lstStyle/>
          <a:p>
            <a:endParaRPr/>
          </a:p>
        </p:txBody>
      </p:sp>
      <p:sp>
        <p:nvSpPr>
          <p:cNvPr id="115" name="Picture Placeholder 11"/>
          <p:cNvSpPr>
            <a:spLocks noGrp="1"/>
          </p:cNvSpPr>
          <p:nvPr>
            <p:ph type="pic" sz="quarter" idx="22"/>
          </p:nvPr>
        </p:nvSpPr>
        <p:spPr>
          <a:xfrm>
            <a:off x="640080" y="3474720"/>
            <a:ext cx="5449824" cy="2743202"/>
          </a:xfrm>
          <a:prstGeom prst="rect">
            <a:avLst/>
          </a:prstGeom>
        </p:spPr>
        <p:txBody>
          <a:bodyPr lIns="91439" tIns="45719" rIns="91439" bIns="45719">
            <a:noAutofit/>
          </a:bodyPr>
          <a:lstStyle/>
          <a:p>
            <a:endParaRPr/>
          </a:p>
        </p:txBody>
      </p:sp>
      <p:sp>
        <p:nvSpPr>
          <p:cNvPr id="116"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meline">
    <p:spTree>
      <p:nvGrpSpPr>
        <p:cNvPr id="1" name=""/>
        <p:cNvGrpSpPr/>
        <p:nvPr/>
      </p:nvGrpSpPr>
      <p:grpSpPr>
        <a:xfrm>
          <a:off x="0" y="0"/>
          <a:ext cx="0" cy="0"/>
          <a:chOff x="0" y="0"/>
          <a:chExt cx="0" cy="0"/>
        </a:xfrm>
      </p:grpSpPr>
      <p:sp>
        <p:nvSpPr>
          <p:cNvPr id="123" name="Rectangle 6"/>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
        <p:nvSpPr>
          <p:cNvPr id="124" name="Straight Connector 9"/>
          <p:cNvSpPr/>
          <p:nvPr/>
        </p:nvSpPr>
        <p:spPr>
          <a:xfrm>
            <a:off x="1193532" y="1897379"/>
            <a:ext cx="9966960" cy="1"/>
          </a:xfrm>
          <a:prstGeom prst="line">
            <a:avLst/>
          </a:prstGeom>
          <a:ln w="12700">
            <a:solidFill>
              <a:srgbClr val="404040"/>
            </a:solidFill>
          </a:ln>
        </p:spPr>
        <p:txBody>
          <a:bodyPr lIns="45718" tIns="45718" rIns="45718" bIns="45718"/>
          <a:lstStyle/>
          <a:p>
            <a:endParaRPr/>
          </a:p>
        </p:txBody>
      </p:sp>
      <p:sp>
        <p:nvSpPr>
          <p:cNvPr id="125" name="Title Text"/>
          <p:cNvSpPr txBox="1">
            <a:spLocks noGrp="1"/>
          </p:cNvSpPr>
          <p:nvPr>
            <p:ph type="title"/>
          </p:nvPr>
        </p:nvSpPr>
        <p:spPr>
          <a:xfrm>
            <a:off x="1097280" y="286603"/>
            <a:ext cx="10058401" cy="1450757"/>
          </a:xfrm>
          <a:prstGeom prst="rect">
            <a:avLst/>
          </a:prstGeom>
        </p:spPr>
        <p:txBody>
          <a:bodyPr/>
          <a:lstStyle>
            <a:lvl1pPr>
              <a:defRPr sz="4800">
                <a:solidFill>
                  <a:srgbClr val="404040"/>
                </a:solidFill>
              </a:defRPr>
            </a:lvl1pPr>
          </a:lstStyle>
          <a:p>
            <a:r>
              <a:t>Title Text</a:t>
            </a:r>
          </a:p>
        </p:txBody>
      </p:sp>
      <p:sp>
        <p:nvSpPr>
          <p:cNvPr id="126" name="Body Level One…"/>
          <p:cNvSpPr txBox="1">
            <a:spLocks noGrp="1"/>
          </p:cNvSpPr>
          <p:nvPr>
            <p:ph type="body" idx="1"/>
          </p:nvPr>
        </p:nvSpPr>
        <p:spPr>
          <a:xfrm>
            <a:off x="1188719" y="2463494"/>
            <a:ext cx="9966961" cy="3368655"/>
          </a:xfrm>
          <a:prstGeom prst="rect">
            <a:avLst/>
          </a:prstGeom>
        </p:spPr>
        <p:txBody>
          <a:bodyPr/>
          <a:lstStyle>
            <a:lvl1pPr>
              <a:defRPr sz="2000">
                <a:solidFill>
                  <a:srgbClr val="404040"/>
                </a:solidFill>
              </a:defRPr>
            </a:lvl1pPr>
            <a:lvl2pPr marL="404368" indent="-203200">
              <a:defRPr sz="2000">
                <a:solidFill>
                  <a:srgbClr val="404040"/>
                </a:solidFill>
              </a:defRPr>
            </a:lvl2pPr>
            <a:lvl3pPr marL="645304" indent="-261256">
              <a:defRPr sz="2000">
                <a:solidFill>
                  <a:srgbClr val="404040"/>
                </a:solidFill>
              </a:defRPr>
            </a:lvl3pPr>
            <a:lvl4pPr marL="828185" indent="-261257">
              <a:defRPr sz="2000">
                <a:solidFill>
                  <a:srgbClr val="404040"/>
                </a:solidFill>
              </a:defRPr>
            </a:lvl4pPr>
            <a:lvl5pPr marL="1011065" indent="-261257">
              <a:defRPr sz="2000">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27" name="Slide Number"/>
          <p:cNvSpPr txBox="1">
            <a:spLocks noGrp="1"/>
          </p:cNvSpPr>
          <p:nvPr>
            <p:ph type="sldNum" sz="quarter" idx="2"/>
          </p:nvPr>
        </p:nvSpPr>
        <p:spPr>
          <a:xfrm>
            <a:off x="10993580" y="6515145"/>
            <a:ext cx="232876" cy="22851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5"/>
          <p:cNvSpPr/>
          <p:nvPr/>
        </p:nvSpPr>
        <p:spPr>
          <a:xfrm>
            <a:off x="0" y="4953000"/>
            <a:ext cx="12192000" cy="1905000"/>
          </a:xfrm>
          <a:prstGeom prst="rect">
            <a:avLst/>
          </a:prstGeom>
          <a:solidFill>
            <a:srgbClr val="262626"/>
          </a:solidFill>
          <a:ln w="12700">
            <a:miter lim="400000"/>
          </a:ln>
        </p:spPr>
        <p:txBody>
          <a:bodyPr lIns="45718" tIns="45718" rIns="45718" bIns="45718"/>
          <a:lstStyle/>
          <a:p>
            <a:endParaRPr/>
          </a:p>
        </p:txBody>
      </p:sp>
      <p:sp>
        <p:nvSpPr>
          <p:cNvPr id="3" name="Title Text"/>
          <p:cNvSpPr txBox="1">
            <a:spLocks noGrp="1"/>
          </p:cNvSpPr>
          <p:nvPr>
            <p:ph type="title"/>
          </p:nvPr>
        </p:nvSpPr>
        <p:spPr>
          <a:xfrm>
            <a:off x="1065196" y="5120640"/>
            <a:ext cx="10058401" cy="822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Title Text</a:t>
            </a:r>
          </a:p>
        </p:txBody>
      </p:sp>
      <p:sp>
        <p:nvSpPr>
          <p:cNvPr id="4" name="Body Level One…"/>
          <p:cNvSpPr txBox="1">
            <a:spLocks noGrp="1"/>
          </p:cNvSpPr>
          <p:nvPr>
            <p:ph type="body" idx="1"/>
          </p:nvPr>
        </p:nvSpPr>
        <p:spPr>
          <a:xfrm>
            <a:off x="1065212" y="5943600"/>
            <a:ext cx="10058401" cy="5435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737600" y="6242096"/>
            <a:ext cx="232875" cy="228509"/>
          </a:xfrm>
          <a:prstGeom prst="rect">
            <a:avLst/>
          </a:prstGeom>
          <a:ln w="12700">
            <a:miter lim="400000"/>
          </a:ln>
        </p:spPr>
        <p:txBody>
          <a:bodyPr wrap="none" lIns="45718" tIns="45718" rIns="45718" bIns="45718" anchor="ctr">
            <a:spAutoFit/>
          </a:bodyPr>
          <a:lstStyle>
            <a:lvl1pPr>
              <a:defRPr sz="10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3600" b="0" i="0" u="none" strike="noStrike" cap="none" spc="-50" baseline="0">
          <a:solidFill>
            <a:srgbClr val="FFFFFF"/>
          </a:solidFill>
          <a:uFillTx/>
          <a:latin typeface="Calibri Light"/>
          <a:ea typeface="Calibri Light"/>
          <a:cs typeface="Calibri Light"/>
          <a:sym typeface="Calibri Light"/>
        </a:defRPr>
      </a:lvl9pPr>
    </p:titleStyle>
    <p:bodyStyle>
      <a:lvl1pPr marL="91438" marR="0" indent="-91438" algn="l" defTabSz="914400" rtl="0" latinLnBrk="0">
        <a:lnSpc>
          <a:spcPct val="100000"/>
        </a:lnSpc>
        <a:spcBef>
          <a:spcPts val="1200"/>
        </a:spcBef>
        <a:spcAft>
          <a:spcPts val="0"/>
        </a:spcAft>
        <a:buClr>
          <a:schemeClr val="accent1"/>
        </a:buClr>
        <a:buSzPct val="100000"/>
        <a:buFont typeface="Calibri"/>
        <a:buChar char=" "/>
        <a:tabLst/>
        <a:defRPr sz="1500" b="0" i="0" u="none" strike="noStrike" cap="none" spc="0" baseline="0">
          <a:solidFill>
            <a:srgbClr val="FFFFFF"/>
          </a:solidFill>
          <a:uFillTx/>
          <a:latin typeface="+mn-lt"/>
          <a:ea typeface="+mn-ea"/>
          <a:cs typeface="+mn-cs"/>
          <a:sym typeface="Calibri"/>
        </a:defRPr>
      </a:lvl1pPr>
      <a:lvl2pPr marL="353568" marR="0" indent="-152400"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2pPr>
      <a:lvl3pPr marL="579989" marR="0" indent="-195942"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3pPr>
      <a:lvl4pPr marL="762870" marR="0" indent="-195942"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4pPr>
      <a:lvl5pPr marL="945750" marR="0" indent="-195942"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5pPr>
      <a:lvl6pPr marL="1116328" marR="0" indent="-244928"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6pPr>
      <a:lvl7pPr marL="1316328" marR="0" indent="-244928"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7pPr>
      <a:lvl8pPr marL="1516328" marR="0" indent="-244928"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8pPr>
      <a:lvl9pPr marL="1716328" marR="0" indent="-244928" algn="l" defTabSz="914400" rtl="0" latinLnBrk="0">
        <a:lnSpc>
          <a:spcPct val="100000"/>
        </a:lnSpc>
        <a:spcBef>
          <a:spcPts val="1200"/>
        </a:spcBef>
        <a:spcAft>
          <a:spcPts val="0"/>
        </a:spcAft>
        <a:buClr>
          <a:schemeClr val="accent1"/>
        </a:buClr>
        <a:buSzPct val="100000"/>
        <a:buFont typeface="Calibri"/>
        <a:buChar char="◦"/>
        <a:tabLst/>
        <a:defRPr sz="1500" b="0" i="0" u="none" strike="noStrike" cap="none" spc="0" baseline="0">
          <a:solidFill>
            <a:srgbClr val="FFFFFF"/>
          </a:solidFill>
          <a:uFillTx/>
          <a:latin typeface="+mn-lt"/>
          <a:ea typeface="+mn-ea"/>
          <a:cs typeface="+mn-cs"/>
          <a:sym typeface="Calibri"/>
        </a:defRPr>
      </a:lvl9pPr>
    </p:bodyStyle>
    <p:otherStyle>
      <a:lvl1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itle 1"/>
          <p:cNvSpPr txBox="1">
            <a:spLocks noGrp="1"/>
          </p:cNvSpPr>
          <p:nvPr>
            <p:ph type="title"/>
          </p:nvPr>
        </p:nvSpPr>
        <p:spPr>
          <a:xfrm>
            <a:off x="1524000" y="1347207"/>
            <a:ext cx="9144000" cy="2387601"/>
          </a:xfrm>
          <a:prstGeom prst="rect">
            <a:avLst/>
          </a:prstGeom>
        </p:spPr>
        <p:txBody>
          <a:bodyPr/>
          <a:lstStyle>
            <a:lvl1pPr>
              <a:defRPr spc="-100"/>
            </a:lvl1pPr>
          </a:lstStyle>
          <a:p>
            <a:r>
              <a:t>Do Big Data and AI Solve the Socialist Calculation Problem?</a:t>
            </a:r>
          </a:p>
        </p:txBody>
      </p:sp>
      <p:sp>
        <p:nvSpPr>
          <p:cNvPr id="280" name="Subtitle 2"/>
          <p:cNvSpPr txBox="1">
            <a:spLocks noGrp="1"/>
          </p:cNvSpPr>
          <p:nvPr>
            <p:ph type="body" sz="quarter" idx="1"/>
          </p:nvPr>
        </p:nvSpPr>
        <p:spPr>
          <a:xfrm>
            <a:off x="1524000" y="3767975"/>
            <a:ext cx="9144000" cy="1655761"/>
          </a:xfrm>
          <a:prstGeom prst="rect">
            <a:avLst/>
          </a:prstGeom>
        </p:spPr>
        <p:txBody>
          <a:bodyPr/>
          <a:lstStyle/>
          <a:p>
            <a:r>
              <a:t>Tate Fegley (with Karras Lambert)</a:t>
            </a:r>
          </a:p>
          <a:p>
            <a:r>
              <a:t>Mises University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Title 1"/>
          <p:cNvSpPr txBox="1">
            <a:spLocks noGrp="1"/>
          </p:cNvSpPr>
          <p:nvPr>
            <p:ph type="title"/>
          </p:nvPr>
        </p:nvSpPr>
        <p:spPr>
          <a:xfrm>
            <a:off x="1097280" y="286603"/>
            <a:ext cx="10058401" cy="1450757"/>
          </a:xfrm>
          <a:prstGeom prst="rect">
            <a:avLst/>
          </a:prstGeom>
        </p:spPr>
        <p:txBody>
          <a:bodyPr/>
          <a:lstStyle>
            <a:lvl1pPr>
              <a:defRPr spc="-100"/>
            </a:lvl1pPr>
          </a:lstStyle>
          <a:p>
            <a:r>
              <a:t>An Example to Illustrate the Difference between Technology and Economics</a:t>
            </a:r>
          </a:p>
        </p:txBody>
      </p:sp>
      <p:sp>
        <p:nvSpPr>
          <p:cNvPr id="410" name="Content Placeholder 2"/>
          <p:cNvSpPr txBox="1">
            <a:spLocks noGrp="1"/>
          </p:cNvSpPr>
          <p:nvPr>
            <p:ph type="body" idx="1"/>
          </p:nvPr>
        </p:nvSpPr>
        <p:spPr>
          <a:xfrm>
            <a:off x="1188720" y="2313432"/>
            <a:ext cx="9966960" cy="3670838"/>
          </a:xfrm>
          <a:prstGeom prst="rect">
            <a:avLst/>
          </a:prstGeom>
        </p:spPr>
        <p:txBody>
          <a:bodyPr/>
          <a:lstStyle/>
          <a:p>
            <a:pPr marL="88695" indent="-88695" defTabSz="886967">
              <a:spcBef>
                <a:spcPts val="1100"/>
              </a:spcBef>
              <a:defRPr sz="2300"/>
            </a:pPr>
            <a:r>
              <a:rPr dirty="0"/>
              <a:t>Suppose a central planner is magically endowed with knowledge of all quantitative causal relations involving the resources under his control and only cares about his own well-being</a:t>
            </a:r>
            <a:r>
              <a:rPr lang="en-US" dirty="0"/>
              <a:t>.</a:t>
            </a:r>
            <a:endParaRPr dirty="0"/>
          </a:p>
          <a:p>
            <a:pPr marL="88695" indent="-88695" defTabSz="886967">
              <a:spcBef>
                <a:spcPts val="1100"/>
              </a:spcBef>
              <a:defRPr sz="2300"/>
            </a:pPr>
            <a:r>
              <a:rPr dirty="0"/>
              <a:t>The planner decides he wants a bridge to nowhere</a:t>
            </a:r>
            <a:r>
              <a:rPr lang="en-US" dirty="0"/>
              <a:t>.</a:t>
            </a:r>
            <a:endParaRPr dirty="0"/>
          </a:p>
          <a:p>
            <a:pPr marL="88695" indent="-88695" defTabSz="886967">
              <a:spcBef>
                <a:spcPts val="1100"/>
              </a:spcBef>
              <a:defRPr sz="2300"/>
            </a:pPr>
            <a:r>
              <a:rPr dirty="0"/>
              <a:t>Various combinations of heterogeneous producer goods can be used to construct the bridge</a:t>
            </a:r>
            <a:r>
              <a:rPr lang="en-US" dirty="0"/>
              <a:t>.</a:t>
            </a:r>
            <a:endParaRPr dirty="0"/>
          </a:p>
          <a:p>
            <a:pPr marL="88695" indent="-88695" defTabSz="886967">
              <a:spcBef>
                <a:spcPts val="1100"/>
              </a:spcBef>
              <a:defRPr sz="2300"/>
            </a:pPr>
            <a:r>
              <a:rPr dirty="0"/>
              <a:t>Question: How to select the combination of producer goods that yields the bridge most economically with respect to alternative employments of the requisite producer goods?</a:t>
            </a:r>
          </a:p>
        </p:txBody>
      </p:sp>
    </p:spTree>
    <p:extLst>
      <p:ext uri="{BB962C8B-B14F-4D97-AF65-F5344CB8AC3E}">
        <p14:creationId xmlns:p14="http://schemas.microsoft.com/office/powerpoint/2010/main" val="167240923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4" name="Title 1"/>
          <p:cNvSpPr txBox="1">
            <a:spLocks noGrp="1"/>
          </p:cNvSpPr>
          <p:nvPr>
            <p:ph type="title"/>
          </p:nvPr>
        </p:nvSpPr>
        <p:spPr>
          <a:xfrm>
            <a:off x="1097280" y="286603"/>
            <a:ext cx="10058401" cy="1450757"/>
          </a:xfrm>
          <a:prstGeom prst="rect">
            <a:avLst/>
          </a:prstGeom>
        </p:spPr>
        <p:txBody>
          <a:bodyPr/>
          <a:lstStyle>
            <a:lvl1pPr>
              <a:defRPr spc="-100"/>
            </a:lvl1pPr>
          </a:lstStyle>
          <a:p>
            <a:r>
              <a:t>The Planner’s Problem</a:t>
            </a:r>
          </a:p>
        </p:txBody>
      </p:sp>
      <p:sp>
        <p:nvSpPr>
          <p:cNvPr id="415" name="Content Placeholder 2"/>
          <p:cNvSpPr txBox="1">
            <a:spLocks noGrp="1"/>
          </p:cNvSpPr>
          <p:nvPr>
            <p:ph type="body" idx="1"/>
          </p:nvPr>
        </p:nvSpPr>
        <p:spPr>
          <a:xfrm>
            <a:off x="1188720" y="2313432"/>
            <a:ext cx="9966960" cy="3670838"/>
          </a:xfrm>
          <a:prstGeom prst="rect">
            <a:avLst/>
          </a:prstGeom>
        </p:spPr>
        <p:txBody>
          <a:bodyPr/>
          <a:lstStyle/>
          <a:p>
            <a:pPr marL="65836" indent="-65836" defTabSz="658368">
              <a:spcBef>
                <a:spcPts val="800"/>
              </a:spcBef>
              <a:defRPr sz="1700"/>
            </a:pPr>
            <a:r>
              <a:rPr dirty="0"/>
              <a:t>Our planner wants to ensure he’s getting the most out of the resources under his control to achieve </a:t>
            </a:r>
            <a:r>
              <a:rPr i="1" dirty="0"/>
              <a:t>his own</a:t>
            </a:r>
            <a:r>
              <a:rPr dirty="0"/>
              <a:t> happiness, but he’s only armed with knowledge of his own (ordinal) subjective valuations a</a:t>
            </a:r>
            <a:r>
              <a:rPr lang="en-US" dirty="0"/>
              <a:t>nd</a:t>
            </a:r>
            <a:r>
              <a:rPr dirty="0"/>
              <a:t> the technical substitution ratios between available inputs and feasible outputs</a:t>
            </a:r>
            <a:r>
              <a:rPr lang="en-US" dirty="0"/>
              <a:t>.</a:t>
            </a:r>
            <a:endParaRPr dirty="0"/>
          </a:p>
          <a:p>
            <a:pPr marL="65836" indent="-65836" defTabSz="658368">
              <a:spcBef>
                <a:spcPts val="800"/>
              </a:spcBef>
              <a:defRPr sz="1700"/>
            </a:pPr>
            <a:r>
              <a:rPr dirty="0"/>
              <a:t>To ensure producer goods are being used economically, the planner needs to compare yield and cost to ensure the selected production process does not squander resource</a:t>
            </a:r>
            <a:r>
              <a:rPr lang="en-US" dirty="0"/>
              <a:t>s</a:t>
            </a:r>
            <a:r>
              <a:rPr lang="en-US" i="1" dirty="0"/>
              <a:t>.</a:t>
            </a:r>
            <a:endParaRPr i="1" dirty="0"/>
          </a:p>
          <a:p>
            <a:pPr marL="210676" lvl="1" indent="-65836" defTabSz="658368">
              <a:spcBef>
                <a:spcPts val="800"/>
              </a:spcBef>
              <a:buChar char=" "/>
              <a:defRPr sz="1700"/>
            </a:pPr>
            <a:r>
              <a:rPr dirty="0"/>
              <a:t>Comparison of yield and cost must take the form of arithmetic calculation, which requires the terms be reckoned in a commensurate cardinal unit (cannot subtract “5 apples” from “3 oranges”)</a:t>
            </a:r>
            <a:r>
              <a:rPr lang="en-US" dirty="0"/>
              <a:t>.</a:t>
            </a:r>
            <a:endParaRPr dirty="0"/>
          </a:p>
          <a:p>
            <a:pPr marL="65836" indent="-65836" defTabSz="658368">
              <a:spcBef>
                <a:spcPts val="800"/>
              </a:spcBef>
              <a:defRPr sz="1700"/>
            </a:pPr>
            <a:r>
              <a:rPr dirty="0"/>
              <a:t>Planner can decide in isolation that he prefers the bridge to the inputs used up in production, but those same inputs could have been used to produce </a:t>
            </a:r>
            <a:r>
              <a:rPr i="1" dirty="0"/>
              <a:t>other</a:t>
            </a:r>
            <a:r>
              <a:rPr dirty="0"/>
              <a:t> goods the planner also considers valuable</a:t>
            </a:r>
            <a:r>
              <a:rPr lang="en-US" dirty="0"/>
              <a:t>.</a:t>
            </a:r>
            <a:endParaRPr dirty="0"/>
          </a:p>
          <a:p>
            <a:pPr marL="210676" lvl="1" indent="-65836" defTabSz="658368">
              <a:spcBef>
                <a:spcPts val="800"/>
              </a:spcBef>
              <a:buChar char=" "/>
              <a:defRPr sz="1700"/>
            </a:pPr>
            <a:r>
              <a:rPr dirty="0"/>
              <a:t>Economizing requires goods of all orders be reckoned in a commensurate cardinal unit in order to take (opportunity) cost into consideration and determine whether resources were used effectively</a:t>
            </a:r>
            <a:r>
              <a:rPr lang="en-US" dirty="0"/>
              <a:t>.</a:t>
            </a:r>
            <a:endParaRPr dirty="0"/>
          </a:p>
        </p:txBody>
      </p:sp>
    </p:spTree>
    <p:extLst>
      <p:ext uri="{BB962C8B-B14F-4D97-AF65-F5344CB8AC3E}">
        <p14:creationId xmlns:p14="http://schemas.microsoft.com/office/powerpoint/2010/main" val="234700696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Title 1"/>
          <p:cNvSpPr txBox="1">
            <a:spLocks noGrp="1"/>
          </p:cNvSpPr>
          <p:nvPr>
            <p:ph type="title"/>
          </p:nvPr>
        </p:nvSpPr>
        <p:spPr>
          <a:xfrm>
            <a:off x="1097280" y="286603"/>
            <a:ext cx="10058401" cy="1450757"/>
          </a:xfrm>
          <a:prstGeom prst="rect">
            <a:avLst/>
          </a:prstGeom>
        </p:spPr>
        <p:txBody>
          <a:bodyPr/>
          <a:lstStyle>
            <a:lvl1pPr>
              <a:defRPr spc="-100"/>
            </a:lvl1pPr>
          </a:lstStyle>
          <a:p>
            <a:r>
              <a:t>(Very) Simplified Numerical Example</a:t>
            </a:r>
          </a:p>
        </p:txBody>
      </p:sp>
      <p:sp>
        <p:nvSpPr>
          <p:cNvPr id="420" name="Content Placeholder 2"/>
          <p:cNvSpPr txBox="1">
            <a:spLocks noGrp="1"/>
          </p:cNvSpPr>
          <p:nvPr>
            <p:ph type="body" sz="quarter" idx="1"/>
          </p:nvPr>
        </p:nvSpPr>
        <p:spPr>
          <a:xfrm>
            <a:off x="1084066" y="2057399"/>
            <a:ext cx="5146707" cy="2021934"/>
          </a:xfrm>
          <a:prstGeom prst="rect">
            <a:avLst/>
          </a:prstGeom>
        </p:spPr>
        <p:txBody>
          <a:bodyPr>
            <a:normAutofit/>
          </a:bodyPr>
          <a:lstStyle/>
          <a:p>
            <a:pPr marL="91438" indent="-91438">
              <a:defRPr sz="2400"/>
            </a:pPr>
            <a:r>
              <a:t>To build a platinum bridge (P):</a:t>
            </a:r>
          </a:p>
          <a:p>
            <a:pPr marL="91438" indent="-91438">
              <a:defRPr sz="2400" i="1"/>
            </a:pPr>
            <a:r>
              <a:t>A </a:t>
            </a:r>
            <a:r>
              <a:rPr i="0"/>
              <a:t>units (kg) of platinum </a:t>
            </a:r>
          </a:p>
          <a:p>
            <a:pPr marL="91438" indent="-91438">
              <a:defRPr sz="2400" i="1"/>
            </a:pPr>
            <a:r>
              <a:t>B </a:t>
            </a:r>
            <a:r>
              <a:rPr i="0"/>
              <a:t>units (hours) of labor</a:t>
            </a:r>
          </a:p>
          <a:p>
            <a:pPr>
              <a:defRPr sz="2400" i="1"/>
            </a:pPr>
            <a:r>
              <a:t>C</a:t>
            </a:r>
            <a:r>
              <a:rPr i="0"/>
              <a:t> units (m</a:t>
            </a:r>
            <a:r>
              <a:rPr lang="en-US" sz="2400" i="1" baseline="30000"/>
              <a:t>2</a:t>
            </a:r>
            <a:r>
              <a:rPr i="0"/>
              <a:t>) of land</a:t>
            </a:r>
          </a:p>
        </p:txBody>
      </p:sp>
      <p:sp>
        <p:nvSpPr>
          <p:cNvPr id="421" name="Content Placeholder 2"/>
          <p:cNvSpPr txBox="1"/>
          <p:nvPr/>
        </p:nvSpPr>
        <p:spPr>
          <a:xfrm>
            <a:off x="5998912" y="2057399"/>
            <a:ext cx="5146705" cy="2021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91438" indent="-91438">
              <a:spcBef>
                <a:spcPts val="1200"/>
              </a:spcBef>
              <a:buClr>
                <a:schemeClr val="accent1"/>
              </a:buClr>
              <a:buSzPct val="100000"/>
              <a:buFont typeface="Calibri"/>
              <a:buChar char=" "/>
              <a:defRPr sz="2400">
                <a:solidFill>
                  <a:srgbClr val="404040"/>
                </a:solidFill>
              </a:defRPr>
            </a:pPr>
            <a:r>
              <a:t>To build a stone bridge (S):</a:t>
            </a:r>
          </a:p>
          <a:p>
            <a:pPr marL="91438" indent="-91438">
              <a:spcBef>
                <a:spcPts val="1200"/>
              </a:spcBef>
              <a:buClr>
                <a:schemeClr val="accent1"/>
              </a:buClr>
              <a:buSzPct val="100000"/>
              <a:buFont typeface="Calibri"/>
              <a:buChar char=" "/>
              <a:defRPr sz="2400" i="1">
                <a:solidFill>
                  <a:srgbClr val="404040"/>
                </a:solidFill>
              </a:defRPr>
            </a:pPr>
            <a:r>
              <a:t>D </a:t>
            </a:r>
            <a:r>
              <a:rPr i="0"/>
              <a:t>units (kg) of stone </a:t>
            </a:r>
          </a:p>
          <a:p>
            <a:pPr marL="91438" indent="-91438">
              <a:spcBef>
                <a:spcPts val="1200"/>
              </a:spcBef>
              <a:buClr>
                <a:schemeClr val="accent1"/>
              </a:buClr>
              <a:buSzPct val="100000"/>
              <a:buFont typeface="Calibri"/>
              <a:buChar char=" "/>
              <a:defRPr sz="2400" i="1">
                <a:solidFill>
                  <a:srgbClr val="404040"/>
                </a:solidFill>
              </a:defRPr>
            </a:pPr>
            <a:r>
              <a:t>B </a:t>
            </a:r>
            <a:r>
              <a:rPr i="0"/>
              <a:t>units (hours) of labor</a:t>
            </a:r>
          </a:p>
          <a:p>
            <a:pPr marL="91438" indent="-91438">
              <a:spcBef>
                <a:spcPts val="1200"/>
              </a:spcBef>
              <a:buClr>
                <a:schemeClr val="accent1"/>
              </a:buClr>
              <a:buSzPct val="100000"/>
              <a:buFont typeface="Calibri"/>
              <a:buChar char=" "/>
              <a:defRPr sz="2400" i="1">
                <a:solidFill>
                  <a:srgbClr val="404040"/>
                </a:solidFill>
              </a:defRPr>
            </a:pPr>
            <a:r>
              <a:t>C</a:t>
            </a:r>
            <a:r>
              <a:rPr i="0"/>
              <a:t> units (m</a:t>
            </a:r>
            <a:r>
              <a:rPr lang="en-US" sz="2400" i="1" baseline="30000"/>
              <a:t>2</a:t>
            </a:r>
            <a:r>
              <a:rPr i="0"/>
              <a:t>) of land</a:t>
            </a:r>
          </a:p>
        </p:txBody>
      </p:sp>
      <p:sp>
        <p:nvSpPr>
          <p:cNvPr id="422" name="How to compare A + B + C with P or D + E + F with S?…"/>
          <p:cNvSpPr txBox="1"/>
          <p:nvPr/>
        </p:nvSpPr>
        <p:spPr>
          <a:xfrm>
            <a:off x="1041113" y="4060431"/>
            <a:ext cx="10170733" cy="1938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a:pPr>
            <a:r>
              <a:t>How to compare A + B + C with P</a:t>
            </a:r>
            <a:r>
              <a:rPr lang="en-US"/>
              <a:t>,</a:t>
            </a:r>
            <a:r>
              <a:t> D + B + C with S</a:t>
            </a:r>
            <a:r>
              <a:rPr lang="en-US"/>
              <a:t> (or A with D)</a:t>
            </a:r>
            <a:r>
              <a:t>?</a:t>
            </a:r>
          </a:p>
          <a:p>
            <a:pPr>
              <a:defRPr sz="2400"/>
            </a:pPr>
            <a:endParaRPr/>
          </a:p>
          <a:p>
            <a:pPr>
              <a:defRPr sz="2400"/>
            </a:pPr>
            <a:r>
              <a:t>Claiming (P - A) &lt; (S - D) and therefore the stone bridge should be constructed instead of the platinum bridge is </a:t>
            </a:r>
            <a:r>
              <a:rPr i="1"/>
              <a:t>meaningless</a:t>
            </a:r>
            <a:r>
              <a:rPr lang="en-US" i="1"/>
              <a:t> </a:t>
            </a:r>
            <a:r>
              <a:rPr lang="en-US"/>
              <a:t>and there can be no precise calculation</a:t>
            </a:r>
            <a:r>
              <a:rPr lang="en-US" i="1"/>
              <a:t>.</a:t>
            </a:r>
            <a:endParaRPr/>
          </a:p>
        </p:txBody>
      </p:sp>
    </p:spTree>
    <p:extLst>
      <p:ext uri="{BB962C8B-B14F-4D97-AF65-F5344CB8AC3E}">
        <p14:creationId xmlns:p14="http://schemas.microsoft.com/office/powerpoint/2010/main" val="258252176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itle 1"/>
          <p:cNvSpPr txBox="1">
            <a:spLocks noGrp="1"/>
          </p:cNvSpPr>
          <p:nvPr>
            <p:ph type="title"/>
          </p:nvPr>
        </p:nvSpPr>
        <p:spPr>
          <a:xfrm>
            <a:off x="1097280" y="286603"/>
            <a:ext cx="10058401" cy="1450757"/>
          </a:xfrm>
          <a:prstGeom prst="rect">
            <a:avLst/>
          </a:prstGeom>
        </p:spPr>
        <p:txBody>
          <a:bodyPr/>
          <a:lstStyle>
            <a:lvl1pPr>
              <a:defRPr spc="-100"/>
            </a:lvl1pPr>
          </a:lstStyle>
          <a:p>
            <a:r>
              <a:t>Mises on the Premise of the Example</a:t>
            </a:r>
          </a:p>
        </p:txBody>
      </p:sp>
      <p:sp>
        <p:nvSpPr>
          <p:cNvPr id="427" name="Content Placeholder 2"/>
          <p:cNvSpPr txBox="1">
            <a:spLocks noGrp="1"/>
          </p:cNvSpPr>
          <p:nvPr>
            <p:ph type="body" idx="1"/>
          </p:nvPr>
        </p:nvSpPr>
        <p:spPr>
          <a:xfrm>
            <a:off x="1188720" y="2313432"/>
            <a:ext cx="9966960" cy="3670838"/>
          </a:xfrm>
          <a:prstGeom prst="rect">
            <a:avLst/>
          </a:prstGeom>
        </p:spPr>
        <p:txBody>
          <a:bodyPr/>
          <a:lstStyle/>
          <a:p>
            <a:pPr marL="91438" indent="-91438">
              <a:defRPr sz="2400"/>
            </a:pPr>
            <a:r>
              <a:t>“Today we calculate from the point of view of our present knowledge and of our present anticipation of future conditions. We do not deal with the problem of whether or not the director will be able to anticipate future conditions. What we have in mind is that the director cannot calculate from the point of view of his own present value judgments and his own present anticipations of future conditions, whatever they may be.” (</a:t>
            </a:r>
            <a:r>
              <a:rPr i="1"/>
              <a:t>Human Action Scholar’s Edition</a:t>
            </a:r>
            <a:r>
              <a:t>,</a:t>
            </a:r>
            <a:r>
              <a:rPr i="1"/>
              <a:t> </a:t>
            </a:r>
            <a:r>
              <a:t>p. 696)</a:t>
            </a:r>
          </a:p>
        </p:txBody>
      </p:sp>
    </p:spTree>
    <p:extLst>
      <p:ext uri="{BB962C8B-B14F-4D97-AF65-F5344CB8AC3E}">
        <p14:creationId xmlns:p14="http://schemas.microsoft.com/office/powerpoint/2010/main" val="70086548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xfrm>
            <a:off x="1097280" y="286603"/>
            <a:ext cx="10058401" cy="1450757"/>
          </a:xfrm>
          <a:prstGeom prst="rect">
            <a:avLst/>
          </a:prstGeom>
        </p:spPr>
        <p:txBody>
          <a:bodyPr/>
          <a:lstStyle>
            <a:lvl1pPr>
              <a:defRPr spc="-100"/>
            </a:lvl1pPr>
          </a:lstStyle>
          <a:p>
            <a:r>
              <a:t>The Market Economy</a:t>
            </a:r>
          </a:p>
        </p:txBody>
      </p:sp>
      <p:sp>
        <p:nvSpPr>
          <p:cNvPr id="432" name="Content Placeholder 2"/>
          <p:cNvSpPr txBox="1">
            <a:spLocks noGrp="1"/>
          </p:cNvSpPr>
          <p:nvPr>
            <p:ph type="body" idx="1"/>
          </p:nvPr>
        </p:nvSpPr>
        <p:spPr>
          <a:xfrm>
            <a:off x="1188720" y="2320259"/>
            <a:ext cx="9966960" cy="3664011"/>
          </a:xfrm>
          <a:prstGeom prst="rect">
            <a:avLst/>
          </a:prstGeom>
        </p:spPr>
        <p:txBody>
          <a:bodyPr/>
          <a:lstStyle/>
          <a:p>
            <a:pPr marL="82295" indent="-82295" defTabSz="822958">
              <a:spcBef>
                <a:spcPts val="1000"/>
              </a:spcBef>
              <a:defRPr sz="2100"/>
            </a:pPr>
            <a:r>
              <a:rPr dirty="0"/>
              <a:t>There is a difference in-kind between a market economy in which one good serves as money (general </a:t>
            </a:r>
            <a:r>
              <a:rPr dirty="0" err="1"/>
              <a:t>MoE</a:t>
            </a:r>
            <a:r>
              <a:rPr dirty="0"/>
              <a:t>) and a society without money</a:t>
            </a:r>
          </a:p>
          <a:p>
            <a:pPr marL="82295" indent="-82295" defTabSz="822958">
              <a:spcBef>
                <a:spcPts val="1000"/>
              </a:spcBef>
              <a:defRPr sz="2100"/>
            </a:pPr>
            <a:r>
              <a:rPr dirty="0"/>
              <a:t>“Value calculation”</a:t>
            </a:r>
            <a:r>
              <a:rPr lang="en-US" dirty="0"/>
              <a:t> is</a:t>
            </a:r>
            <a:r>
              <a:rPr dirty="0"/>
              <a:t> impossible in a society without money</a:t>
            </a:r>
          </a:p>
          <a:p>
            <a:pPr marL="82295" indent="-82295" defTabSz="822958">
              <a:spcBef>
                <a:spcPts val="1000"/>
              </a:spcBef>
              <a:defRPr sz="2100"/>
            </a:pPr>
            <a:r>
              <a:rPr dirty="0"/>
              <a:t>The economic (“catallactic”) category “capital” presupposes a market economy characterized by exchange of goods of all orders in terms of money</a:t>
            </a:r>
          </a:p>
          <a:p>
            <a:pPr marL="263347" lvl="1" indent="-82295" defTabSz="822958">
              <a:spcBef>
                <a:spcPts val="1000"/>
              </a:spcBef>
              <a:buChar char=" "/>
              <a:defRPr sz="2100"/>
            </a:pPr>
            <a:r>
              <a:rPr dirty="0"/>
              <a:t>Capital accounting is </a:t>
            </a:r>
            <a:r>
              <a:rPr i="1" dirty="0"/>
              <a:t>impossible</a:t>
            </a:r>
            <a:r>
              <a:rPr dirty="0"/>
              <a:t> under socialism and therefore there is no “economy” whatsoever (in Mises’s sense of the term)</a:t>
            </a:r>
          </a:p>
        </p:txBody>
      </p:sp>
    </p:spTree>
    <p:extLst>
      <p:ext uri="{BB962C8B-B14F-4D97-AF65-F5344CB8AC3E}">
        <p14:creationId xmlns:p14="http://schemas.microsoft.com/office/powerpoint/2010/main" val="245343373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938E-870E-DABB-B3EB-EDFE3F2F1227}"/>
              </a:ext>
            </a:extLst>
          </p:cNvPr>
          <p:cNvSpPr>
            <a:spLocks noGrp="1"/>
          </p:cNvSpPr>
          <p:nvPr>
            <p:ph type="title"/>
          </p:nvPr>
        </p:nvSpPr>
        <p:spPr/>
        <p:txBody>
          <a:bodyPr/>
          <a:lstStyle/>
          <a:p>
            <a:r>
              <a:rPr lang="en-US"/>
              <a:t>The Problem Facing the Central Planner</a:t>
            </a:r>
          </a:p>
        </p:txBody>
      </p:sp>
      <p:sp>
        <p:nvSpPr>
          <p:cNvPr id="3" name="Content Placeholder 2">
            <a:extLst>
              <a:ext uri="{FF2B5EF4-FFF2-40B4-BE49-F238E27FC236}">
                <a16:creationId xmlns:a16="http://schemas.microsoft.com/office/drawing/2014/main" id="{98974773-5BEC-A241-34A4-F9524000559F}"/>
              </a:ext>
            </a:extLst>
          </p:cNvPr>
          <p:cNvSpPr>
            <a:spLocks noGrp="1"/>
          </p:cNvSpPr>
          <p:nvPr>
            <p:ph idx="1"/>
          </p:nvPr>
        </p:nvSpPr>
        <p:spPr/>
        <p:txBody>
          <a:bodyPr>
            <a:normAutofit/>
          </a:bodyPr>
          <a:lstStyle/>
          <a:p>
            <a:r>
              <a:rPr lang="en-US" sz="2400" dirty="0"/>
              <a:t>A socialist planner may draw up an output target and ascertain the quantities of factors of production necessary to attain the desired ends.</a:t>
            </a:r>
          </a:p>
          <a:p>
            <a:r>
              <a:rPr lang="en-US" sz="2400" dirty="0"/>
              <a:t>However, such a planner would still be unable to economize on the employment of higher order goods with consideration of genuine (opportunity) costs.</a:t>
            </a:r>
          </a:p>
          <a:p>
            <a:r>
              <a:rPr lang="en-US" sz="2400" dirty="0"/>
              <a:t>In the words of Mises, the central planner will instead be “floundering in the ocean of possible and conceivable economic combinations without the compass of economic calculation.”</a:t>
            </a:r>
          </a:p>
          <a:p>
            <a:endParaRPr lang="en-US" sz="2400" dirty="0"/>
          </a:p>
        </p:txBody>
      </p:sp>
    </p:spTree>
    <p:extLst>
      <p:ext uri="{BB962C8B-B14F-4D97-AF65-F5344CB8AC3E}">
        <p14:creationId xmlns:p14="http://schemas.microsoft.com/office/powerpoint/2010/main" val="21699575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2054"/>
          <p:cNvSpPr/>
          <p:nvPr/>
        </p:nvSpPr>
        <p:spPr>
          <a:xfrm>
            <a:off x="3175" y="6400800"/>
            <a:ext cx="12188825" cy="4572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333" name="Straight Connector 2056"/>
          <p:cNvSpPr/>
          <p:nvPr/>
        </p:nvSpPr>
        <p:spPr>
          <a:xfrm>
            <a:off x="1207657" y="4474740"/>
            <a:ext cx="9875523" cy="1"/>
          </a:xfrm>
          <a:prstGeom prst="line">
            <a:avLst/>
          </a:prstGeom>
          <a:ln w="12700">
            <a:solidFill>
              <a:srgbClr val="FFFFFF"/>
            </a:solidFill>
          </a:ln>
        </p:spPr>
        <p:txBody>
          <a:bodyPr lIns="45718" tIns="45718" rIns="45718" bIns="45718"/>
          <a:lstStyle/>
          <a:p>
            <a:endParaRPr/>
          </a:p>
        </p:txBody>
      </p:sp>
      <p:pic>
        <p:nvPicPr>
          <p:cNvPr id="334" name="Picture 2" descr="Picture 2"/>
          <p:cNvPicPr>
            <a:picLocks noGrp="1" noChangeAspect="1"/>
          </p:cNvPicPr>
          <p:nvPr>
            <p:ph type="pic" idx="21"/>
          </p:nvPr>
        </p:nvPicPr>
        <p:blipFill>
          <a:blip r:embed="rId2"/>
          <a:srcRect t="7964" b="28964"/>
          <a:stretch>
            <a:fillRect/>
          </a:stretch>
        </p:blipFill>
        <p:spPr>
          <a:xfrm>
            <a:off x="16" y="10"/>
            <a:ext cx="7556890" cy="6857990"/>
          </a:xfrm>
          <a:prstGeom prst="rect">
            <a:avLst/>
          </a:prstGeom>
        </p:spPr>
      </p:pic>
      <p:sp>
        <p:nvSpPr>
          <p:cNvPr id="335" name="Rectangle 2058"/>
          <p:cNvSpPr/>
          <p:nvPr/>
        </p:nvSpPr>
        <p:spPr>
          <a:xfrm>
            <a:off x="7556903" y="0"/>
            <a:ext cx="4641317" cy="68580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336" name="Title 2"/>
          <p:cNvSpPr txBox="1">
            <a:spLocks noGrp="1"/>
          </p:cNvSpPr>
          <p:nvPr>
            <p:ph type="title"/>
          </p:nvPr>
        </p:nvSpPr>
        <p:spPr>
          <a:xfrm>
            <a:off x="8047938" y="1212684"/>
            <a:ext cx="3659249" cy="2850322"/>
          </a:xfrm>
          <a:prstGeom prst="rect">
            <a:avLst/>
          </a:prstGeom>
        </p:spPr>
        <p:txBody>
          <a:bodyPr lIns="45718" tIns="45718" rIns="45718" bIns="45718"/>
          <a:lstStyle/>
          <a:p>
            <a:pPr>
              <a:defRPr sz="3200" spc="-100"/>
            </a:pPr>
            <a:r>
              <a:t>“Of course, some stubborn Marxians raised objections.”</a:t>
            </a:r>
            <a:br/>
            <a:r>
              <a:t>	</a:t>
            </a:r>
            <a:br/>
            <a:r>
              <a:t>- </a:t>
            </a:r>
            <a:r>
              <a:rPr i="1"/>
              <a:t>Bureaucracy, </a:t>
            </a:r>
            <a:r>
              <a:t>p. 48</a:t>
            </a:r>
            <a:br/>
            <a:endParaRPr/>
          </a:p>
        </p:txBody>
      </p:sp>
      <p:sp>
        <p:nvSpPr>
          <p:cNvPr id="337" name="Straight Connector 2060"/>
          <p:cNvSpPr/>
          <p:nvPr/>
        </p:nvSpPr>
        <p:spPr>
          <a:xfrm>
            <a:off x="8185922" y="3651266"/>
            <a:ext cx="3383280" cy="3"/>
          </a:xfrm>
          <a:prstGeom prst="line">
            <a:avLst/>
          </a:prstGeom>
          <a:ln w="19050">
            <a:solidFill>
              <a:schemeClr val="accent1"/>
            </a:solidFill>
          </a:ln>
        </p:spPr>
        <p:txBody>
          <a:bodyPr lIns="45718" tIns="45718" rIns="45718" bIns="45718"/>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le 1"/>
          <p:cNvSpPr txBox="1">
            <a:spLocks noGrp="1"/>
          </p:cNvSpPr>
          <p:nvPr>
            <p:ph type="title"/>
          </p:nvPr>
        </p:nvSpPr>
        <p:spPr>
          <a:xfrm>
            <a:off x="1097280" y="286603"/>
            <a:ext cx="10058401" cy="1450757"/>
          </a:xfrm>
          <a:prstGeom prst="rect">
            <a:avLst/>
          </a:prstGeom>
        </p:spPr>
        <p:txBody>
          <a:bodyPr/>
          <a:lstStyle>
            <a:lvl1pPr>
              <a:defRPr spc="-100"/>
            </a:lvl1pPr>
          </a:lstStyle>
          <a:p>
            <a:r>
              <a:t>The Institutional Prerequisites for Economic Calculation</a:t>
            </a:r>
          </a:p>
        </p:txBody>
      </p:sp>
      <p:sp>
        <p:nvSpPr>
          <p:cNvPr id="341" name="Content Placeholder 2"/>
          <p:cNvSpPr txBox="1">
            <a:spLocks noGrp="1"/>
          </p:cNvSpPr>
          <p:nvPr>
            <p:ph type="body" idx="1"/>
          </p:nvPr>
        </p:nvSpPr>
        <p:spPr>
          <a:xfrm>
            <a:off x="1188720" y="2313432"/>
            <a:ext cx="9966960" cy="3670838"/>
          </a:xfrm>
          <a:prstGeom prst="rect">
            <a:avLst/>
          </a:prstGeom>
        </p:spPr>
        <p:txBody>
          <a:bodyPr/>
          <a:lstStyle/>
          <a:p>
            <a:pPr marL="91438" indent="-91438">
              <a:defRPr sz="2400"/>
            </a:pPr>
            <a:r>
              <a:rPr dirty="0"/>
              <a:t>1. Private property and exchange in goods of higher orders are necessary to produce numerical exchange ratios for goods of all orders</a:t>
            </a:r>
          </a:p>
          <a:p>
            <a:pPr marL="91438" indent="-91438">
              <a:defRPr sz="2400"/>
            </a:pPr>
            <a:r>
              <a:rPr dirty="0"/>
              <a:t>2. A common medium of exchange must be present to serve as a common denominator for these exchange ratios.</a:t>
            </a:r>
          </a:p>
          <a:p>
            <a:pPr marL="91438" indent="-91438">
              <a:defRPr sz="2400"/>
            </a:pPr>
            <a:r>
              <a:rPr dirty="0"/>
              <a:t>Any argument that technological advances can overcome the calculation problem and avoid these two conditions must overcome certain hurdles or else there is no “economic calculation” occurring at all.</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tle 1"/>
          <p:cNvSpPr txBox="1">
            <a:spLocks noGrp="1"/>
          </p:cNvSpPr>
          <p:nvPr>
            <p:ph type="title"/>
          </p:nvPr>
        </p:nvSpPr>
        <p:spPr>
          <a:xfrm>
            <a:off x="1097280" y="286603"/>
            <a:ext cx="10058401" cy="1450757"/>
          </a:xfrm>
          <a:prstGeom prst="rect">
            <a:avLst/>
          </a:prstGeom>
        </p:spPr>
        <p:txBody>
          <a:bodyPr/>
          <a:lstStyle>
            <a:lvl1pPr>
              <a:defRPr spc="-100"/>
            </a:lvl1pPr>
          </a:lstStyle>
          <a:p>
            <a:r>
              <a:t>The hurdles to overcome</a:t>
            </a:r>
          </a:p>
        </p:txBody>
      </p:sp>
      <p:sp>
        <p:nvSpPr>
          <p:cNvPr id="344" name="Content Placeholder 2"/>
          <p:cNvSpPr txBox="1">
            <a:spLocks noGrp="1"/>
          </p:cNvSpPr>
          <p:nvPr>
            <p:ph type="body" idx="1"/>
          </p:nvPr>
        </p:nvSpPr>
        <p:spPr>
          <a:xfrm>
            <a:off x="1188720" y="2313432"/>
            <a:ext cx="9966960" cy="3670838"/>
          </a:xfrm>
          <a:prstGeom prst="rect">
            <a:avLst/>
          </a:prstGeom>
        </p:spPr>
        <p:txBody>
          <a:bodyPr/>
          <a:lstStyle/>
          <a:p>
            <a:pPr marL="91438" indent="-91438">
              <a:defRPr sz="2400"/>
            </a:pPr>
            <a:r>
              <a:rPr dirty="0"/>
              <a:t>1. Commensurate cardinal units must be available for use in economic decision-making concerning the economically efficient employment of scarce resources.</a:t>
            </a:r>
          </a:p>
          <a:p>
            <a:pPr marL="91438" indent="-91438">
              <a:defRPr sz="2400"/>
            </a:pPr>
            <a:r>
              <a:rPr dirty="0"/>
              <a:t>2. There must be some mechanism that translates the ordinal preferences of individuals into commensurate cardinal numbers.</a:t>
            </a:r>
          </a:p>
          <a:p>
            <a:pPr marL="91438" indent="-91438">
              <a:defRPr sz="2400"/>
            </a:pPr>
            <a:r>
              <a:rPr dirty="0"/>
              <a:t>3. There must be some capability of forecasting future arrangements of market data, including but not limited to consumer valuations of novel products, and organizing economic resources in production accordingly.</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itle 1"/>
          <p:cNvSpPr txBox="1">
            <a:spLocks noGrp="1"/>
          </p:cNvSpPr>
          <p:nvPr>
            <p:ph type="title"/>
          </p:nvPr>
        </p:nvSpPr>
        <p:spPr>
          <a:xfrm>
            <a:off x="1097280" y="286603"/>
            <a:ext cx="10058401" cy="1450757"/>
          </a:xfrm>
          <a:prstGeom prst="rect">
            <a:avLst/>
          </a:prstGeom>
        </p:spPr>
        <p:txBody>
          <a:bodyPr/>
          <a:lstStyle>
            <a:lvl1pPr>
              <a:defRPr spc="-100"/>
            </a:lvl1pPr>
          </a:lstStyle>
          <a:p>
            <a:r>
              <a:t>Can “big data” overcome these hurdles?</a:t>
            </a:r>
          </a:p>
        </p:txBody>
      </p:sp>
      <p:sp>
        <p:nvSpPr>
          <p:cNvPr id="347" name="Content Placeholder 2"/>
          <p:cNvSpPr txBox="1">
            <a:spLocks noGrp="1"/>
          </p:cNvSpPr>
          <p:nvPr>
            <p:ph type="body" idx="1"/>
          </p:nvPr>
        </p:nvSpPr>
        <p:spPr>
          <a:xfrm>
            <a:off x="1188720" y="2313432"/>
            <a:ext cx="9966960" cy="3670838"/>
          </a:xfrm>
          <a:prstGeom prst="rect">
            <a:avLst/>
          </a:prstGeom>
        </p:spPr>
        <p:txBody>
          <a:bodyPr>
            <a:normAutofit/>
          </a:bodyPr>
          <a:lstStyle/>
          <a:p>
            <a:r>
              <a:rPr sz="2400" dirty="0"/>
              <a:t>No.</a:t>
            </a:r>
          </a:p>
          <a:p>
            <a:r>
              <a:rPr sz="2400" dirty="0"/>
              <a:t>The data are entirely that of the past. </a:t>
            </a:r>
            <a:r>
              <a:rPr lang="en-US" sz="2400" dirty="0"/>
              <a:t>Human appraisal is still necessary for arranging forward-looking production processes.</a:t>
            </a:r>
            <a:endParaRPr sz="2400" dirty="0"/>
          </a:p>
          <a:p>
            <a:r>
              <a:rPr sz="2400" dirty="0"/>
              <a:t>Advances in storage capacities and processing speeds may assist in keeping inventory records and the comprehension of technical substitution relations between producer goods but does not solve the problem of converting these technological relations into economic ones.</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Rectangle 1037"/>
          <p:cNvSpPr/>
          <p:nvPr/>
        </p:nvSpPr>
        <p:spPr>
          <a:xfrm>
            <a:off x="14" y="0"/>
            <a:ext cx="12191987" cy="68580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283" name="Title 1"/>
          <p:cNvSpPr txBox="1">
            <a:spLocks noGrp="1"/>
          </p:cNvSpPr>
          <p:nvPr>
            <p:ph type="title"/>
          </p:nvPr>
        </p:nvSpPr>
        <p:spPr>
          <a:xfrm>
            <a:off x="643467" y="516835"/>
            <a:ext cx="3448259" cy="1666502"/>
          </a:xfrm>
          <a:prstGeom prst="rect">
            <a:avLst/>
          </a:prstGeom>
        </p:spPr>
        <p:txBody>
          <a:bodyPr/>
          <a:lstStyle/>
          <a:p>
            <a:pPr>
              <a:defRPr sz="4000" spc="-100"/>
            </a:pPr>
            <a:r>
              <a:t>JEBO</a:t>
            </a:r>
            <a:br/>
            <a:r>
              <a:t>Special Issue:</a:t>
            </a:r>
          </a:p>
        </p:txBody>
      </p:sp>
      <p:sp>
        <p:nvSpPr>
          <p:cNvPr id="284" name="Straight Connector 1039"/>
          <p:cNvSpPr/>
          <p:nvPr/>
        </p:nvSpPr>
        <p:spPr>
          <a:xfrm>
            <a:off x="723684" y="2353590"/>
            <a:ext cx="3291844" cy="3"/>
          </a:xfrm>
          <a:prstGeom prst="line">
            <a:avLst/>
          </a:prstGeom>
          <a:ln w="19050">
            <a:solidFill>
              <a:schemeClr val="accent1"/>
            </a:solidFill>
          </a:ln>
        </p:spPr>
        <p:txBody>
          <a:bodyPr lIns="45718" tIns="45718" rIns="45718" bIns="45718"/>
          <a:lstStyle/>
          <a:p>
            <a:endParaRPr/>
          </a:p>
        </p:txBody>
      </p:sp>
      <p:sp>
        <p:nvSpPr>
          <p:cNvPr id="285" name="Content Placeholder 2"/>
          <p:cNvSpPr txBox="1">
            <a:spLocks noGrp="1"/>
          </p:cNvSpPr>
          <p:nvPr>
            <p:ph type="body" sz="quarter" idx="1"/>
          </p:nvPr>
        </p:nvSpPr>
        <p:spPr>
          <a:xfrm>
            <a:off x="643467" y="2546224"/>
            <a:ext cx="3448259" cy="3342747"/>
          </a:xfrm>
          <a:prstGeom prst="rect">
            <a:avLst/>
          </a:prstGeom>
        </p:spPr>
        <p:txBody>
          <a:bodyPr/>
          <a:lstStyle/>
          <a:p>
            <a:pPr>
              <a:defRPr sz="1800"/>
            </a:pPr>
            <a:r>
              <a:t>Machine v. Market: Economic Calculation and Business Organization in the Age of Modern Computing</a:t>
            </a:r>
          </a:p>
          <a:p>
            <a:pPr>
              <a:defRPr sz="1800"/>
            </a:pPr>
            <a:endParaRPr/>
          </a:p>
          <a:p>
            <a:pPr>
              <a:defRPr sz="1800"/>
            </a:pPr>
            <a:r>
              <a:t>Question of the special issue: “Will modern computing techniques pose a fundamental transformation of economic organization?”</a:t>
            </a:r>
          </a:p>
        </p:txBody>
      </p:sp>
      <p:pic>
        <p:nvPicPr>
          <p:cNvPr id="286" name="Picture 2" descr="Picture 2"/>
          <p:cNvPicPr>
            <a:picLocks noChangeAspect="1"/>
          </p:cNvPicPr>
          <p:nvPr/>
        </p:nvPicPr>
        <p:blipFill>
          <a:blip r:embed="rId2"/>
          <a:srcRect b="33355"/>
          <a:stretch>
            <a:fillRect/>
          </a:stretch>
        </p:blipFill>
        <p:spPr>
          <a:xfrm>
            <a:off x="4654296" y="10"/>
            <a:ext cx="7537703" cy="68579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1000"/>
                                  </p:stCondLst>
                                  <p:iterate>
                                    <p:tmAbs val="0"/>
                                  </p:iterate>
                                  <p:childTnLst>
                                    <p:set>
                                      <p:cBhvr>
                                        <p:cTn id="6" fill="hold"/>
                                        <p:tgtEl>
                                          <p:spTgt spid="283"/>
                                        </p:tgtEl>
                                        <p:attrNameLst>
                                          <p:attrName>style.visibility</p:attrName>
                                        </p:attrNameLst>
                                      </p:cBhvr>
                                      <p:to>
                                        <p:strVal val="visible"/>
                                      </p:to>
                                    </p:set>
                                    <p:animEffect transition="in" filter="fade">
                                      <p:cBhvr>
                                        <p:cTn id="7" dur="7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ctangle 4109"/>
          <p:cNvSpPr/>
          <p:nvPr/>
        </p:nvSpPr>
        <p:spPr>
          <a:xfrm>
            <a:off x="-2" y="0"/>
            <a:ext cx="12192003" cy="6858000"/>
          </a:xfrm>
          <a:prstGeom prst="rect">
            <a:avLst/>
          </a:prstGeom>
          <a:solidFill>
            <a:srgbClr val="000000"/>
          </a:solidFill>
          <a:ln w="12700">
            <a:miter lim="400000"/>
          </a:ln>
        </p:spPr>
        <p:txBody>
          <a:bodyPr lIns="45718" tIns="45718" rIns="45718" bIns="45718" anchor="ctr"/>
          <a:lstStyle/>
          <a:p>
            <a:pPr algn="ctr">
              <a:defRPr>
                <a:solidFill>
                  <a:srgbClr val="FFFFFF"/>
                </a:solidFill>
              </a:defRPr>
            </a:pPr>
            <a:endParaRPr/>
          </a:p>
        </p:txBody>
      </p:sp>
      <p:pic>
        <p:nvPicPr>
          <p:cNvPr id="376" name="Picture 4" descr="Picture 4"/>
          <p:cNvPicPr>
            <a:picLocks noChangeAspect="1"/>
          </p:cNvPicPr>
          <p:nvPr/>
        </p:nvPicPr>
        <p:blipFill>
          <a:blip r:embed="rId2">
            <a:alphaModFix amt="35000"/>
          </a:blip>
          <a:srcRect l="11111"/>
          <a:stretch>
            <a:fillRect/>
          </a:stretch>
        </p:blipFill>
        <p:spPr>
          <a:xfrm>
            <a:off x="-1" y="-3"/>
            <a:ext cx="12191999" cy="6858001"/>
          </a:xfrm>
          <a:prstGeom prst="rect">
            <a:avLst/>
          </a:prstGeom>
          <a:ln w="12700">
            <a:miter lim="400000"/>
          </a:ln>
        </p:spPr>
      </p:pic>
      <p:sp>
        <p:nvSpPr>
          <p:cNvPr id="377" name="Title 1"/>
          <p:cNvSpPr txBox="1">
            <a:spLocks noGrp="1"/>
          </p:cNvSpPr>
          <p:nvPr>
            <p:ph type="title"/>
          </p:nvPr>
        </p:nvSpPr>
        <p:spPr>
          <a:xfrm>
            <a:off x="5459581" y="521593"/>
            <a:ext cx="5696100" cy="1691908"/>
          </a:xfrm>
          <a:prstGeom prst="rect">
            <a:avLst/>
          </a:prstGeom>
        </p:spPr>
        <p:txBody>
          <a:bodyPr/>
          <a:lstStyle>
            <a:lvl1pPr>
              <a:defRPr spc="-100"/>
            </a:lvl1pPr>
          </a:lstStyle>
          <a:p>
            <a:r>
              <a:t>Dr. Jeffrey Herbener</a:t>
            </a:r>
          </a:p>
        </p:txBody>
      </p:sp>
      <p:sp>
        <p:nvSpPr>
          <p:cNvPr id="378" name="Rectangle 4111"/>
          <p:cNvSpPr/>
          <p:nvPr/>
        </p:nvSpPr>
        <p:spPr>
          <a:xfrm>
            <a:off x="1121938" y="1091145"/>
            <a:ext cx="3694179" cy="4581146"/>
          </a:xfrm>
          <a:prstGeom prst="rect">
            <a:avLst/>
          </a:prstGeom>
          <a:solidFill>
            <a:srgbClr val="FFFFFF">
              <a:alpha val="80000"/>
            </a:srgbClr>
          </a:solidFill>
          <a:ln w="12700">
            <a:miter lim="400000"/>
          </a:ln>
        </p:spPr>
        <p:txBody>
          <a:bodyPr lIns="45718" tIns="45718" rIns="45718" bIns="45718" anchor="ctr"/>
          <a:lstStyle/>
          <a:p>
            <a:pPr algn="ctr">
              <a:defRPr>
                <a:solidFill>
                  <a:srgbClr val="FFFFFF"/>
                </a:solidFill>
              </a:defRPr>
            </a:pPr>
            <a:endParaRPr/>
          </a:p>
        </p:txBody>
      </p:sp>
      <p:pic>
        <p:nvPicPr>
          <p:cNvPr id="379" name="Picture 2" descr="Picture 2"/>
          <p:cNvPicPr>
            <a:picLocks noChangeAspect="1"/>
          </p:cNvPicPr>
          <p:nvPr/>
        </p:nvPicPr>
        <p:blipFill>
          <a:blip r:embed="rId3"/>
          <a:srcRect l="22820" r="22824" b="2"/>
          <a:stretch>
            <a:fillRect/>
          </a:stretch>
        </p:blipFill>
        <p:spPr>
          <a:xfrm>
            <a:off x="1286934" y="1254280"/>
            <a:ext cx="3364187" cy="4254881"/>
          </a:xfrm>
          <a:prstGeom prst="rect">
            <a:avLst/>
          </a:prstGeom>
          <a:ln w="12700">
            <a:miter lim="400000"/>
          </a:ln>
        </p:spPr>
      </p:pic>
      <p:sp>
        <p:nvSpPr>
          <p:cNvPr id="380" name="Straight Connector 4113"/>
          <p:cNvSpPr/>
          <p:nvPr/>
        </p:nvSpPr>
        <p:spPr>
          <a:xfrm>
            <a:off x="5582992" y="2374384"/>
            <a:ext cx="5577502" cy="1"/>
          </a:xfrm>
          <a:prstGeom prst="line">
            <a:avLst/>
          </a:prstGeom>
          <a:ln w="12700">
            <a:solidFill>
              <a:srgbClr val="FFFFFF"/>
            </a:solidFill>
          </a:ln>
        </p:spPr>
        <p:txBody>
          <a:bodyPr lIns="45718" tIns="45718" rIns="45718" bIns="45718"/>
          <a:lstStyle/>
          <a:p>
            <a:endParaRPr/>
          </a:p>
        </p:txBody>
      </p:sp>
      <p:sp>
        <p:nvSpPr>
          <p:cNvPr id="381" name="Content Placeholder 2"/>
          <p:cNvSpPr txBox="1">
            <a:spLocks noGrp="1"/>
          </p:cNvSpPr>
          <p:nvPr>
            <p:ph type="body" sz="half" idx="1"/>
          </p:nvPr>
        </p:nvSpPr>
        <p:spPr>
          <a:xfrm>
            <a:off x="5459581" y="2535234"/>
            <a:ext cx="5696100" cy="3333857"/>
          </a:xfrm>
          <a:prstGeom prst="rect">
            <a:avLst/>
          </a:prstGeom>
        </p:spPr>
        <p:txBody>
          <a:bodyPr/>
          <a:lstStyle>
            <a:lvl1pPr>
              <a:defRPr sz="2800"/>
            </a:lvl1pPr>
          </a:lstStyle>
          <a:p>
            <a:r>
              <a:t>“No ‘advances in supercomputers’ can overcome the impossibility of adding together apples and oranges.”</a:t>
            </a:r>
          </a:p>
        </p:txBody>
      </p:sp>
      <p:sp>
        <p:nvSpPr>
          <p:cNvPr id="382" name="Rectangle 4115"/>
          <p:cNvSpPr/>
          <p:nvPr/>
        </p:nvSpPr>
        <p:spPr>
          <a:xfrm>
            <a:off x="0" y="6400800"/>
            <a:ext cx="12192003" cy="457200"/>
          </a:xfrm>
          <a:prstGeom prst="rect">
            <a:avLst/>
          </a:prstGeom>
          <a:solidFill>
            <a:srgbClr val="262626">
              <a:alpha val="95000"/>
            </a:srgbClr>
          </a:solidFill>
          <a:ln w="12700">
            <a:miter lim="400000"/>
          </a:ln>
        </p:spPr>
        <p:txBody>
          <a:bodyPr lIns="45718" tIns="45718" rIns="45718" bIns="45718"/>
          <a:lstStyle/>
          <a:p>
            <a:pPr>
              <a:defRPr>
                <a:solidFill>
                  <a:srgbClr val="FFFFFF"/>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1" name="Rectangle 3078"/>
          <p:cNvSpPr/>
          <p:nvPr/>
        </p:nvSpPr>
        <p:spPr>
          <a:xfrm>
            <a:off x="14" y="0"/>
            <a:ext cx="12191987" cy="68580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352" name="Title 1"/>
          <p:cNvSpPr txBox="1">
            <a:spLocks noGrp="1"/>
          </p:cNvSpPr>
          <p:nvPr>
            <p:ph type="title"/>
          </p:nvPr>
        </p:nvSpPr>
        <p:spPr>
          <a:xfrm>
            <a:off x="643467" y="516835"/>
            <a:ext cx="3448259" cy="1666502"/>
          </a:xfrm>
          <a:prstGeom prst="rect">
            <a:avLst/>
          </a:prstGeom>
        </p:spPr>
        <p:txBody>
          <a:bodyPr/>
          <a:lstStyle>
            <a:lvl1pPr>
              <a:defRPr sz="4000" spc="-100"/>
            </a:lvl1pPr>
          </a:lstStyle>
          <a:p>
            <a:r>
              <a:t>Mises</a:t>
            </a:r>
          </a:p>
        </p:txBody>
      </p:sp>
      <p:sp>
        <p:nvSpPr>
          <p:cNvPr id="353" name="Straight Connector 3080"/>
          <p:cNvSpPr/>
          <p:nvPr/>
        </p:nvSpPr>
        <p:spPr>
          <a:xfrm>
            <a:off x="723684" y="2353590"/>
            <a:ext cx="3291844" cy="3"/>
          </a:xfrm>
          <a:prstGeom prst="line">
            <a:avLst/>
          </a:prstGeom>
          <a:ln w="19050">
            <a:solidFill>
              <a:schemeClr val="accent1"/>
            </a:solidFill>
          </a:ln>
        </p:spPr>
        <p:txBody>
          <a:bodyPr lIns="45718" tIns="45718" rIns="45718" bIns="45718"/>
          <a:lstStyle/>
          <a:p>
            <a:endParaRPr/>
          </a:p>
        </p:txBody>
      </p:sp>
      <p:sp>
        <p:nvSpPr>
          <p:cNvPr id="354" name="Content Placeholder 2"/>
          <p:cNvSpPr txBox="1">
            <a:spLocks noGrp="1"/>
          </p:cNvSpPr>
          <p:nvPr>
            <p:ph type="body" sz="quarter" idx="1"/>
          </p:nvPr>
        </p:nvSpPr>
        <p:spPr>
          <a:xfrm>
            <a:off x="643467" y="2546224"/>
            <a:ext cx="3448259" cy="3342747"/>
          </a:xfrm>
          <a:prstGeom prst="rect">
            <a:avLst/>
          </a:prstGeom>
        </p:spPr>
        <p:txBody>
          <a:bodyPr>
            <a:noAutofit/>
          </a:bodyPr>
          <a:lstStyle>
            <a:lvl1pPr marL="89610" indent="-89610" defTabSz="896111">
              <a:spcBef>
                <a:spcPts val="1100"/>
              </a:spcBef>
              <a:defRPr sz="1900"/>
            </a:lvl1pPr>
          </a:lstStyle>
          <a:p>
            <a:r>
              <a:rPr sz="2000"/>
              <a:t>“[E]</a:t>
            </a:r>
            <a:r>
              <a:rPr sz="2000" err="1"/>
              <a:t>ven</a:t>
            </a:r>
            <a:r>
              <a:rPr sz="2000"/>
              <a:t> if we know the present conditions, we are unable to say anything of a quantitative nature, on the basis of this knowledge, about the pattern of future values…A quantitative treatment of economic problems can only be economic history, it can never be economic theory. And there is no economic history of the future.”</a:t>
            </a:r>
          </a:p>
        </p:txBody>
      </p:sp>
      <p:pic>
        <p:nvPicPr>
          <p:cNvPr id="355" name="Picture 2" descr="Picture 2"/>
          <p:cNvPicPr>
            <a:picLocks noChangeAspect="1"/>
          </p:cNvPicPr>
          <p:nvPr/>
        </p:nvPicPr>
        <p:blipFill>
          <a:blip r:embed="rId3"/>
          <a:srcRect l="35550" r="1800"/>
          <a:stretch>
            <a:fillRect/>
          </a:stretch>
        </p:blipFill>
        <p:spPr>
          <a:xfrm>
            <a:off x="4654296" y="8"/>
            <a:ext cx="7537704" cy="6857992"/>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Rectangle 5126"/>
          <p:cNvSpPr/>
          <p:nvPr/>
        </p:nvSpPr>
        <p:spPr>
          <a:xfrm>
            <a:off x="-2" y="0"/>
            <a:ext cx="12192005" cy="6858000"/>
          </a:xfrm>
          <a:prstGeom prst="rect">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0" name="Title 1"/>
          <p:cNvSpPr txBox="1">
            <a:spLocks noGrp="1"/>
          </p:cNvSpPr>
          <p:nvPr>
            <p:ph type="title"/>
          </p:nvPr>
        </p:nvSpPr>
        <p:spPr>
          <a:xfrm>
            <a:off x="6411683" y="634944"/>
            <a:ext cx="5127174" cy="1450760"/>
          </a:xfrm>
          <a:prstGeom prst="rect">
            <a:avLst/>
          </a:prstGeom>
        </p:spPr>
        <p:txBody>
          <a:bodyPr/>
          <a:lstStyle>
            <a:lvl1pPr>
              <a:defRPr spc="-100"/>
            </a:lvl1pPr>
          </a:lstStyle>
          <a:p>
            <a:r>
              <a:t>What about AI?</a:t>
            </a:r>
          </a:p>
        </p:txBody>
      </p:sp>
      <p:pic>
        <p:nvPicPr>
          <p:cNvPr id="361" name="Picture 2" descr="Picture 2"/>
          <p:cNvPicPr>
            <a:picLocks noChangeAspect="1"/>
          </p:cNvPicPr>
          <p:nvPr/>
        </p:nvPicPr>
        <p:blipFill>
          <a:blip r:embed="rId3"/>
          <a:stretch>
            <a:fillRect/>
          </a:stretch>
        </p:blipFill>
        <p:spPr>
          <a:xfrm>
            <a:off x="643191" y="711306"/>
            <a:ext cx="5115350" cy="5115348"/>
          </a:xfrm>
          <a:prstGeom prst="rect">
            <a:avLst/>
          </a:prstGeom>
          <a:ln w="12700">
            <a:miter lim="400000"/>
          </a:ln>
        </p:spPr>
      </p:pic>
      <p:sp>
        <p:nvSpPr>
          <p:cNvPr id="362" name="Straight Connector 5128"/>
          <p:cNvSpPr/>
          <p:nvPr/>
        </p:nvSpPr>
        <p:spPr>
          <a:xfrm>
            <a:off x="6514044" y="2246569"/>
            <a:ext cx="4572002" cy="1"/>
          </a:xfrm>
          <a:prstGeom prst="line">
            <a:avLst/>
          </a:prstGeom>
          <a:ln w="12700">
            <a:solidFill>
              <a:srgbClr val="404040"/>
            </a:solidFill>
          </a:ln>
        </p:spPr>
        <p:txBody>
          <a:bodyPr lIns="45718" tIns="45718" rIns="45718" bIns="45718"/>
          <a:lstStyle/>
          <a:p>
            <a:endParaRPr/>
          </a:p>
        </p:txBody>
      </p:sp>
      <p:sp>
        <p:nvSpPr>
          <p:cNvPr id="363" name="Content Placeholder 2"/>
          <p:cNvSpPr txBox="1">
            <a:spLocks noGrp="1"/>
          </p:cNvSpPr>
          <p:nvPr>
            <p:ph type="body" sz="half" idx="1"/>
          </p:nvPr>
        </p:nvSpPr>
        <p:spPr>
          <a:xfrm>
            <a:off x="6411683" y="2407435"/>
            <a:ext cx="5127174" cy="3461661"/>
          </a:xfrm>
          <a:prstGeom prst="rect">
            <a:avLst/>
          </a:prstGeom>
        </p:spPr>
        <p:txBody>
          <a:bodyPr/>
          <a:lstStyle/>
          <a:p>
            <a:r>
              <a:t>The analysis is similar in most ways. </a:t>
            </a:r>
          </a:p>
          <a:p>
            <a:r>
              <a:t>Just as past data can be valuable for entrepreneurs, it is easy to imagine an AI machine operating </a:t>
            </a:r>
            <a:r>
              <a:rPr i="1"/>
              <a:t>within </a:t>
            </a:r>
            <a:r>
              <a:t>a market order with a functioning pricing process.</a:t>
            </a:r>
          </a:p>
          <a:p>
            <a:r>
              <a:t>An AI tasked with guiding production absent money prices in goods of all orders will, just like any human counterpart, be unable to economize on the available scarce means of production.</a:t>
            </a:r>
          </a:p>
        </p:txBody>
      </p:sp>
      <p:sp>
        <p:nvSpPr>
          <p:cNvPr id="364" name="Rectangle 5130"/>
          <p:cNvSpPr/>
          <p:nvPr/>
        </p:nvSpPr>
        <p:spPr>
          <a:xfrm>
            <a:off x="0" y="6400800"/>
            <a:ext cx="12192000" cy="457200"/>
          </a:xfrm>
          <a:prstGeom prst="rect">
            <a:avLst/>
          </a:prstGeom>
          <a:solidFill>
            <a:srgbClr val="262626"/>
          </a:solidFill>
          <a:ln w="12700">
            <a:miter lim="400000"/>
          </a:ln>
        </p:spPr>
        <p:txBody>
          <a:bodyPr lIns="45718" tIns="45718" rIns="45718" bIns="45718"/>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Picture 2" descr="Picture 2"/>
          <p:cNvPicPr>
            <a:picLocks noChangeAspect="1"/>
          </p:cNvPicPr>
          <p:nvPr/>
        </p:nvPicPr>
        <p:blipFill>
          <a:blip r:embed="rId2"/>
          <a:stretch>
            <a:fillRect/>
          </a:stretch>
        </p:blipFill>
        <p:spPr>
          <a:xfrm>
            <a:off x="3182314" y="0"/>
            <a:ext cx="5827372" cy="6368716"/>
          </a:xfrm>
          <a:prstGeom prst="rect">
            <a:avLst/>
          </a:prstGeom>
          <a:ln w="12700">
            <a:miter lim="400000"/>
          </a:ln>
        </p:spPr>
      </p:pic>
      <p:sp>
        <p:nvSpPr>
          <p:cNvPr id="3" name="TextBox 2">
            <a:extLst>
              <a:ext uri="{FF2B5EF4-FFF2-40B4-BE49-F238E27FC236}">
                <a16:creationId xmlns:a16="http://schemas.microsoft.com/office/drawing/2014/main" id="{B851B749-CB8A-A4A4-0AD4-925ACB09BA67}"/>
              </a:ext>
            </a:extLst>
          </p:cNvPr>
          <p:cNvSpPr txBox="1"/>
          <p:nvPr/>
        </p:nvSpPr>
        <p:spPr>
          <a:xfrm>
            <a:off x="3048000" y="3239367"/>
            <a:ext cx="6096000" cy="385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15000"/>
              </a:lnSpc>
              <a:spcBef>
                <a:spcPts val="0"/>
              </a:spcBef>
              <a:spcAft>
                <a:spcPts val="1000"/>
              </a:spcAft>
            </a:pPr>
            <a:r>
              <a:rPr lang="en-US" sz="1800" kern="100" baseline="30000">
                <a:effectLst/>
                <a:latin typeface="Times New Roman" panose="02020603050405020304" pitchFamily="18" charset="0"/>
                <a:ea typeface="Calibri" panose="020F0502020204030204" pitchFamily="34" charset="0"/>
              </a:rPr>
              <a:t>2</a:t>
            </a:r>
            <a:endParaRPr lang="en-US" sz="1800" kern="100">
              <a:effectLst/>
              <a:latin typeface="Times New Roman" panose="02020603050405020304" pitchFamily="18" charset="0"/>
              <a:ea typeface="Calibri" panose="020F050202020403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31F06-B68E-328E-417F-E094EF316BDB}"/>
              </a:ext>
            </a:extLst>
          </p:cNvPr>
          <p:cNvSpPr>
            <a:spLocks noGrp="1"/>
          </p:cNvSpPr>
          <p:nvPr>
            <p:ph type="title"/>
          </p:nvPr>
        </p:nvSpPr>
        <p:spPr/>
        <p:txBody>
          <a:bodyPr/>
          <a:lstStyle/>
          <a:p>
            <a:r>
              <a:rPr lang="en-US"/>
              <a:t>Can labor time serve as a basis for economic calculation? </a:t>
            </a:r>
          </a:p>
        </p:txBody>
      </p:sp>
      <p:sp>
        <p:nvSpPr>
          <p:cNvPr id="3" name="Content Placeholder 2">
            <a:extLst>
              <a:ext uri="{FF2B5EF4-FFF2-40B4-BE49-F238E27FC236}">
                <a16:creationId xmlns:a16="http://schemas.microsoft.com/office/drawing/2014/main" id="{86544B5E-1266-335C-B687-210FA90E6757}"/>
              </a:ext>
            </a:extLst>
          </p:cNvPr>
          <p:cNvSpPr>
            <a:spLocks noGrp="1"/>
          </p:cNvSpPr>
          <p:nvPr>
            <p:ph idx="1"/>
          </p:nvPr>
        </p:nvSpPr>
        <p:spPr/>
        <p:txBody>
          <a:bodyPr>
            <a:normAutofit/>
          </a:bodyPr>
          <a:lstStyle/>
          <a:p>
            <a:r>
              <a:rPr lang="en-US" sz="2400"/>
              <a:t>No.</a:t>
            </a:r>
          </a:p>
          <a:p>
            <a:r>
              <a:rPr lang="en-US" sz="2400"/>
              <a:t>The most fundamental flaw is that the central planner is then left to economize with respect to labor only.</a:t>
            </a:r>
          </a:p>
          <a:p>
            <a:r>
              <a:rPr lang="en-US" sz="2400"/>
              <a:t>If the calculation is performed simply with respect to labor time, the heterogeneous uses of produced factors of production are not considered.</a:t>
            </a:r>
          </a:p>
          <a:p>
            <a:r>
              <a:rPr lang="en-US" sz="2400"/>
              <a:t>Such numbers have no relevance for prevailing conditions of demand based on the perceived importance of the factors in alternative uses.</a:t>
            </a:r>
          </a:p>
          <a:p>
            <a:endParaRPr lang="en-US" sz="2400"/>
          </a:p>
        </p:txBody>
      </p:sp>
    </p:spTree>
    <p:extLst>
      <p:ext uri="{BB962C8B-B14F-4D97-AF65-F5344CB8AC3E}">
        <p14:creationId xmlns:p14="http://schemas.microsoft.com/office/powerpoint/2010/main" val="7069449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title"/>
          </p:nvPr>
        </p:nvSpPr>
        <p:spPr>
          <a:xfrm>
            <a:off x="1097280" y="286603"/>
            <a:ext cx="10058401" cy="1450757"/>
          </a:xfrm>
          <a:prstGeom prst="rect">
            <a:avLst/>
          </a:prstGeom>
        </p:spPr>
        <p:txBody>
          <a:bodyPr/>
          <a:lstStyle>
            <a:lvl1pPr>
              <a:defRPr spc="-100"/>
            </a:lvl1pPr>
          </a:lstStyle>
          <a:p>
            <a:r>
              <a:t>Cyber-Communism</a:t>
            </a:r>
          </a:p>
        </p:txBody>
      </p:sp>
      <p:sp>
        <p:nvSpPr>
          <p:cNvPr id="437" name="Content Placeholder 2"/>
          <p:cNvSpPr txBox="1">
            <a:spLocks noGrp="1"/>
          </p:cNvSpPr>
          <p:nvPr>
            <p:ph type="body" idx="1"/>
          </p:nvPr>
        </p:nvSpPr>
        <p:spPr>
          <a:xfrm>
            <a:off x="1188720" y="2313432"/>
            <a:ext cx="9966960" cy="3670838"/>
          </a:xfrm>
          <a:prstGeom prst="rect">
            <a:avLst/>
          </a:prstGeom>
        </p:spPr>
        <p:txBody>
          <a:bodyPr/>
          <a:lstStyle/>
          <a:p>
            <a:pPr marL="72236" indent="-72236" defTabSz="722376">
              <a:spcBef>
                <a:spcPts val="900"/>
              </a:spcBef>
              <a:defRPr sz="1800"/>
            </a:pPr>
            <a:r>
              <a:rPr dirty="0" err="1"/>
              <a:t>Cockshott</a:t>
            </a:r>
            <a:r>
              <a:rPr dirty="0"/>
              <a:t> &amp; Cottrell (1993): Start with “plan targets” (specified outputs to be produced in fixed ratios) and use mathematical optimization to m</a:t>
            </a:r>
            <a:r>
              <a:rPr lang="en-US" dirty="0"/>
              <a:t>eet the targets</a:t>
            </a:r>
            <a:r>
              <a:rPr dirty="0"/>
              <a:t> given resource constraints</a:t>
            </a:r>
            <a:r>
              <a:rPr lang="en-US" dirty="0"/>
              <a:t>.</a:t>
            </a:r>
            <a:endParaRPr dirty="0"/>
          </a:p>
          <a:p>
            <a:pPr marL="72236" indent="-72236" defTabSz="722376">
              <a:spcBef>
                <a:spcPts val="900"/>
              </a:spcBef>
              <a:defRPr sz="1800"/>
            </a:pPr>
            <a:r>
              <a:rPr dirty="0"/>
              <a:t>After initial production: issue tokens tied to labor contribution, permit markets in consumer goods, mark goods with labor values, let token prices vary according to consumer demand, planners adjust production based on divergence of token prices from labor values</a:t>
            </a:r>
            <a:r>
              <a:rPr lang="en-US" dirty="0"/>
              <a:t>.</a:t>
            </a:r>
            <a:endParaRPr dirty="0"/>
          </a:p>
          <a:p>
            <a:pPr marL="72236" indent="-72236" defTabSz="722376">
              <a:spcBef>
                <a:spcPts val="900"/>
              </a:spcBef>
              <a:defRPr sz="1800"/>
            </a:pPr>
            <a:r>
              <a:rPr dirty="0"/>
              <a:t>Note: this procedure has nothing to do with economic calculation since the initial production problem pre-specifies what outputs will be produced, reducing the problem to technological optimization</a:t>
            </a:r>
            <a:r>
              <a:rPr lang="en-US" dirty="0"/>
              <a:t>.</a:t>
            </a:r>
            <a:endParaRPr dirty="0"/>
          </a:p>
          <a:p>
            <a:pPr marL="231159" lvl="1" indent="-72236" defTabSz="722376">
              <a:spcBef>
                <a:spcPts val="900"/>
              </a:spcBef>
              <a:buChar char=" "/>
              <a:defRPr sz="1800"/>
            </a:pPr>
            <a:r>
              <a:rPr dirty="0"/>
              <a:t>Also, the “feedback mechanism” only concerns consumer goods already produced and not alternative potential consumer goods. Producing outside the pre-specified planning target requires entrepreneurial judgement, which under socialism </a:t>
            </a:r>
            <a:r>
              <a:rPr i="1" dirty="0"/>
              <a:t>cannot make use of economic calculation</a:t>
            </a:r>
            <a:r>
              <a:rPr dirty="0"/>
              <a:t>. </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itle 1"/>
          <p:cNvSpPr txBox="1">
            <a:spLocks noGrp="1"/>
          </p:cNvSpPr>
          <p:nvPr>
            <p:ph type="title"/>
          </p:nvPr>
        </p:nvSpPr>
        <p:spPr>
          <a:xfrm>
            <a:off x="1097280" y="286603"/>
            <a:ext cx="10058401" cy="1450757"/>
          </a:xfrm>
          <a:prstGeom prst="rect">
            <a:avLst/>
          </a:prstGeom>
        </p:spPr>
        <p:txBody>
          <a:bodyPr/>
          <a:lstStyle>
            <a:lvl1pPr>
              <a:defRPr spc="-100"/>
            </a:lvl1pPr>
          </a:lstStyle>
          <a:p>
            <a:r>
              <a:t>Further Issues with Cyber-Communism</a:t>
            </a:r>
          </a:p>
        </p:txBody>
      </p:sp>
      <p:sp>
        <p:nvSpPr>
          <p:cNvPr id="442" name="Content Placeholder 2"/>
          <p:cNvSpPr txBox="1">
            <a:spLocks noGrp="1"/>
          </p:cNvSpPr>
          <p:nvPr>
            <p:ph type="body" idx="1"/>
          </p:nvPr>
        </p:nvSpPr>
        <p:spPr>
          <a:xfrm>
            <a:off x="1188720" y="2313432"/>
            <a:ext cx="9966960" cy="3670838"/>
          </a:xfrm>
          <a:prstGeom prst="rect">
            <a:avLst/>
          </a:prstGeom>
        </p:spPr>
        <p:txBody>
          <a:bodyPr/>
          <a:lstStyle/>
          <a:p>
            <a:pPr marL="84124" indent="-84124" defTabSz="841247">
              <a:spcBef>
                <a:spcPts val="1100"/>
              </a:spcBef>
              <a:defRPr sz="2200"/>
            </a:pPr>
            <a:r>
              <a:rPr dirty="0"/>
              <a:t>Falls prey to standard issues with labor theory of value (LTV) and “trial and error” methods (see Chapter XXVI of </a:t>
            </a:r>
            <a:r>
              <a:rPr i="1" dirty="0"/>
              <a:t>Human Action</a:t>
            </a:r>
            <a:r>
              <a:rPr dirty="0"/>
              <a:t>)</a:t>
            </a:r>
          </a:p>
          <a:p>
            <a:pPr marL="84124" indent="-84124" defTabSz="841247">
              <a:spcBef>
                <a:spcPts val="1100"/>
              </a:spcBef>
              <a:defRPr sz="2200"/>
            </a:pPr>
            <a:r>
              <a:rPr dirty="0"/>
              <a:t>Phillip </a:t>
            </a:r>
            <a:r>
              <a:rPr dirty="0" err="1"/>
              <a:t>Dapprich</a:t>
            </a:r>
            <a:r>
              <a:rPr dirty="0"/>
              <a:t> (2022) recognizes problem with the LTV and proposes a method to compute “shadow prices” of producer goods, but the resulting figures are arbitrary with respect to the genuine opportunity cost that would prevail in the market</a:t>
            </a:r>
          </a:p>
          <a:p>
            <a:pPr marL="84124" indent="-84124" defTabSz="841247">
              <a:spcBef>
                <a:spcPts val="1100"/>
              </a:spcBef>
              <a:defRPr sz="2200"/>
            </a:pPr>
            <a:r>
              <a:rPr dirty="0"/>
              <a:t>Nieto &amp; Mateo (2020) thinks the operations of Wal-Mart and Amazon show how advances in technology make economic planning possible, but Wal-Mart and Amazon operate in a market economy and can make use of economic calculation to guide their business decisions…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itle 1"/>
          <p:cNvSpPr txBox="1">
            <a:spLocks noGrp="1"/>
          </p:cNvSpPr>
          <p:nvPr>
            <p:ph type="title"/>
          </p:nvPr>
        </p:nvSpPr>
        <p:spPr>
          <a:xfrm>
            <a:off x="1097280" y="286603"/>
            <a:ext cx="10058401" cy="1450757"/>
          </a:xfrm>
          <a:prstGeom prst="rect">
            <a:avLst/>
          </a:prstGeom>
        </p:spPr>
        <p:txBody>
          <a:bodyPr/>
          <a:lstStyle>
            <a:lvl1pPr>
              <a:defRPr spc="-100"/>
            </a:lvl1pPr>
          </a:lstStyle>
          <a:p>
            <a:r>
              <a:t>Read Mises</a:t>
            </a:r>
          </a:p>
        </p:txBody>
      </p:sp>
      <p:sp>
        <p:nvSpPr>
          <p:cNvPr id="447" name="Content Placeholder 2"/>
          <p:cNvSpPr txBox="1">
            <a:spLocks noGrp="1"/>
          </p:cNvSpPr>
          <p:nvPr>
            <p:ph type="body" idx="1"/>
          </p:nvPr>
        </p:nvSpPr>
        <p:spPr>
          <a:xfrm>
            <a:off x="1188720" y="2313432"/>
            <a:ext cx="9966960" cy="3670838"/>
          </a:xfrm>
          <a:prstGeom prst="rect">
            <a:avLst/>
          </a:prstGeom>
        </p:spPr>
        <p:txBody>
          <a:bodyPr>
            <a:normAutofit lnSpcReduction="10000"/>
          </a:bodyPr>
          <a:lstStyle/>
          <a:p>
            <a:pPr marL="91438" indent="-91438">
              <a:defRPr sz="2400"/>
            </a:pPr>
            <a:r>
              <a:rPr dirty="0"/>
              <a:t>Study </a:t>
            </a:r>
            <a:r>
              <a:rPr i="1" dirty="0"/>
              <a:t>Human Action</a:t>
            </a:r>
            <a:r>
              <a:rPr dirty="0"/>
              <a:t> carefully to understand the nature and scope of economics as a science, and particularly the importance of economic calculation</a:t>
            </a:r>
          </a:p>
          <a:p>
            <a:pPr marL="292608" lvl="1" indent="-91439">
              <a:buChar char=" "/>
              <a:defRPr sz="2400"/>
            </a:pPr>
            <a:r>
              <a:rPr dirty="0"/>
              <a:t>Economic problems must not be confused with strictly technological problems</a:t>
            </a:r>
          </a:p>
          <a:p>
            <a:pPr marL="91438" indent="-91438">
              <a:defRPr sz="2400"/>
            </a:pPr>
            <a:r>
              <a:rPr dirty="0"/>
              <a:t>“The measurements of physics and chemistry make sense for practical action only because there is economic calculation. It is monetary calculation that made arithmetic a tool in the struggle for a better life. It provides a mode of using the achievements of laboratory experiments for the most efficacious removal of uneasiness.” (Mises, </a:t>
            </a:r>
            <a:r>
              <a:rPr i="1" dirty="0"/>
              <a:t>Human Action Scholar’s Edition </a:t>
            </a:r>
            <a:r>
              <a:rPr dirty="0"/>
              <a:t>p. 231)</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Title 1"/>
          <p:cNvSpPr txBox="1">
            <a:spLocks noGrp="1"/>
          </p:cNvSpPr>
          <p:nvPr>
            <p:ph type="title"/>
          </p:nvPr>
        </p:nvSpPr>
        <p:spPr>
          <a:xfrm>
            <a:off x="1097280" y="286603"/>
            <a:ext cx="10058401" cy="1450757"/>
          </a:xfrm>
          <a:prstGeom prst="rect">
            <a:avLst/>
          </a:prstGeom>
        </p:spPr>
        <p:txBody>
          <a:bodyPr/>
          <a:lstStyle>
            <a:lvl1pPr>
              <a:defRPr spc="-100"/>
            </a:lvl1pPr>
          </a:lstStyle>
          <a:p>
            <a:r>
              <a:t>Closing Quote</a:t>
            </a:r>
          </a:p>
        </p:txBody>
      </p:sp>
      <p:sp>
        <p:nvSpPr>
          <p:cNvPr id="452" name="Content Placeholder 2"/>
          <p:cNvSpPr txBox="1">
            <a:spLocks noGrp="1"/>
          </p:cNvSpPr>
          <p:nvPr>
            <p:ph type="body" idx="1"/>
          </p:nvPr>
        </p:nvSpPr>
        <p:spPr>
          <a:xfrm>
            <a:off x="1188720" y="2313432"/>
            <a:ext cx="9966960" cy="3670838"/>
          </a:xfrm>
          <a:prstGeom prst="rect">
            <a:avLst/>
          </a:prstGeom>
        </p:spPr>
        <p:txBody>
          <a:bodyPr anchor="ctr"/>
          <a:lstStyle/>
          <a:p>
            <a:pPr marL="91438" indent="-91438" algn="ctr">
              <a:defRPr sz="2400"/>
            </a:pPr>
            <a:r>
              <a:rPr dirty="0"/>
              <a:t>“Our civilization is inseparably linked with our methods of economic calculation. It would perish if we were to abandon this most precious intellectual tool of acting.” (Mises, </a:t>
            </a:r>
            <a:r>
              <a:rPr i="1" dirty="0"/>
              <a:t>Human Action Scholar’s Edition</a:t>
            </a:r>
            <a:r>
              <a:rPr dirty="0"/>
              <a:t> p. 231)</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itle 1"/>
          <p:cNvSpPr txBox="1">
            <a:spLocks noGrp="1"/>
          </p:cNvSpPr>
          <p:nvPr>
            <p:ph type="title"/>
          </p:nvPr>
        </p:nvSpPr>
        <p:spPr>
          <a:xfrm>
            <a:off x="1097280" y="286603"/>
            <a:ext cx="10058401" cy="1450757"/>
          </a:xfrm>
          <a:prstGeom prst="rect">
            <a:avLst/>
          </a:prstGeom>
        </p:spPr>
        <p:txBody>
          <a:bodyPr/>
          <a:lstStyle>
            <a:lvl1pPr>
              <a:defRPr spc="-100"/>
            </a:lvl1pPr>
          </a:lstStyle>
          <a:p>
            <a:r>
              <a:t>Cyber-Communism References</a:t>
            </a:r>
          </a:p>
        </p:txBody>
      </p:sp>
      <p:sp>
        <p:nvSpPr>
          <p:cNvPr id="457" name="Content Placeholder 2"/>
          <p:cNvSpPr txBox="1">
            <a:spLocks noGrp="1"/>
          </p:cNvSpPr>
          <p:nvPr>
            <p:ph type="body" idx="1"/>
          </p:nvPr>
        </p:nvSpPr>
        <p:spPr>
          <a:xfrm>
            <a:off x="1188720" y="2313432"/>
            <a:ext cx="9966960" cy="3670838"/>
          </a:xfrm>
          <a:prstGeom prst="rect">
            <a:avLst/>
          </a:prstGeom>
        </p:spPr>
        <p:txBody>
          <a:bodyPr/>
          <a:lstStyle/>
          <a:p>
            <a:pPr marL="91438" indent="-91438">
              <a:defRPr sz="2400"/>
            </a:pPr>
            <a:r>
              <a:rPr dirty="0"/>
              <a:t>W. Paul </a:t>
            </a:r>
            <a:r>
              <a:rPr dirty="0" err="1"/>
              <a:t>Cockshott</a:t>
            </a:r>
            <a:r>
              <a:rPr dirty="0"/>
              <a:t> &amp; </a:t>
            </a:r>
            <a:r>
              <a:rPr dirty="0" err="1"/>
              <a:t>Allin</a:t>
            </a:r>
            <a:r>
              <a:rPr dirty="0"/>
              <a:t> Cottrell, 1993, </a:t>
            </a:r>
            <a:r>
              <a:rPr i="1" dirty="0"/>
              <a:t>Towards a New Socialism</a:t>
            </a:r>
          </a:p>
          <a:p>
            <a:pPr marL="91438" indent="-91438">
              <a:defRPr sz="2400"/>
            </a:pPr>
            <a:r>
              <a:rPr dirty="0"/>
              <a:t>Max Nieto &amp; Juan Pablo Mateo, 2020, “Dynamic Efficiency in a Planned Economy: Innovation and Entrepreneurship Without Markets,” </a:t>
            </a:r>
            <a:r>
              <a:rPr i="1" dirty="0"/>
              <a:t>Science &amp; Society</a:t>
            </a:r>
            <a:r>
              <a:rPr dirty="0"/>
              <a:t> 84 (1)</a:t>
            </a:r>
          </a:p>
          <a:p>
            <a:pPr marL="91438" indent="-91438">
              <a:defRPr sz="2400"/>
            </a:pPr>
            <a:r>
              <a:rPr dirty="0"/>
              <a:t>Jan Philipp </a:t>
            </a:r>
            <a:r>
              <a:rPr dirty="0" err="1"/>
              <a:t>Dapprich</a:t>
            </a:r>
            <a:r>
              <a:rPr dirty="0"/>
              <a:t>, 2022, “Optimal Planning with Consumer Feedback: A Simulation of a Socialist Economy,” </a:t>
            </a:r>
            <a:r>
              <a:rPr i="1" dirty="0"/>
              <a:t>Review of Political Economy</a:t>
            </a:r>
            <a:r>
              <a:rPr dirty="0"/>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itle 1"/>
          <p:cNvSpPr txBox="1">
            <a:spLocks noGrp="1"/>
          </p:cNvSpPr>
          <p:nvPr>
            <p:ph type="title"/>
          </p:nvPr>
        </p:nvSpPr>
        <p:spPr>
          <a:xfrm>
            <a:off x="1097280" y="286603"/>
            <a:ext cx="10058401" cy="1450757"/>
          </a:xfrm>
          <a:prstGeom prst="rect">
            <a:avLst/>
          </a:prstGeom>
        </p:spPr>
        <p:txBody>
          <a:bodyPr/>
          <a:lstStyle>
            <a:lvl1pPr>
              <a:defRPr spc="-100"/>
            </a:lvl1pPr>
          </a:lstStyle>
          <a:p>
            <a:r>
              <a:t>Our Paper</a:t>
            </a:r>
          </a:p>
        </p:txBody>
      </p:sp>
      <p:pic>
        <p:nvPicPr>
          <p:cNvPr id="289" name="Screen Shot 2023-07-26 at 13.31.10.png" descr="Screen Shot 2023-07-26 at 13.31.10.png"/>
          <p:cNvPicPr>
            <a:picLocks noChangeAspect="1"/>
          </p:cNvPicPr>
          <p:nvPr/>
        </p:nvPicPr>
        <p:blipFill>
          <a:blip r:embed="rId3"/>
          <a:stretch>
            <a:fillRect/>
          </a:stretch>
        </p:blipFill>
        <p:spPr>
          <a:xfrm>
            <a:off x="2671676" y="2057399"/>
            <a:ext cx="6848648" cy="428428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itle 1"/>
          <p:cNvSpPr txBox="1">
            <a:spLocks noGrp="1"/>
          </p:cNvSpPr>
          <p:nvPr>
            <p:ph type="title"/>
          </p:nvPr>
        </p:nvSpPr>
        <p:spPr>
          <a:xfrm>
            <a:off x="1097280" y="286603"/>
            <a:ext cx="10058401" cy="1450757"/>
          </a:xfrm>
          <a:prstGeom prst="rect">
            <a:avLst/>
          </a:prstGeom>
        </p:spPr>
        <p:txBody>
          <a:bodyPr/>
          <a:lstStyle>
            <a:lvl1pPr>
              <a:defRPr spc="-100"/>
            </a:lvl1pPr>
          </a:lstStyle>
          <a:p>
            <a:r>
              <a:rPr dirty="0"/>
              <a:t>The Problem of Economic Calculation</a:t>
            </a:r>
          </a:p>
        </p:txBody>
      </p:sp>
      <p:sp>
        <p:nvSpPr>
          <p:cNvPr id="385" name="Content Placeholder 2"/>
          <p:cNvSpPr txBox="1">
            <a:spLocks noGrp="1"/>
          </p:cNvSpPr>
          <p:nvPr>
            <p:ph type="body" idx="1"/>
          </p:nvPr>
        </p:nvSpPr>
        <p:spPr>
          <a:xfrm>
            <a:off x="1188720" y="2313432"/>
            <a:ext cx="9966960" cy="3670838"/>
          </a:xfrm>
          <a:prstGeom prst="rect">
            <a:avLst/>
          </a:prstGeom>
        </p:spPr>
        <p:txBody>
          <a:bodyPr/>
          <a:lstStyle/>
          <a:p>
            <a:pPr marL="83210" indent="-83210" defTabSz="832103">
              <a:spcBef>
                <a:spcPts val="1000"/>
              </a:spcBef>
              <a:defRPr sz="2100"/>
            </a:pPr>
            <a:r>
              <a:rPr dirty="0"/>
              <a:t>Calculation: Arithmetic operations (addition, subtraction, etc.)</a:t>
            </a:r>
          </a:p>
          <a:p>
            <a:pPr marL="83210" indent="-83210" defTabSz="832103">
              <a:spcBef>
                <a:spcPts val="1000"/>
              </a:spcBef>
              <a:defRPr sz="2100"/>
            </a:pPr>
            <a:r>
              <a:rPr dirty="0"/>
              <a:t>Economizing: Using available means in such a way that no more highly valued feasible ends are forsaken (</a:t>
            </a:r>
            <a:r>
              <a:rPr i="1" dirty="0"/>
              <a:t>ex-ante</a:t>
            </a:r>
            <a:r>
              <a:rPr dirty="0"/>
              <a:t>)</a:t>
            </a:r>
          </a:p>
          <a:p>
            <a:pPr marL="83210" indent="-83210" defTabSz="832103">
              <a:spcBef>
                <a:spcPts val="1000"/>
              </a:spcBef>
              <a:defRPr sz="2100"/>
            </a:pPr>
            <a:r>
              <a:rPr dirty="0"/>
              <a:t>Subjective valuation involves </a:t>
            </a:r>
            <a:r>
              <a:rPr i="1" dirty="0"/>
              <a:t>ordinal</a:t>
            </a:r>
            <a:r>
              <a:rPr dirty="0"/>
              <a:t> rankings (I like “this” more than “that”), which cannot be subject to arithmetic operations </a:t>
            </a:r>
          </a:p>
          <a:p>
            <a:pPr marL="83210" indent="-83210" defTabSz="832103">
              <a:spcBef>
                <a:spcPts val="1000"/>
              </a:spcBef>
              <a:defRPr sz="2100"/>
            </a:pPr>
            <a:r>
              <a:rPr dirty="0"/>
              <a:t>Producer goods can be arranged in various quantitative combinations to produce technologically feasible consumer goods (e.g. H = 4A+2B = 3A+6C =5A+3F)</a:t>
            </a:r>
          </a:p>
          <a:p>
            <a:pPr marL="83210" indent="-83210" defTabSz="832103">
              <a:spcBef>
                <a:spcPts val="1000"/>
              </a:spcBef>
              <a:defRPr sz="2100"/>
            </a:pPr>
            <a:r>
              <a:rPr dirty="0"/>
              <a:t>The Problem: Need some way to arithmetically compare means and ends to mentally ascertain whether means are being used in an economizing way</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itle 1"/>
          <p:cNvSpPr txBox="1">
            <a:spLocks noGrp="1"/>
          </p:cNvSpPr>
          <p:nvPr>
            <p:ph type="title"/>
          </p:nvPr>
        </p:nvSpPr>
        <p:spPr>
          <a:xfrm>
            <a:off x="1097280" y="286603"/>
            <a:ext cx="10058401" cy="1450757"/>
          </a:xfrm>
          <a:prstGeom prst="rect">
            <a:avLst/>
          </a:prstGeom>
        </p:spPr>
        <p:txBody>
          <a:bodyPr/>
          <a:lstStyle>
            <a:lvl1pPr>
              <a:defRPr spc="-100"/>
            </a:lvl1pPr>
          </a:lstStyle>
          <a:p>
            <a:r>
              <a:t>The Nature of Economic Calculation</a:t>
            </a:r>
          </a:p>
        </p:txBody>
      </p:sp>
      <p:sp>
        <p:nvSpPr>
          <p:cNvPr id="390" name="Content Placeholder 2"/>
          <p:cNvSpPr txBox="1">
            <a:spLocks noGrp="1"/>
          </p:cNvSpPr>
          <p:nvPr>
            <p:ph type="body" idx="1"/>
          </p:nvPr>
        </p:nvSpPr>
        <p:spPr>
          <a:xfrm>
            <a:off x="1193532" y="2316845"/>
            <a:ext cx="9966961" cy="3670839"/>
          </a:xfrm>
          <a:prstGeom prst="rect">
            <a:avLst/>
          </a:prstGeom>
        </p:spPr>
        <p:txBody>
          <a:bodyPr/>
          <a:lstStyle/>
          <a:p>
            <a:pPr marL="91438" indent="-91438">
              <a:defRPr sz="2400"/>
            </a:pPr>
            <a:r>
              <a:rPr dirty="0"/>
              <a:t>There can be no economic calculation using (ordinal, intensive, and subjective) “values”</a:t>
            </a:r>
          </a:p>
          <a:p>
            <a:pPr marL="292608" lvl="1" indent="-91439">
              <a:buChar char=" "/>
              <a:defRPr sz="2400"/>
            </a:pPr>
            <a:r>
              <a:rPr dirty="0"/>
              <a:t>No (cardinal, extensive, and objective) unit naturally available to determine the effectiveness of actions (</a:t>
            </a:r>
            <a:r>
              <a:rPr i="1" dirty="0"/>
              <a:t>ex-ante</a:t>
            </a:r>
            <a:r>
              <a:rPr dirty="0"/>
              <a:t> or </a:t>
            </a:r>
            <a:r>
              <a:rPr i="1" dirty="0"/>
              <a:t>ex-post</a:t>
            </a:r>
            <a:r>
              <a:rPr dirty="0"/>
              <a:t>) through arithmetic operations</a:t>
            </a:r>
          </a:p>
          <a:p>
            <a:pPr marL="91438" indent="-91438">
              <a:defRPr sz="2400"/>
            </a:pPr>
            <a:r>
              <a:rPr dirty="0"/>
              <a:t>How to move from ordinal subjective valuations to precise calculation of anticipated or experienced profit/loss?</a:t>
            </a:r>
          </a:p>
          <a:p>
            <a:pPr marL="292608" lvl="1" indent="-91439">
              <a:buChar char=" "/>
              <a:defRPr sz="2400"/>
            </a:pPr>
            <a:r>
              <a:rPr dirty="0"/>
              <a:t>Answer: The market economy (the “social appraisement process”)</a:t>
            </a:r>
          </a:p>
        </p:txBody>
      </p:sp>
    </p:spTree>
    <p:extLst>
      <p:ext uri="{BB962C8B-B14F-4D97-AF65-F5344CB8AC3E}">
        <p14:creationId xmlns:p14="http://schemas.microsoft.com/office/powerpoint/2010/main" val="228772169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itle 1"/>
          <p:cNvSpPr txBox="1">
            <a:spLocks noGrp="1"/>
          </p:cNvSpPr>
          <p:nvPr>
            <p:ph type="title"/>
          </p:nvPr>
        </p:nvSpPr>
        <p:spPr>
          <a:xfrm>
            <a:off x="1097280" y="286603"/>
            <a:ext cx="10058401" cy="1450757"/>
          </a:xfrm>
          <a:prstGeom prst="rect">
            <a:avLst/>
          </a:prstGeom>
        </p:spPr>
        <p:txBody>
          <a:bodyPr/>
          <a:lstStyle>
            <a:lvl1pPr>
              <a:defRPr spc="-100"/>
            </a:lvl1pPr>
          </a:lstStyle>
          <a:p>
            <a:r>
              <a:t>The Social Appraisement Process</a:t>
            </a:r>
          </a:p>
        </p:txBody>
      </p:sp>
      <p:sp>
        <p:nvSpPr>
          <p:cNvPr id="395" name="Content Placeholder 2"/>
          <p:cNvSpPr txBox="1">
            <a:spLocks noGrp="1"/>
          </p:cNvSpPr>
          <p:nvPr>
            <p:ph type="body" idx="1"/>
          </p:nvPr>
        </p:nvSpPr>
        <p:spPr>
          <a:xfrm>
            <a:off x="1188720" y="2313432"/>
            <a:ext cx="9966960" cy="3670838"/>
          </a:xfrm>
          <a:prstGeom prst="rect">
            <a:avLst/>
          </a:prstGeom>
        </p:spPr>
        <p:txBody>
          <a:bodyPr/>
          <a:lstStyle/>
          <a:p>
            <a:pPr marL="289681" lvl="1" indent="-90524" defTabSz="905255">
              <a:spcBef>
                <a:spcPts val="1100"/>
              </a:spcBef>
              <a:buChar char=" "/>
              <a:defRPr sz="2300"/>
            </a:pPr>
            <a:r>
              <a:rPr dirty="0"/>
              <a:t>Producers value producer goods according to anticipated consumer valuation of consumer goods</a:t>
            </a:r>
            <a:r>
              <a:rPr lang="en-US" dirty="0"/>
              <a:t>.</a:t>
            </a:r>
            <a:endParaRPr dirty="0"/>
          </a:p>
          <a:p>
            <a:pPr marL="289681" lvl="1" indent="-90524" defTabSz="905255">
              <a:spcBef>
                <a:spcPts val="1100"/>
              </a:spcBef>
              <a:buChar char=" "/>
              <a:defRPr sz="2300"/>
            </a:pPr>
            <a:r>
              <a:rPr dirty="0"/>
              <a:t>Use of money in exchanges produces a unified price structure, bridging subjective valuations and objective money prices across goods of all orders</a:t>
            </a:r>
            <a:r>
              <a:rPr lang="en-US" dirty="0"/>
              <a:t>.</a:t>
            </a:r>
            <a:endParaRPr dirty="0"/>
          </a:p>
          <a:p>
            <a:pPr marL="289681" lvl="1" indent="-90524" defTabSz="905255">
              <a:spcBef>
                <a:spcPts val="1100"/>
              </a:spcBef>
              <a:buChar char=" "/>
              <a:defRPr sz="2300"/>
            </a:pPr>
            <a:r>
              <a:rPr dirty="0"/>
              <a:t>Entrepreneurs can mentally ascertain, using basic arithmetic, which production processes are anticipated to yield monetary profit</a:t>
            </a:r>
            <a:r>
              <a:rPr lang="en-US" dirty="0"/>
              <a:t>.</a:t>
            </a:r>
            <a:endParaRPr dirty="0"/>
          </a:p>
          <a:p>
            <a:pPr marL="470732" lvl="2" indent="-90524" defTabSz="905255">
              <a:spcBef>
                <a:spcPts val="1100"/>
              </a:spcBef>
              <a:buChar char=" "/>
              <a:defRPr sz="2300"/>
            </a:pPr>
            <a:r>
              <a:rPr dirty="0"/>
              <a:t>Of course entrepreneurial appraisal could be in error, resulting in monetary loss</a:t>
            </a:r>
            <a:r>
              <a:rPr lang="en-US" dirty="0"/>
              <a:t>.</a:t>
            </a:r>
            <a:endParaRPr dirty="0"/>
          </a:p>
        </p:txBody>
      </p:sp>
    </p:spTree>
    <p:extLst>
      <p:ext uri="{BB962C8B-B14F-4D97-AF65-F5344CB8AC3E}">
        <p14:creationId xmlns:p14="http://schemas.microsoft.com/office/powerpoint/2010/main" val="4160287019"/>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8"/>
          <p:cNvSpPr/>
          <p:nvPr/>
        </p:nvSpPr>
        <p:spPr>
          <a:xfrm>
            <a:off x="-2" y="0"/>
            <a:ext cx="12191987" cy="6858000"/>
          </a:xfrm>
          <a:prstGeom prst="rect">
            <a:avLst/>
          </a:prstGeom>
          <a:solidFill>
            <a:srgbClr val="262626"/>
          </a:solidFill>
          <a:ln w="12700">
            <a:miter lim="400000"/>
          </a:ln>
        </p:spPr>
        <p:txBody>
          <a:bodyPr lIns="45718" tIns="45718" rIns="45718" bIns="45718"/>
          <a:lstStyle/>
          <a:p>
            <a:pPr>
              <a:defRPr>
                <a:solidFill>
                  <a:srgbClr val="FFFFFF"/>
                </a:solidFill>
              </a:defRPr>
            </a:pPr>
            <a:endParaRPr/>
          </a:p>
        </p:txBody>
      </p:sp>
      <p:sp>
        <p:nvSpPr>
          <p:cNvPr id="317" name="Title 1"/>
          <p:cNvSpPr txBox="1">
            <a:spLocks noGrp="1"/>
          </p:cNvSpPr>
          <p:nvPr>
            <p:ph type="title"/>
          </p:nvPr>
        </p:nvSpPr>
        <p:spPr>
          <a:xfrm>
            <a:off x="5116783" y="516835"/>
            <a:ext cx="5977939" cy="1666502"/>
          </a:xfrm>
          <a:prstGeom prst="rect">
            <a:avLst/>
          </a:prstGeom>
        </p:spPr>
        <p:txBody>
          <a:bodyPr/>
          <a:lstStyle>
            <a:lvl1pPr>
              <a:defRPr sz="4000" spc="-100"/>
            </a:lvl1pPr>
          </a:lstStyle>
          <a:p>
            <a:r>
              <a:t>Dr. Joseph Salerno</a:t>
            </a:r>
          </a:p>
        </p:txBody>
      </p:sp>
      <p:pic>
        <p:nvPicPr>
          <p:cNvPr id="318" name="Picture 3" descr="Picture 3"/>
          <p:cNvPicPr>
            <a:picLocks noChangeAspect="1"/>
          </p:cNvPicPr>
          <p:nvPr/>
        </p:nvPicPr>
        <p:blipFill>
          <a:blip r:embed="rId2"/>
          <a:srcRect l="6705" r="15184"/>
          <a:stretch>
            <a:fillRect/>
          </a:stretch>
        </p:blipFill>
        <p:spPr>
          <a:xfrm>
            <a:off x="19" y="8"/>
            <a:ext cx="4580080" cy="6857992"/>
          </a:xfrm>
          <a:prstGeom prst="rect">
            <a:avLst/>
          </a:prstGeom>
          <a:ln w="12700">
            <a:miter lim="400000"/>
          </a:ln>
        </p:spPr>
      </p:pic>
      <p:sp>
        <p:nvSpPr>
          <p:cNvPr id="319" name="Straight Connector 10"/>
          <p:cNvSpPr/>
          <p:nvPr/>
        </p:nvSpPr>
        <p:spPr>
          <a:xfrm>
            <a:off x="5200863" y="2353591"/>
            <a:ext cx="5669282" cy="1"/>
          </a:xfrm>
          <a:prstGeom prst="line">
            <a:avLst/>
          </a:prstGeom>
          <a:ln w="19050">
            <a:solidFill>
              <a:schemeClr val="accent1"/>
            </a:solidFill>
          </a:ln>
        </p:spPr>
        <p:txBody>
          <a:bodyPr lIns="45718" tIns="45718" rIns="45718" bIns="45718"/>
          <a:lstStyle/>
          <a:p>
            <a:endParaRPr/>
          </a:p>
        </p:txBody>
      </p:sp>
      <p:sp>
        <p:nvSpPr>
          <p:cNvPr id="320" name="Content Placeholder 2"/>
          <p:cNvSpPr txBox="1">
            <a:spLocks noGrp="1"/>
          </p:cNvSpPr>
          <p:nvPr>
            <p:ph type="body" sz="half" idx="1"/>
          </p:nvPr>
        </p:nvSpPr>
        <p:spPr>
          <a:xfrm>
            <a:off x="5116784" y="2546224"/>
            <a:ext cx="5977940" cy="3342747"/>
          </a:xfrm>
          <a:prstGeom prst="rect">
            <a:avLst/>
          </a:prstGeom>
        </p:spPr>
        <p:txBody>
          <a:bodyPr/>
          <a:lstStyle>
            <a:lvl1pPr marL="91438" indent="-91438">
              <a:defRPr sz="2400"/>
            </a:lvl1pPr>
          </a:lstStyle>
          <a:p>
            <a:r>
              <a:t>“There thus comes into being the market’s monetary price structure, a genuinely ‘social’ phenomenon in which every unit of exchangeable goods and services is assigned a socially significant cardinal number and which has its roots in the minds of every single member of society yet must forever transcend the contribution of the individual human mind.”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itle 1"/>
          <p:cNvSpPr txBox="1">
            <a:spLocks noGrp="1"/>
          </p:cNvSpPr>
          <p:nvPr>
            <p:ph type="title"/>
          </p:nvPr>
        </p:nvSpPr>
        <p:spPr>
          <a:xfrm>
            <a:off x="1097280" y="286603"/>
            <a:ext cx="10058401" cy="1450757"/>
          </a:xfrm>
          <a:prstGeom prst="rect">
            <a:avLst/>
          </a:prstGeom>
        </p:spPr>
        <p:txBody>
          <a:bodyPr/>
          <a:lstStyle>
            <a:lvl1pPr>
              <a:defRPr spc="-100"/>
            </a:lvl1pPr>
          </a:lstStyle>
          <a:p>
            <a:r>
              <a:t>Mises on the Importance of Value Theory to Calculation Problem</a:t>
            </a:r>
          </a:p>
        </p:txBody>
      </p:sp>
      <p:sp>
        <p:nvSpPr>
          <p:cNvPr id="400" name="Content Placeholder 2"/>
          <p:cNvSpPr txBox="1">
            <a:spLocks noGrp="1"/>
          </p:cNvSpPr>
          <p:nvPr>
            <p:ph type="body" idx="1"/>
          </p:nvPr>
        </p:nvSpPr>
        <p:spPr>
          <a:xfrm>
            <a:off x="1188720" y="2313432"/>
            <a:ext cx="9966960" cy="3670838"/>
          </a:xfrm>
          <a:prstGeom prst="rect">
            <a:avLst/>
          </a:prstGeom>
        </p:spPr>
        <p:txBody>
          <a:bodyPr>
            <a:noAutofit/>
          </a:bodyPr>
          <a:lstStyle/>
          <a:p>
            <a:pPr marL="67665" indent="-67665" defTabSz="676655">
              <a:spcBef>
                <a:spcPts val="800"/>
              </a:spcBef>
              <a:defRPr sz="1700"/>
            </a:pPr>
            <a:r>
              <a:rPr sz="2100" dirty="0"/>
              <a:t>“All attempts at disproving the conclusiveness of my thesis were destined for failure because they did not penetrate the value theory at the core of the problem. All of these books, theses, and essays tried to rescue socialism. They wanted to show that it was indeed possible to construct a socialist commonwealth in which economic calculations could be performed. They failed to see that one must begin with the question of how in an economy consisting of preferring or deferring–that is, making unequal valuations–one can arrive at comparable valuations and the use of equations. So it was that they came upon the absurd idea of recommending the equations of mathematical catallactics, which depict an image devoid of human action, as a substitute for the monetary calculation of the market economy.” (Mises, </a:t>
            </a:r>
            <a:r>
              <a:rPr sz="2100" i="1" dirty="0"/>
              <a:t>Memoirs </a:t>
            </a:r>
            <a:r>
              <a:rPr sz="2100" dirty="0"/>
              <a:t>p. 95)</a:t>
            </a:r>
          </a:p>
        </p:txBody>
      </p:sp>
    </p:spTree>
    <p:extLst>
      <p:ext uri="{BB962C8B-B14F-4D97-AF65-F5344CB8AC3E}">
        <p14:creationId xmlns:p14="http://schemas.microsoft.com/office/powerpoint/2010/main" val="409193271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itle 1"/>
          <p:cNvSpPr txBox="1">
            <a:spLocks noGrp="1"/>
          </p:cNvSpPr>
          <p:nvPr>
            <p:ph type="title"/>
          </p:nvPr>
        </p:nvSpPr>
        <p:spPr>
          <a:xfrm>
            <a:off x="1097280" y="286603"/>
            <a:ext cx="10058401" cy="1450757"/>
          </a:xfrm>
          <a:prstGeom prst="rect">
            <a:avLst/>
          </a:prstGeom>
        </p:spPr>
        <p:txBody>
          <a:bodyPr/>
          <a:lstStyle>
            <a:lvl1pPr>
              <a:defRPr spc="-100"/>
            </a:lvl1pPr>
          </a:lstStyle>
          <a:p>
            <a:r>
              <a:t>Economics vs. Technology</a:t>
            </a:r>
          </a:p>
        </p:txBody>
      </p:sp>
      <p:sp>
        <p:nvSpPr>
          <p:cNvPr id="311" name="Content Placeholder 2"/>
          <p:cNvSpPr txBox="1">
            <a:spLocks noGrp="1"/>
          </p:cNvSpPr>
          <p:nvPr>
            <p:ph type="body" idx="1"/>
          </p:nvPr>
        </p:nvSpPr>
        <p:spPr>
          <a:xfrm>
            <a:off x="1188720" y="2313432"/>
            <a:ext cx="9966960" cy="3670838"/>
          </a:xfrm>
          <a:prstGeom prst="rect">
            <a:avLst/>
          </a:prstGeom>
        </p:spPr>
        <p:txBody>
          <a:bodyPr>
            <a:normAutofit/>
          </a:bodyPr>
          <a:lstStyle/>
          <a:p>
            <a:r>
              <a:rPr sz="2400" dirty="0"/>
              <a:t>The minimization of physical resource expenditure in pursuit of one particular end, regardless of alternative possible employments of those resources, does not deal with economizing but merely reduces resource use to a technological problem.</a:t>
            </a:r>
            <a:endParaRPr lang="en-US" sz="2400" dirty="0"/>
          </a:p>
          <a:p>
            <a:r>
              <a:rPr lang="en-US" sz="2400" dirty="0"/>
              <a:t>“Technology operates with countable and measurable quantities of external things and effects; it knows causal relations between them, but it is foreign to their relevance to human wants and desires. Its field is that of objective use-value only.” (Mises, </a:t>
            </a:r>
            <a:r>
              <a:rPr lang="en-US" sz="2400" i="1" dirty="0"/>
              <a:t>Human Action Scholar’s Edition</a:t>
            </a:r>
            <a:r>
              <a:rPr lang="en-US" sz="2400" dirty="0"/>
              <a:t> p. 208)</a:t>
            </a:r>
          </a:p>
          <a:p>
            <a:endParaRPr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VTI">
  <a:themeElements>
    <a:clrScheme name="RetrospectVTI">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VTI">
      <a:majorFont>
        <a:latin typeface="Helvetica"/>
        <a:ea typeface="Helvetica"/>
        <a:cs typeface="Helvetica"/>
      </a:majorFont>
      <a:minorFont>
        <a:latin typeface="Calibri"/>
        <a:ea typeface="Calibri"/>
        <a:cs typeface="Calibri"/>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rospectVTI">
  <a:themeElements>
    <a:clrScheme name="RetrospectVTI">
      <a:dk1>
        <a:srgbClr val="000000"/>
      </a:dk1>
      <a:lt1>
        <a:srgbClr val="FFFFFF"/>
      </a:lt1>
      <a:dk2>
        <a:srgbClr val="A7A7A7"/>
      </a:dk2>
      <a:lt2>
        <a:srgbClr val="535353"/>
      </a:lt2>
      <a:accent1>
        <a:srgbClr val="1CADE4"/>
      </a:accent1>
      <a:accent2>
        <a:srgbClr val="2683C6"/>
      </a:accent2>
      <a:accent3>
        <a:srgbClr val="28C4CC"/>
      </a:accent3>
      <a:accent4>
        <a:srgbClr val="42BA97"/>
      </a:accent4>
      <a:accent5>
        <a:srgbClr val="3E8853"/>
      </a:accent5>
      <a:accent6>
        <a:srgbClr val="62A39F"/>
      </a:accent6>
      <a:hlink>
        <a:srgbClr val="0000FF"/>
      </a:hlink>
      <a:folHlink>
        <a:srgbClr val="FF00FF"/>
      </a:folHlink>
    </a:clrScheme>
    <a:fontScheme name="RetrospectVTI">
      <a:majorFont>
        <a:latin typeface="Helvetica"/>
        <a:ea typeface="Helvetica"/>
        <a:cs typeface="Helvetica"/>
      </a:majorFont>
      <a:minorFont>
        <a:latin typeface="Calibri"/>
        <a:ea typeface="Calibri"/>
        <a:cs typeface="Calibri"/>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3167</Words>
  <Application>Microsoft Macintosh PowerPoint</Application>
  <PresentationFormat>Widescreen</PresentationFormat>
  <Paragraphs>137</Paragraphs>
  <Slides>29</Slides>
  <Notes>20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RetrospectVTI</vt:lpstr>
      <vt:lpstr>Do Big Data and AI Solve the Socialist Calculation Problem?</vt:lpstr>
      <vt:lpstr>JEBO Special Issue:</vt:lpstr>
      <vt:lpstr>Our Paper</vt:lpstr>
      <vt:lpstr>The Problem of Economic Calculation</vt:lpstr>
      <vt:lpstr>The Nature of Economic Calculation</vt:lpstr>
      <vt:lpstr>The Social Appraisement Process</vt:lpstr>
      <vt:lpstr>Dr. Joseph Salerno</vt:lpstr>
      <vt:lpstr>Mises on the Importance of Value Theory to Calculation Problem</vt:lpstr>
      <vt:lpstr>Economics vs. Technology</vt:lpstr>
      <vt:lpstr>An Example to Illustrate the Difference between Technology and Economics</vt:lpstr>
      <vt:lpstr>The Planner’s Problem</vt:lpstr>
      <vt:lpstr>(Very) Simplified Numerical Example</vt:lpstr>
      <vt:lpstr>Mises on the Premise of the Example</vt:lpstr>
      <vt:lpstr>The Market Economy</vt:lpstr>
      <vt:lpstr>The Problem Facing the Central Planner</vt:lpstr>
      <vt:lpstr>“Of course, some stubborn Marxians raised objections.”   - Bureaucracy, p. 48 </vt:lpstr>
      <vt:lpstr>The Institutional Prerequisites for Economic Calculation</vt:lpstr>
      <vt:lpstr>The hurdles to overcome</vt:lpstr>
      <vt:lpstr>Can “big data” overcome these hurdles?</vt:lpstr>
      <vt:lpstr>Dr. Jeffrey Herbener</vt:lpstr>
      <vt:lpstr>Mises</vt:lpstr>
      <vt:lpstr>What about AI?</vt:lpstr>
      <vt:lpstr>PowerPoint Presentation</vt:lpstr>
      <vt:lpstr>Can labor time serve as a basis for economic calculation? </vt:lpstr>
      <vt:lpstr>Cyber-Communism</vt:lpstr>
      <vt:lpstr>Further Issues with Cyber-Communism</vt:lpstr>
      <vt:lpstr>Read Mises</vt:lpstr>
      <vt:lpstr>Closing Quote</vt:lpstr>
      <vt:lpstr>Cyber-Communism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Big Data and AI Solve the Socialist Calculation Problem?</dc:title>
  <cp:lastModifiedBy>Fegley, Tate</cp:lastModifiedBy>
  <cp:revision>1</cp:revision>
  <dcterms:modified xsi:type="dcterms:W3CDTF">2023-07-27T12:29:02Z</dcterms:modified>
</cp:coreProperties>
</file>