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F70B-84FC-4493-8345-670BB9AAF2F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879B-8964-451C-A82C-5CE0C823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9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F70B-84FC-4493-8345-670BB9AAF2F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879B-8964-451C-A82C-5CE0C823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6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F70B-84FC-4493-8345-670BB9AAF2F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879B-8964-451C-A82C-5CE0C823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76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F70B-84FC-4493-8345-670BB9AAF2F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879B-8964-451C-A82C-5CE0C823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7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F70B-84FC-4493-8345-670BB9AAF2F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879B-8964-451C-A82C-5CE0C823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0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F70B-84FC-4493-8345-670BB9AAF2F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879B-8964-451C-A82C-5CE0C823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9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F70B-84FC-4493-8345-670BB9AAF2F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879B-8964-451C-A82C-5CE0C823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2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F70B-84FC-4493-8345-670BB9AAF2F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879B-8964-451C-A82C-5CE0C823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7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F70B-84FC-4493-8345-670BB9AAF2F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879B-8964-451C-A82C-5CE0C823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65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F70B-84FC-4493-8345-670BB9AAF2F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879B-8964-451C-A82C-5CE0C823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3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BF70B-84FC-4493-8345-670BB9AAF2F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7879B-8964-451C-A82C-5CE0C823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3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BF70B-84FC-4493-8345-670BB9AAF2F8}" type="datetimeFigureOut">
              <a:rPr lang="en-US" smtClean="0"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7879B-8964-451C-A82C-5CE0C823F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3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Praxeology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Mises University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7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 is goal directed behavior.</a:t>
            </a:r>
          </a:p>
          <a:p>
            <a:r>
              <a:rPr lang="en-US" dirty="0" smtClean="0"/>
              <a:t>How do we know </a:t>
            </a:r>
            <a:r>
              <a:rPr lang="en-US" dirty="0" smtClean="0"/>
              <a:t>that </a:t>
            </a:r>
            <a:r>
              <a:rPr lang="en-US" dirty="0" smtClean="0"/>
              <a:t>human beings act?</a:t>
            </a:r>
          </a:p>
          <a:p>
            <a:r>
              <a:rPr lang="en-US" dirty="0" smtClean="0"/>
              <a:t>First person perspective can’t be eliminated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599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 of Praxeology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 Empiricism or Positivism</a:t>
            </a:r>
          </a:p>
          <a:p>
            <a:r>
              <a:rPr lang="en-US" dirty="0" smtClean="0"/>
              <a:t>Historical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9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 Priori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between Mises and Rothbard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705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Polylogism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there more than </a:t>
            </a:r>
            <a:r>
              <a:rPr lang="en-US" smtClean="0"/>
              <a:t>one logic?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51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52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Praxeology</vt:lpstr>
      <vt:lpstr>Action</vt:lpstr>
      <vt:lpstr>Criticisms of Praxeology</vt:lpstr>
      <vt:lpstr> A Priori Knowledge</vt:lpstr>
      <vt:lpstr>Polylogism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Praxeology</dc:title>
  <dc:creator>David Gordon</dc:creator>
  <cp:lastModifiedBy>David Gordon</cp:lastModifiedBy>
  <cp:revision>3</cp:revision>
  <dcterms:created xsi:type="dcterms:W3CDTF">2023-07-22T13:43:02Z</dcterms:created>
  <dcterms:modified xsi:type="dcterms:W3CDTF">2023-07-22T14:20:42Z</dcterms:modified>
</cp:coreProperties>
</file>