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38630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53364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426165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82780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C4A92-BF53-4DF8-9593-4074E179E81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296464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C4A92-BF53-4DF8-9593-4074E179E81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14040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C4A92-BF53-4DF8-9593-4074E179E813}"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417770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C4A92-BF53-4DF8-9593-4074E179E813}"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350822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C4A92-BF53-4DF8-9593-4074E179E813}"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222372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C4A92-BF53-4DF8-9593-4074E179E81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109038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C4A92-BF53-4DF8-9593-4074E179E81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114639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C4A92-BF53-4DF8-9593-4074E179E813}" type="datetimeFigureOut">
              <a:rPr lang="en-US" smtClean="0"/>
              <a:t>7/18/2022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53E9B-D423-49EA-AAD8-7D19F3376E13}" type="slidenum">
              <a:rPr lang="en-US" smtClean="0"/>
              <a:t>‹#›</a:t>
            </a:fld>
            <a:endParaRPr lang="en-US"/>
          </a:p>
        </p:txBody>
      </p:sp>
    </p:spTree>
    <p:extLst>
      <p:ext uri="{BB962C8B-B14F-4D97-AF65-F5344CB8AC3E}">
        <p14:creationId xmlns:p14="http://schemas.microsoft.com/office/powerpoint/2010/main" val="151032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Political Philosophy of Hans Hoppe</a:t>
            </a:r>
            <a:endParaRPr lang="en-US" dirty="0"/>
          </a:p>
        </p:txBody>
      </p:sp>
      <p:sp>
        <p:nvSpPr>
          <p:cNvPr id="3" name="Subtitle 2"/>
          <p:cNvSpPr>
            <a:spLocks noGrp="1"/>
          </p:cNvSpPr>
          <p:nvPr>
            <p:ph type="subTitle" idx="1"/>
          </p:nvPr>
        </p:nvSpPr>
        <p:spPr/>
        <p:txBody>
          <a:bodyPr/>
          <a:lstStyle/>
          <a:p>
            <a:r>
              <a:rPr lang="en-US" dirty="0" smtClean="0"/>
              <a:t>Mises University</a:t>
            </a:r>
          </a:p>
          <a:p>
            <a:r>
              <a:rPr lang="en-US" dirty="0" smtClean="0"/>
              <a:t>July 2022</a:t>
            </a:r>
            <a:endParaRPr lang="en-US" dirty="0"/>
          </a:p>
        </p:txBody>
      </p:sp>
    </p:spTree>
    <p:extLst>
      <p:ext uri="{BB962C8B-B14F-4D97-AF65-F5344CB8AC3E}">
        <p14:creationId xmlns:p14="http://schemas.microsoft.com/office/powerpoint/2010/main" val="3407449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Objections to Pro-Democracy Arguments</a:t>
            </a:r>
            <a:endParaRPr lang="en-US" dirty="0"/>
          </a:p>
        </p:txBody>
      </p:sp>
      <p:sp>
        <p:nvSpPr>
          <p:cNvPr id="3" name="Content Placeholder 2"/>
          <p:cNvSpPr>
            <a:spLocks noGrp="1"/>
          </p:cNvSpPr>
          <p:nvPr>
            <p:ph idx="1"/>
          </p:nvPr>
        </p:nvSpPr>
        <p:spPr/>
        <p:txBody>
          <a:bodyPr>
            <a:normAutofit lnSpcReduction="10000"/>
          </a:bodyPr>
          <a:lstStyle/>
          <a:p>
            <a:r>
              <a:rPr lang="en-US" dirty="0" smtClean="0"/>
              <a:t>Hoppe rejects these pro-democracy arguments.</a:t>
            </a:r>
          </a:p>
          <a:p>
            <a:r>
              <a:rPr lang="en-US" dirty="0" smtClean="0"/>
              <a:t>He does so in a book called </a:t>
            </a:r>
            <a:r>
              <a:rPr lang="en-US" i="1" dirty="0" smtClean="0"/>
              <a:t>Democracy: The God That Failed. </a:t>
            </a:r>
            <a:r>
              <a:rPr lang="en-US" dirty="0" smtClean="0"/>
              <a:t>The title comes from a famous collection of essays published in 1949 called </a:t>
            </a:r>
            <a:r>
              <a:rPr lang="en-US" i="1" dirty="0" smtClean="0"/>
              <a:t>The God That Failed</a:t>
            </a:r>
            <a:r>
              <a:rPr lang="en-US" dirty="0" smtClean="0"/>
              <a:t>. In this collection, a group of former Communist Party members and sympathizers wrote about why that had abandoned communism.</a:t>
            </a:r>
            <a:endParaRPr lang="en-US" i="1" dirty="0"/>
          </a:p>
        </p:txBody>
      </p:sp>
    </p:spTree>
    <p:extLst>
      <p:ext uri="{BB962C8B-B14F-4D97-AF65-F5344CB8AC3E}">
        <p14:creationId xmlns:p14="http://schemas.microsoft.com/office/powerpoint/2010/main" val="3718510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Hoppe’s fundamental objection to democracy is that it ignores rights.</a:t>
            </a:r>
          </a:p>
          <a:p>
            <a:r>
              <a:rPr lang="en-US" dirty="0" smtClean="0"/>
              <a:t>If people have rights in the way Hoppe has argued for, there is no room  for disputes about how to resolve conflicts.  Anyone who interferes with your property rights is guilty of aggression, including  majority voters. The majority can’t tell you how to use your property.</a:t>
            </a:r>
            <a:endParaRPr lang="en-US" dirty="0"/>
          </a:p>
        </p:txBody>
      </p:sp>
    </p:spTree>
    <p:extLst>
      <p:ext uri="{BB962C8B-B14F-4D97-AF65-F5344CB8AC3E}">
        <p14:creationId xmlns:p14="http://schemas.microsoft.com/office/powerpoint/2010/main" val="212072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the State?</a:t>
            </a:r>
            <a:endParaRPr lang="en-US" dirty="0"/>
          </a:p>
        </p:txBody>
      </p:sp>
      <p:sp>
        <p:nvSpPr>
          <p:cNvPr id="3" name="Content Placeholder 2"/>
          <p:cNvSpPr>
            <a:spLocks noGrp="1"/>
          </p:cNvSpPr>
          <p:nvPr>
            <p:ph idx="1"/>
          </p:nvPr>
        </p:nvSpPr>
        <p:spPr/>
        <p:txBody>
          <a:bodyPr>
            <a:normAutofit lnSpcReduction="10000"/>
          </a:bodyPr>
          <a:lstStyle/>
          <a:p>
            <a:r>
              <a:rPr lang="en-US" dirty="0" smtClean="0"/>
              <a:t>Hoppe says that the anti-democracy argument can be used to support anarchism.</a:t>
            </a:r>
          </a:p>
          <a:p>
            <a:r>
              <a:rPr lang="en-US" dirty="0" smtClean="0"/>
              <a:t>A right that stems from self-ownership is your right to self-defense.</a:t>
            </a:r>
          </a:p>
          <a:p>
            <a:r>
              <a:rPr lang="en-US" dirty="0" smtClean="0"/>
              <a:t>This can't be given up, even to a supposed minimal state that claims to be limited to protecting rights. Once this right is surrendered, there is no stopping point to the total state.</a:t>
            </a:r>
            <a:endParaRPr lang="en-US" dirty="0"/>
          </a:p>
        </p:txBody>
      </p:sp>
    </p:spTree>
    <p:extLst>
      <p:ext uri="{BB962C8B-B14F-4D97-AF65-F5344CB8AC3E}">
        <p14:creationId xmlns:p14="http://schemas.microsoft.com/office/powerpoint/2010/main" val="373867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From Mises</a:t>
            </a:r>
            <a:endParaRPr lang="en-US" dirty="0"/>
          </a:p>
        </p:txBody>
      </p:sp>
      <p:sp>
        <p:nvSpPr>
          <p:cNvPr id="3" name="Content Placeholder 2"/>
          <p:cNvSpPr>
            <a:spLocks noGrp="1"/>
          </p:cNvSpPr>
          <p:nvPr>
            <p:ph idx="1"/>
          </p:nvPr>
        </p:nvSpPr>
        <p:spPr/>
        <p:txBody>
          <a:bodyPr>
            <a:normAutofit lnSpcReduction="10000"/>
          </a:bodyPr>
          <a:lstStyle/>
          <a:p>
            <a:r>
              <a:rPr lang="en-US" dirty="0" smtClean="0"/>
              <a:t>Mises has a different view of democracy from Hoppe.</a:t>
            </a:r>
          </a:p>
          <a:p>
            <a:r>
              <a:rPr lang="en-US" dirty="0" smtClean="0"/>
              <a:t>According to Mises, the free market is more democratic than political democracy.</a:t>
            </a:r>
          </a:p>
          <a:p>
            <a:r>
              <a:rPr lang="en-US" dirty="0" smtClean="0"/>
              <a:t>The consumers are really running things. Capitalism is “mass production for the masses.”</a:t>
            </a:r>
          </a:p>
          <a:p>
            <a:r>
              <a:rPr lang="en-US" dirty="0" smtClean="0"/>
              <a:t>This differs from Hans Hoppe’s rights approach.</a:t>
            </a:r>
            <a:endParaRPr lang="en-US" dirty="0"/>
          </a:p>
        </p:txBody>
      </p:sp>
    </p:spTree>
    <p:extLst>
      <p:ext uri="{BB962C8B-B14F-4D97-AF65-F5344CB8AC3E}">
        <p14:creationId xmlns:p14="http://schemas.microsoft.com/office/powerpoint/2010/main" val="1727220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 and the Short Run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Democratic politicians  need to get majority support to gain power and to stay in office. What counts for them is what will get people to support them now. They will make promises that can’t be fulfilled, because the long run doesn’t matter to them.</a:t>
            </a:r>
          </a:p>
          <a:p>
            <a:r>
              <a:rPr lang="en-US" dirty="0" smtClean="0"/>
              <a:t>Monarchies tend to adopt a long run perspective. The king expects that his family will be around for a long time, and he will try to run his  state in an  economically efficient way. </a:t>
            </a:r>
          </a:p>
        </p:txBody>
      </p:sp>
    </p:spTree>
    <p:extLst>
      <p:ext uri="{BB962C8B-B14F-4D97-AF65-F5344CB8AC3E}">
        <p14:creationId xmlns:p14="http://schemas.microsoft.com/office/powerpoint/2010/main" val="3430745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Hoppe uses the two parts of his views that I’ve discussed so far, his theory of rights and his criticism of democracy, to develop a theory of social evolution.</a:t>
            </a:r>
          </a:p>
          <a:p>
            <a:r>
              <a:rPr lang="en-US" dirty="0" smtClean="0"/>
              <a:t>He is engaging in conjectural history. That is, he is using social theory to offer a rational reconstruction of history. </a:t>
            </a:r>
          </a:p>
          <a:p>
            <a:r>
              <a:rPr lang="en-US" dirty="0" smtClean="0"/>
              <a:t>The account of the origin of money by Menger and Mises is an example of conjectural history.</a:t>
            </a:r>
            <a:endParaRPr lang="en-US" dirty="0"/>
          </a:p>
        </p:txBody>
      </p:sp>
    </p:spTree>
    <p:extLst>
      <p:ext uri="{BB962C8B-B14F-4D97-AF65-F5344CB8AC3E}">
        <p14:creationId xmlns:p14="http://schemas.microsoft.com/office/powerpoint/2010/main" val="319155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Hoppe and Pessimism</a:t>
            </a:r>
            <a:endParaRPr lang="en-US" dirty="0"/>
          </a:p>
        </p:txBody>
      </p:sp>
      <p:sp>
        <p:nvSpPr>
          <p:cNvPr id="3" name="Content Placeholder 2"/>
          <p:cNvSpPr>
            <a:spLocks noGrp="1"/>
          </p:cNvSpPr>
          <p:nvPr>
            <p:ph idx="1"/>
          </p:nvPr>
        </p:nvSpPr>
        <p:spPr/>
        <p:txBody>
          <a:bodyPr/>
          <a:lstStyle/>
          <a:p>
            <a:r>
              <a:rPr lang="en-US" dirty="0" smtClean="0"/>
              <a:t>The usual account of history emphasizes progress. History starts with a “war of all against all.” Absolute rule put an end this, and that was eventually replaced with democracy.</a:t>
            </a:r>
          </a:p>
          <a:p>
            <a:r>
              <a:rPr lang="en-US" dirty="0" smtClean="0"/>
              <a:t>Hoppe rejects the myth of progress, although he acknowledges the economic takeoff after the Industrial Revolution.</a:t>
            </a:r>
            <a:endParaRPr lang="en-US" dirty="0"/>
          </a:p>
        </p:txBody>
      </p:sp>
    </p:spTree>
    <p:extLst>
      <p:ext uri="{BB962C8B-B14F-4D97-AF65-F5344CB8AC3E}">
        <p14:creationId xmlns:p14="http://schemas.microsoft.com/office/powerpoint/2010/main" val="1013578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of All Against All</a:t>
            </a:r>
            <a:endParaRPr lang="en-US" dirty="0"/>
          </a:p>
        </p:txBody>
      </p:sp>
      <p:sp>
        <p:nvSpPr>
          <p:cNvPr id="3" name="Content Placeholder 2"/>
          <p:cNvSpPr>
            <a:spLocks noGrp="1"/>
          </p:cNvSpPr>
          <p:nvPr>
            <p:ph idx="1"/>
          </p:nvPr>
        </p:nvSpPr>
        <p:spPr/>
        <p:txBody>
          <a:bodyPr/>
          <a:lstStyle/>
          <a:p>
            <a:r>
              <a:rPr lang="en-US" dirty="0" smtClean="0"/>
              <a:t>Hoppe denies that history started off as a war of all against all. That is a falsehood defended by pro-state intellectuals.</a:t>
            </a:r>
          </a:p>
          <a:p>
            <a:r>
              <a:rPr lang="en-US" dirty="0" smtClean="0"/>
              <a:t>Instead, people naturally accepted the self-ownership and first appropriator accounts of rights. These aren’t “made up” theories, but a common sense way of settling disputes.</a:t>
            </a:r>
            <a:endParaRPr lang="en-US" dirty="0"/>
          </a:p>
        </p:txBody>
      </p:sp>
    </p:spTree>
    <p:extLst>
      <p:ext uri="{BB962C8B-B14F-4D97-AF65-F5344CB8AC3E}">
        <p14:creationId xmlns:p14="http://schemas.microsoft.com/office/powerpoint/2010/main" val="764630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Aristocrats</a:t>
            </a:r>
            <a:endParaRPr lang="en-US" dirty="0"/>
          </a:p>
        </p:txBody>
      </p:sp>
      <p:sp>
        <p:nvSpPr>
          <p:cNvPr id="3" name="Content Placeholder 2"/>
          <p:cNvSpPr>
            <a:spLocks noGrp="1"/>
          </p:cNvSpPr>
          <p:nvPr>
            <p:ph idx="1"/>
          </p:nvPr>
        </p:nvSpPr>
        <p:spPr/>
        <p:txBody>
          <a:bodyPr/>
          <a:lstStyle/>
          <a:p>
            <a:r>
              <a:rPr lang="en-US" dirty="0" smtClean="0"/>
              <a:t>In settling disputes based on these principles, people would tend to gravitate to natural leaders or aristocrats. Feudalism developed from this.</a:t>
            </a:r>
          </a:p>
          <a:p>
            <a:r>
              <a:rPr lang="en-US" dirty="0" smtClean="0"/>
              <a:t>Over time, one aristocrat would tend to become stronger than others and become the king. His power was strictly limited by the other nobles.</a:t>
            </a:r>
            <a:endParaRPr lang="en-US" dirty="0"/>
          </a:p>
        </p:txBody>
      </p:sp>
    </p:spTree>
    <p:extLst>
      <p:ext uri="{BB962C8B-B14F-4D97-AF65-F5344CB8AC3E}">
        <p14:creationId xmlns:p14="http://schemas.microsoft.com/office/powerpoint/2010/main" val="2498487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Feudalism to Absolute Monarchy</a:t>
            </a:r>
            <a:endParaRPr lang="en-US" dirty="0"/>
          </a:p>
        </p:txBody>
      </p:sp>
      <p:sp>
        <p:nvSpPr>
          <p:cNvPr id="3" name="Content Placeholder 2"/>
          <p:cNvSpPr>
            <a:spLocks noGrp="1"/>
          </p:cNvSpPr>
          <p:nvPr>
            <p:ph idx="1"/>
          </p:nvPr>
        </p:nvSpPr>
        <p:spPr/>
        <p:txBody>
          <a:bodyPr/>
          <a:lstStyle/>
          <a:p>
            <a:r>
              <a:rPr lang="en-US" dirty="0" smtClean="0"/>
              <a:t>The king over time undermined the other nobles by allying with the people. He promised them relief from feudal duties.</a:t>
            </a:r>
          </a:p>
          <a:p>
            <a:r>
              <a:rPr lang="en-US" dirty="0" smtClean="0"/>
              <a:t>In doing so, he was helped by “court intellectuals” who wanted to gain power and influence. They defended absolute monarchy by the myth of the need for a monarchy to rescue people from the war of all against all.</a:t>
            </a:r>
            <a:endParaRPr lang="en-US" dirty="0"/>
          </a:p>
        </p:txBody>
      </p:sp>
    </p:spTree>
    <p:extLst>
      <p:ext uri="{BB962C8B-B14F-4D97-AF65-F5344CB8AC3E}">
        <p14:creationId xmlns:p14="http://schemas.microsoft.com/office/powerpoint/2010/main" val="318443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HHH Background</a:t>
            </a:r>
            <a:endParaRPr lang="en-US"/>
          </a:p>
        </p:txBody>
      </p:sp>
      <p:sp>
        <p:nvSpPr>
          <p:cNvPr id="3" name="Content Placeholder 2"/>
          <p:cNvSpPr>
            <a:spLocks noGrp="1"/>
          </p:cNvSpPr>
          <p:nvPr>
            <p:ph idx="1"/>
          </p:nvPr>
        </p:nvSpPr>
        <p:spPr/>
        <p:txBody>
          <a:bodyPr/>
          <a:lstStyle/>
          <a:p>
            <a:r>
              <a:rPr lang="en-US" dirty="0" smtClean="0"/>
              <a:t>Hans Hoppe was born in West Germany and did his graduate work at the Goethe University in Frankfurt.</a:t>
            </a:r>
          </a:p>
          <a:p>
            <a:r>
              <a:rPr lang="en-US" dirty="0" smtClean="0"/>
              <a:t>He studied with </a:t>
            </a:r>
            <a:r>
              <a:rPr lang="en-US" dirty="0" err="1" smtClean="0"/>
              <a:t>Juergen</a:t>
            </a:r>
            <a:r>
              <a:rPr lang="en-US" dirty="0" smtClean="0"/>
              <a:t> Habermas, a leading member of the Frankfurt School and a Marxist.</a:t>
            </a:r>
          </a:p>
          <a:p>
            <a:r>
              <a:rPr lang="en-US" dirty="0" smtClean="0"/>
              <a:t>Hoppe became interested in free market ideas and read Mises and Rothbard.</a:t>
            </a:r>
          </a:p>
          <a:p>
            <a:endParaRPr lang="en-US" dirty="0"/>
          </a:p>
        </p:txBody>
      </p:sp>
    </p:spTree>
    <p:extLst>
      <p:ext uri="{BB962C8B-B14F-4D97-AF65-F5344CB8AC3E}">
        <p14:creationId xmlns:p14="http://schemas.microsoft.com/office/powerpoint/2010/main" val="402906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Monarchy to Democracy</a:t>
            </a:r>
            <a:endParaRPr lang="en-US" dirty="0"/>
          </a:p>
        </p:txBody>
      </p:sp>
      <p:sp>
        <p:nvSpPr>
          <p:cNvPr id="3" name="Content Placeholder 2"/>
          <p:cNvSpPr>
            <a:spLocks noGrp="1"/>
          </p:cNvSpPr>
          <p:nvPr>
            <p:ph idx="1"/>
          </p:nvPr>
        </p:nvSpPr>
        <p:spPr/>
        <p:txBody>
          <a:bodyPr>
            <a:normAutofit fontScale="92500"/>
          </a:bodyPr>
          <a:lstStyle/>
          <a:p>
            <a:r>
              <a:rPr lang="en-US" dirty="0" smtClean="0"/>
              <a:t>The court intellectuals thought </a:t>
            </a:r>
            <a:r>
              <a:rPr lang="en-US" smtClean="0"/>
              <a:t>that they </a:t>
            </a:r>
            <a:r>
              <a:rPr lang="en-US" dirty="0" smtClean="0"/>
              <a:t>could gain more power by abandoning the monarch and appealing to the people through pro-democracy arguments.</a:t>
            </a:r>
          </a:p>
          <a:p>
            <a:r>
              <a:rPr lang="en-US" dirty="0" smtClean="0"/>
              <a:t>This is what happened during the French Revolution.</a:t>
            </a:r>
          </a:p>
          <a:p>
            <a:r>
              <a:rPr lang="en-US" dirty="0" smtClean="0"/>
              <a:t>I’ve covered only a few main themes in Hoppe’s political philosophy, but I hope I have shown how central his account of rights is in his thinking.</a:t>
            </a:r>
          </a:p>
          <a:p>
            <a:endParaRPr lang="en-US" dirty="0"/>
          </a:p>
          <a:p>
            <a:endParaRPr lang="en-US" dirty="0"/>
          </a:p>
        </p:txBody>
      </p:sp>
    </p:spTree>
    <p:extLst>
      <p:ext uri="{BB962C8B-B14F-4D97-AF65-F5344CB8AC3E}">
        <p14:creationId xmlns:p14="http://schemas.microsoft.com/office/powerpoint/2010/main" val="12429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HHH Background Continued</a:t>
            </a:r>
            <a:endParaRPr lang="en-US" dirty="0"/>
          </a:p>
        </p:txBody>
      </p:sp>
      <p:sp>
        <p:nvSpPr>
          <p:cNvPr id="3" name="Content Placeholder 2"/>
          <p:cNvSpPr>
            <a:spLocks noGrp="1"/>
          </p:cNvSpPr>
          <p:nvPr>
            <p:ph idx="1"/>
          </p:nvPr>
        </p:nvSpPr>
        <p:spPr/>
        <p:txBody>
          <a:bodyPr/>
          <a:lstStyle/>
          <a:p>
            <a:r>
              <a:rPr lang="en-US" dirty="0" smtClean="0"/>
              <a:t>Hoppe came to the United States to study with Rothbard, who was greatly impressed with his work.</a:t>
            </a:r>
          </a:p>
          <a:p>
            <a:r>
              <a:rPr lang="en-US" dirty="0" smtClean="0"/>
              <a:t>When Rothbard moved to UNLV, Hoppe joined him  and became a Professor of Economics there.</a:t>
            </a:r>
          </a:p>
          <a:p>
            <a:r>
              <a:rPr lang="en-US" dirty="0" smtClean="0"/>
              <a:t>He founded the Property and Freedom Society.</a:t>
            </a:r>
            <a:endParaRPr lang="en-US" dirty="0"/>
          </a:p>
        </p:txBody>
      </p:sp>
    </p:spTree>
    <p:extLst>
      <p:ext uri="{BB962C8B-B14F-4D97-AF65-F5344CB8AC3E}">
        <p14:creationId xmlns:p14="http://schemas.microsoft.com/office/powerpoint/2010/main" val="20812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Hoppe’s Contributions</a:t>
            </a:r>
            <a:endParaRPr lang="en-US" dirty="0"/>
          </a:p>
        </p:txBody>
      </p:sp>
      <p:sp>
        <p:nvSpPr>
          <p:cNvPr id="3" name="Content Placeholder 2"/>
          <p:cNvSpPr>
            <a:spLocks noGrp="1"/>
          </p:cNvSpPr>
          <p:nvPr>
            <p:ph idx="1"/>
          </p:nvPr>
        </p:nvSpPr>
        <p:spPr/>
        <p:txBody>
          <a:bodyPr>
            <a:normAutofit fontScale="92500"/>
          </a:bodyPr>
          <a:lstStyle/>
          <a:p>
            <a:r>
              <a:rPr lang="en-US" dirty="0" smtClean="0"/>
              <a:t>Hans Hoppe is the leading successor to Murray Rothbard in political philosophy and has made major contributions in a number of areas.</a:t>
            </a:r>
          </a:p>
          <a:p>
            <a:r>
              <a:rPr lang="en-US" dirty="0" smtClean="0"/>
              <a:t>I’m going to discuss three of these: argumentation ethics, the criticism of democracy, and the theory of social evolution.</a:t>
            </a:r>
          </a:p>
          <a:p>
            <a:r>
              <a:rPr lang="en-US" dirty="0" smtClean="0"/>
              <a:t>As with any important thinker, we need to understand what he is saying first. This is what I’ll be trying to do. </a:t>
            </a:r>
            <a:endParaRPr lang="en-US" dirty="0"/>
          </a:p>
        </p:txBody>
      </p:sp>
    </p:spTree>
    <p:extLst>
      <p:ext uri="{BB962C8B-B14F-4D97-AF65-F5344CB8AC3E}">
        <p14:creationId xmlns:p14="http://schemas.microsoft.com/office/powerpoint/2010/main" val="2057679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Starting Point  of Political Philosophy</a:t>
            </a:r>
            <a:endParaRPr lang="en-US" dirty="0"/>
          </a:p>
        </p:txBody>
      </p:sp>
      <p:sp>
        <p:nvSpPr>
          <p:cNvPr id="3" name="Content Placeholder 2"/>
          <p:cNvSpPr>
            <a:spLocks noGrp="1"/>
          </p:cNvSpPr>
          <p:nvPr>
            <p:ph idx="1"/>
          </p:nvPr>
        </p:nvSpPr>
        <p:spPr/>
        <p:txBody>
          <a:bodyPr>
            <a:normAutofit lnSpcReduction="10000"/>
          </a:bodyPr>
          <a:lstStyle/>
          <a:p>
            <a:r>
              <a:rPr lang="en-US" dirty="0" smtClean="0"/>
              <a:t>Hoppe says that conflicts between people arise because of scarcity. Because goods aren’t superabundant, people want  to use the same resource.</a:t>
            </a:r>
          </a:p>
          <a:p>
            <a:r>
              <a:rPr lang="en-US" dirty="0" smtClean="0"/>
              <a:t>In order to resolve conflicts, we need rules that assign control of each resource to one person.</a:t>
            </a:r>
          </a:p>
          <a:p>
            <a:r>
              <a:rPr lang="en-US" dirty="0" smtClean="0"/>
              <a:t>All rights are property rights. If we have the right rules, we can resolve all disputes.</a:t>
            </a:r>
            <a:endParaRPr lang="en-US" dirty="0"/>
          </a:p>
        </p:txBody>
      </p:sp>
    </p:spTree>
    <p:extLst>
      <p:ext uri="{BB962C8B-B14F-4D97-AF65-F5344CB8AC3E}">
        <p14:creationId xmlns:p14="http://schemas.microsoft.com/office/powerpoint/2010/main" val="190223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Argumentation Ethics</a:t>
            </a:r>
            <a:endParaRPr lang="en-US" dirty="0"/>
          </a:p>
        </p:txBody>
      </p:sp>
      <p:sp>
        <p:nvSpPr>
          <p:cNvPr id="3" name="Content Placeholder 2"/>
          <p:cNvSpPr>
            <a:spLocks noGrp="1"/>
          </p:cNvSpPr>
          <p:nvPr>
            <p:ph idx="1"/>
          </p:nvPr>
        </p:nvSpPr>
        <p:spPr/>
        <p:txBody>
          <a:bodyPr/>
          <a:lstStyle/>
          <a:p>
            <a:r>
              <a:rPr lang="en-US" dirty="0" smtClean="0"/>
              <a:t>Hoppe developed argumentation ethics from the work of Habermas and Karl-Otto </a:t>
            </a:r>
            <a:r>
              <a:rPr lang="en-US" dirty="0" err="1" smtClean="0"/>
              <a:t>Apel</a:t>
            </a:r>
            <a:r>
              <a:rPr lang="en-US" dirty="0" smtClean="0"/>
              <a:t>.</a:t>
            </a:r>
          </a:p>
          <a:p>
            <a:r>
              <a:rPr lang="en-US" dirty="0" smtClean="0"/>
              <a:t>All truth claims must be supported by argument. This can’t be denied. “You can’t argue that you can’t argue.”</a:t>
            </a:r>
          </a:p>
          <a:p>
            <a:r>
              <a:rPr lang="en-US" dirty="0" smtClean="0"/>
              <a:t>We can find out what people’s rights are by figuring out the conditions for rational discussion.</a:t>
            </a:r>
          </a:p>
        </p:txBody>
      </p:sp>
    </p:spTree>
    <p:extLst>
      <p:ext uri="{BB962C8B-B14F-4D97-AF65-F5344CB8AC3E}">
        <p14:creationId xmlns:p14="http://schemas.microsoft.com/office/powerpoint/2010/main" val="423284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Hoppe’s Innovation</a:t>
            </a:r>
            <a:endParaRPr lang="en-US" dirty="0"/>
          </a:p>
        </p:txBody>
      </p:sp>
      <p:sp>
        <p:nvSpPr>
          <p:cNvPr id="3" name="Content Placeholder 2"/>
          <p:cNvSpPr>
            <a:spLocks noGrp="1"/>
          </p:cNvSpPr>
          <p:nvPr>
            <p:ph idx="1"/>
          </p:nvPr>
        </p:nvSpPr>
        <p:spPr/>
        <p:txBody>
          <a:bodyPr/>
          <a:lstStyle/>
          <a:p>
            <a:r>
              <a:rPr lang="en-US" dirty="0" smtClean="0"/>
              <a:t>What are these conditions? Hoppe’s innovation is to answer this question in a different way from the answers of Habermas and </a:t>
            </a:r>
            <a:r>
              <a:rPr lang="en-US" dirty="0" err="1" smtClean="0"/>
              <a:t>Apel</a:t>
            </a:r>
            <a:r>
              <a:rPr lang="en-US" dirty="0" smtClean="0"/>
              <a:t>.</a:t>
            </a:r>
          </a:p>
          <a:p>
            <a:r>
              <a:rPr lang="en-US" dirty="0" smtClean="0"/>
              <a:t>In order to argue, you must own yourself. To deny this is a “performative contradiction.” My act of denial shows that I do own myself.</a:t>
            </a:r>
            <a:endParaRPr lang="en-US" dirty="0"/>
          </a:p>
        </p:txBody>
      </p:sp>
    </p:spTree>
    <p:extLst>
      <p:ext uri="{BB962C8B-B14F-4D97-AF65-F5344CB8AC3E}">
        <p14:creationId xmlns:p14="http://schemas.microsoft.com/office/powerpoint/2010/main" val="107607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Continued</a:t>
            </a:r>
            <a:endParaRPr lang="en-US" dirty="0"/>
          </a:p>
        </p:txBody>
      </p:sp>
      <p:sp>
        <p:nvSpPr>
          <p:cNvPr id="3" name="Content Placeholder 2"/>
          <p:cNvSpPr>
            <a:spLocks noGrp="1"/>
          </p:cNvSpPr>
          <p:nvPr>
            <p:ph idx="1"/>
          </p:nvPr>
        </p:nvSpPr>
        <p:spPr/>
        <p:txBody>
          <a:bodyPr/>
          <a:lstStyle/>
          <a:p>
            <a:r>
              <a:rPr lang="en-US" dirty="0" smtClean="0"/>
              <a:t>Owning your self isn’t enough to engage in argument.</a:t>
            </a:r>
          </a:p>
          <a:p>
            <a:r>
              <a:rPr lang="en-US" dirty="0" smtClean="0"/>
              <a:t>Your must also own physical resources. How can these be acquired?</a:t>
            </a:r>
          </a:p>
          <a:p>
            <a:r>
              <a:rPr lang="en-US" dirty="0" smtClean="0"/>
              <a:t>Hoppe says only a first user rule can avoid conflict. With other rules, you might claim to acquire property that someone else is using.</a:t>
            </a:r>
          </a:p>
          <a:p>
            <a:r>
              <a:rPr lang="en-US" dirty="0" smtClean="0"/>
              <a:t>All rules are universal.</a:t>
            </a:r>
          </a:p>
        </p:txBody>
      </p:sp>
    </p:spTree>
    <p:extLst>
      <p:ext uri="{BB962C8B-B14F-4D97-AF65-F5344CB8AC3E}">
        <p14:creationId xmlns:p14="http://schemas.microsoft.com/office/powerpoint/2010/main" val="2197944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 </a:t>
            </a:r>
            <a:endParaRPr lang="en-US" dirty="0"/>
          </a:p>
        </p:txBody>
      </p:sp>
      <p:sp>
        <p:nvSpPr>
          <p:cNvPr id="3" name="Content Placeholder 2"/>
          <p:cNvSpPr>
            <a:spLocks noGrp="1"/>
          </p:cNvSpPr>
          <p:nvPr>
            <p:ph idx="1"/>
          </p:nvPr>
        </p:nvSpPr>
        <p:spPr/>
        <p:txBody>
          <a:bodyPr/>
          <a:lstStyle/>
          <a:p>
            <a:r>
              <a:rPr lang="en-US" dirty="0" smtClean="0"/>
              <a:t>Many people assume that democracy is a “good thing”. Isn’t it better that people rule themselves, rather than be subjects in a dictatorship?</a:t>
            </a:r>
          </a:p>
          <a:p>
            <a:r>
              <a:rPr lang="en-US" dirty="0" smtClean="0"/>
              <a:t>Even if we don’t have a dictatorship, isn’t it better to decide conflicts by accepting what wins in a fair election?</a:t>
            </a:r>
          </a:p>
          <a:p>
            <a:endParaRPr lang="en-US" dirty="0"/>
          </a:p>
        </p:txBody>
      </p:sp>
    </p:spTree>
    <p:extLst>
      <p:ext uri="{BB962C8B-B14F-4D97-AF65-F5344CB8AC3E}">
        <p14:creationId xmlns:p14="http://schemas.microsoft.com/office/powerpoint/2010/main" val="655174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1183</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Political Philosophy of Hans Hoppe</vt:lpstr>
      <vt:lpstr>HHH Background</vt:lpstr>
      <vt:lpstr>HHH Background Continued</vt:lpstr>
      <vt:lpstr>Hoppe’s Contributions</vt:lpstr>
      <vt:lpstr>The Starting Point  of Political Philosophy</vt:lpstr>
      <vt:lpstr>Argumentation Ethics</vt:lpstr>
      <vt:lpstr>Hoppe’s Innovation</vt:lpstr>
      <vt:lpstr>Innovation Continued</vt:lpstr>
      <vt:lpstr>Democracy </vt:lpstr>
      <vt:lpstr>Objections to Pro-Democracy Arguments</vt:lpstr>
      <vt:lpstr>Objections Continued</vt:lpstr>
      <vt:lpstr>What’s Wrong with the State?</vt:lpstr>
      <vt:lpstr>Difference From Mises</vt:lpstr>
      <vt:lpstr>Democracy and the Short Run </vt:lpstr>
      <vt:lpstr>Social Evolution</vt:lpstr>
      <vt:lpstr>Hoppe and Pessimism</vt:lpstr>
      <vt:lpstr>The War of All Against All</vt:lpstr>
      <vt:lpstr>Natural Aristocrats</vt:lpstr>
      <vt:lpstr>From Feudalism to Absolute Monarchy</vt:lpstr>
      <vt:lpstr>From Monarchy to Democracy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Philosophy of Hans Hoppe</dc:title>
  <dc:creator>David Gordon</dc:creator>
  <cp:lastModifiedBy>David Gordon</cp:lastModifiedBy>
  <cp:revision>34</cp:revision>
  <dcterms:created xsi:type="dcterms:W3CDTF">2021-07-11T22:37:22Z</dcterms:created>
  <dcterms:modified xsi:type="dcterms:W3CDTF">2022-07-18T15:04:58Z</dcterms:modified>
</cp:coreProperties>
</file>