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30"/>
  </p:notesMasterIdLst>
  <p:sldIdLst>
    <p:sldId id="318" r:id="rId2"/>
    <p:sldId id="327" r:id="rId3"/>
    <p:sldId id="319" r:id="rId4"/>
    <p:sldId id="290" r:id="rId5"/>
    <p:sldId id="321" r:id="rId6"/>
    <p:sldId id="320" r:id="rId7"/>
    <p:sldId id="322" r:id="rId8"/>
    <p:sldId id="323" r:id="rId9"/>
    <p:sldId id="324" r:id="rId10"/>
    <p:sldId id="302" r:id="rId11"/>
    <p:sldId id="300" r:id="rId12"/>
    <p:sldId id="301" r:id="rId13"/>
    <p:sldId id="325" r:id="rId14"/>
    <p:sldId id="303" r:id="rId15"/>
    <p:sldId id="307" r:id="rId16"/>
    <p:sldId id="315" r:id="rId17"/>
    <p:sldId id="314" r:id="rId18"/>
    <p:sldId id="308" r:id="rId19"/>
    <p:sldId id="309" r:id="rId20"/>
    <p:sldId id="311" r:id="rId21"/>
    <p:sldId id="306" r:id="rId22"/>
    <p:sldId id="312" r:id="rId23"/>
    <p:sldId id="295" r:id="rId24"/>
    <p:sldId id="326" r:id="rId25"/>
    <p:sldId id="313" r:id="rId26"/>
    <p:sldId id="316" r:id="rId27"/>
    <p:sldId id="317" r:id="rId28"/>
    <p:sldId id="278"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A3AD11-8F56-4BBD-874C-4593ED66AF5D}" v="18" dt="2022-07-26T10:54:06.3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95" autoAdjust="0"/>
    <p:restoredTop sz="94660"/>
  </p:normalViewPr>
  <p:slideViewPr>
    <p:cSldViewPr snapToGrid="0">
      <p:cViewPr>
        <p:scale>
          <a:sx n="81" d="100"/>
          <a:sy n="81" d="100"/>
        </p:scale>
        <p:origin x="4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r Bylund" userId="47c4307fe7e462b0" providerId="LiveId" clId="{67893FE5-4E59-4C21-9722-5985B228FD1B}"/>
    <pc:docChg chg="undo redo custSel addSld delSld modSld sldOrd">
      <pc:chgData name="Per Bylund" userId="47c4307fe7e462b0" providerId="LiveId" clId="{67893FE5-4E59-4C21-9722-5985B228FD1B}" dt="2021-07-22T11:38:04.513" v="9259" actId="2696"/>
      <pc:docMkLst>
        <pc:docMk/>
      </pc:docMkLst>
      <pc:sldChg chg="modSp del mod">
        <pc:chgData name="Per Bylund" userId="47c4307fe7e462b0" providerId="LiveId" clId="{67893FE5-4E59-4C21-9722-5985B228FD1B}" dt="2021-07-19T19:05:22.979" v="8" actId="2696"/>
        <pc:sldMkLst>
          <pc:docMk/>
          <pc:sldMk cId="2031555760" sldId="256"/>
        </pc:sldMkLst>
        <pc:spChg chg="mod">
          <ac:chgData name="Per Bylund" userId="47c4307fe7e462b0" providerId="LiveId" clId="{67893FE5-4E59-4C21-9722-5985B228FD1B}" dt="2021-07-08T13:23:15.471" v="2"/>
          <ac:spMkLst>
            <pc:docMk/>
            <pc:sldMk cId="2031555760" sldId="256"/>
            <ac:spMk id="2" creationId="{856A78E4-BCA1-4082-A927-9FF19A62095A}"/>
          </ac:spMkLst>
        </pc:spChg>
      </pc:sldChg>
      <pc:sldChg chg="del">
        <pc:chgData name="Per Bylund" userId="47c4307fe7e462b0" providerId="LiveId" clId="{67893FE5-4E59-4C21-9722-5985B228FD1B}" dt="2021-07-19T19:25:40.103" v="176" actId="47"/>
        <pc:sldMkLst>
          <pc:docMk/>
          <pc:sldMk cId="2777201929" sldId="258"/>
        </pc:sldMkLst>
      </pc:sldChg>
      <pc:sldChg chg="del">
        <pc:chgData name="Per Bylund" userId="47c4307fe7e462b0" providerId="LiveId" clId="{67893FE5-4E59-4C21-9722-5985B228FD1B}" dt="2021-07-19T19:25:40.103" v="176" actId="47"/>
        <pc:sldMkLst>
          <pc:docMk/>
          <pc:sldMk cId="1566988376" sldId="259"/>
        </pc:sldMkLst>
      </pc:sldChg>
      <pc:sldChg chg="del">
        <pc:chgData name="Per Bylund" userId="47c4307fe7e462b0" providerId="LiveId" clId="{67893FE5-4E59-4C21-9722-5985B228FD1B}" dt="2021-07-19T19:25:40.103" v="176" actId="47"/>
        <pc:sldMkLst>
          <pc:docMk/>
          <pc:sldMk cId="794497080" sldId="261"/>
        </pc:sldMkLst>
      </pc:sldChg>
      <pc:sldChg chg="del">
        <pc:chgData name="Per Bylund" userId="47c4307fe7e462b0" providerId="LiveId" clId="{67893FE5-4E59-4C21-9722-5985B228FD1B}" dt="2021-07-19T19:25:40.103" v="176" actId="47"/>
        <pc:sldMkLst>
          <pc:docMk/>
          <pc:sldMk cId="468027062" sldId="262"/>
        </pc:sldMkLst>
      </pc:sldChg>
      <pc:sldChg chg="del">
        <pc:chgData name="Per Bylund" userId="47c4307fe7e462b0" providerId="LiveId" clId="{67893FE5-4E59-4C21-9722-5985B228FD1B}" dt="2021-07-19T19:25:40.103" v="176" actId="47"/>
        <pc:sldMkLst>
          <pc:docMk/>
          <pc:sldMk cId="1363600998" sldId="263"/>
        </pc:sldMkLst>
      </pc:sldChg>
      <pc:sldChg chg="del">
        <pc:chgData name="Per Bylund" userId="47c4307fe7e462b0" providerId="LiveId" clId="{67893FE5-4E59-4C21-9722-5985B228FD1B}" dt="2021-07-19T19:25:40.103" v="176" actId="47"/>
        <pc:sldMkLst>
          <pc:docMk/>
          <pc:sldMk cId="1685287257" sldId="264"/>
        </pc:sldMkLst>
      </pc:sldChg>
      <pc:sldChg chg="del">
        <pc:chgData name="Per Bylund" userId="47c4307fe7e462b0" providerId="LiveId" clId="{67893FE5-4E59-4C21-9722-5985B228FD1B}" dt="2021-07-19T19:25:40.103" v="176" actId="47"/>
        <pc:sldMkLst>
          <pc:docMk/>
          <pc:sldMk cId="1410854949" sldId="265"/>
        </pc:sldMkLst>
      </pc:sldChg>
      <pc:sldChg chg="del">
        <pc:chgData name="Per Bylund" userId="47c4307fe7e462b0" providerId="LiveId" clId="{67893FE5-4E59-4C21-9722-5985B228FD1B}" dt="2021-07-19T19:25:40.103" v="176" actId="47"/>
        <pc:sldMkLst>
          <pc:docMk/>
          <pc:sldMk cId="1211257812" sldId="266"/>
        </pc:sldMkLst>
      </pc:sldChg>
      <pc:sldChg chg="del">
        <pc:chgData name="Per Bylund" userId="47c4307fe7e462b0" providerId="LiveId" clId="{67893FE5-4E59-4C21-9722-5985B228FD1B}" dt="2021-07-19T19:25:40.103" v="176" actId="47"/>
        <pc:sldMkLst>
          <pc:docMk/>
          <pc:sldMk cId="2754519204" sldId="267"/>
        </pc:sldMkLst>
      </pc:sldChg>
      <pc:sldChg chg="del">
        <pc:chgData name="Per Bylund" userId="47c4307fe7e462b0" providerId="LiveId" clId="{67893FE5-4E59-4C21-9722-5985B228FD1B}" dt="2021-07-19T19:25:40.103" v="176" actId="47"/>
        <pc:sldMkLst>
          <pc:docMk/>
          <pc:sldMk cId="3830472758" sldId="268"/>
        </pc:sldMkLst>
      </pc:sldChg>
      <pc:sldChg chg="del">
        <pc:chgData name="Per Bylund" userId="47c4307fe7e462b0" providerId="LiveId" clId="{67893FE5-4E59-4C21-9722-5985B228FD1B}" dt="2021-07-19T19:25:40.103" v="176" actId="47"/>
        <pc:sldMkLst>
          <pc:docMk/>
          <pc:sldMk cId="567943444" sldId="269"/>
        </pc:sldMkLst>
      </pc:sldChg>
      <pc:sldChg chg="del">
        <pc:chgData name="Per Bylund" userId="47c4307fe7e462b0" providerId="LiveId" clId="{67893FE5-4E59-4C21-9722-5985B228FD1B}" dt="2021-07-19T19:25:40.103" v="176" actId="47"/>
        <pc:sldMkLst>
          <pc:docMk/>
          <pc:sldMk cId="682080196" sldId="270"/>
        </pc:sldMkLst>
      </pc:sldChg>
      <pc:sldChg chg="del">
        <pc:chgData name="Per Bylund" userId="47c4307fe7e462b0" providerId="LiveId" clId="{67893FE5-4E59-4C21-9722-5985B228FD1B}" dt="2021-07-19T19:25:40.103" v="176" actId="47"/>
        <pc:sldMkLst>
          <pc:docMk/>
          <pc:sldMk cId="3959500962" sldId="271"/>
        </pc:sldMkLst>
      </pc:sldChg>
      <pc:sldChg chg="del">
        <pc:chgData name="Per Bylund" userId="47c4307fe7e462b0" providerId="LiveId" clId="{67893FE5-4E59-4C21-9722-5985B228FD1B}" dt="2021-07-19T19:25:40.103" v="176" actId="47"/>
        <pc:sldMkLst>
          <pc:docMk/>
          <pc:sldMk cId="1917817996" sldId="272"/>
        </pc:sldMkLst>
      </pc:sldChg>
      <pc:sldChg chg="del">
        <pc:chgData name="Per Bylund" userId="47c4307fe7e462b0" providerId="LiveId" clId="{67893FE5-4E59-4C21-9722-5985B228FD1B}" dt="2021-07-19T19:25:40.103" v="176" actId="47"/>
        <pc:sldMkLst>
          <pc:docMk/>
          <pc:sldMk cId="998943446" sldId="273"/>
        </pc:sldMkLst>
      </pc:sldChg>
      <pc:sldChg chg="del">
        <pc:chgData name="Per Bylund" userId="47c4307fe7e462b0" providerId="LiveId" clId="{67893FE5-4E59-4C21-9722-5985B228FD1B}" dt="2021-07-19T19:25:40.103" v="176" actId="47"/>
        <pc:sldMkLst>
          <pc:docMk/>
          <pc:sldMk cId="3334802578" sldId="274"/>
        </pc:sldMkLst>
      </pc:sldChg>
      <pc:sldChg chg="add del">
        <pc:chgData name="Per Bylund" userId="47c4307fe7e462b0" providerId="LiveId" clId="{67893FE5-4E59-4C21-9722-5985B228FD1B}" dt="2021-07-19T19:05:42.750" v="12" actId="47"/>
        <pc:sldMkLst>
          <pc:docMk/>
          <pc:sldMk cId="525846598" sldId="277"/>
        </pc:sldMkLst>
      </pc:sldChg>
      <pc:sldChg chg="delSp modSp mod">
        <pc:chgData name="Per Bylund" userId="47c4307fe7e462b0" providerId="LiveId" clId="{67893FE5-4E59-4C21-9722-5985B228FD1B}" dt="2021-07-20T16:38:37.896" v="4064" actId="14100"/>
        <pc:sldMkLst>
          <pc:docMk/>
          <pc:sldMk cId="3954140611" sldId="278"/>
        </pc:sldMkLst>
        <pc:spChg chg="mod">
          <ac:chgData name="Per Bylund" userId="47c4307fe7e462b0" providerId="LiveId" clId="{67893FE5-4E59-4C21-9722-5985B228FD1B}" dt="2021-07-20T16:38:30.016" v="4063" actId="14100"/>
          <ac:spMkLst>
            <pc:docMk/>
            <pc:sldMk cId="3954140611" sldId="278"/>
            <ac:spMk id="3" creationId="{0CB83D8A-ACCD-47AC-92EE-413BDA3CD1F7}"/>
          </ac:spMkLst>
        </pc:spChg>
        <pc:picChg chg="del">
          <ac:chgData name="Per Bylund" userId="47c4307fe7e462b0" providerId="LiveId" clId="{67893FE5-4E59-4C21-9722-5985B228FD1B}" dt="2021-07-19T19:26:57.306" v="236" actId="478"/>
          <ac:picMkLst>
            <pc:docMk/>
            <pc:sldMk cId="3954140611" sldId="278"/>
            <ac:picMk id="7" creationId="{B1BEF079-7256-45B9-8ABA-61F3018DECD4}"/>
          </ac:picMkLst>
        </pc:picChg>
        <pc:picChg chg="mod">
          <ac:chgData name="Per Bylund" userId="47c4307fe7e462b0" providerId="LiveId" clId="{67893FE5-4E59-4C21-9722-5985B228FD1B}" dt="2021-07-20T16:38:37.896" v="4064" actId="14100"/>
          <ac:picMkLst>
            <pc:docMk/>
            <pc:sldMk cId="3954140611" sldId="278"/>
            <ac:picMk id="9" creationId="{1E989EA3-A0CB-47D7-9D84-C474E589F27D}"/>
          </ac:picMkLst>
        </pc:picChg>
      </pc:sldChg>
      <pc:sldChg chg="del">
        <pc:chgData name="Per Bylund" userId="47c4307fe7e462b0" providerId="LiveId" clId="{67893FE5-4E59-4C21-9722-5985B228FD1B}" dt="2021-07-19T19:25:40.103" v="176" actId="47"/>
        <pc:sldMkLst>
          <pc:docMk/>
          <pc:sldMk cId="2960480796" sldId="279"/>
        </pc:sldMkLst>
      </pc:sldChg>
      <pc:sldChg chg="del">
        <pc:chgData name="Per Bylund" userId="47c4307fe7e462b0" providerId="LiveId" clId="{67893FE5-4E59-4C21-9722-5985B228FD1B}" dt="2021-07-19T19:25:40.103" v="176" actId="47"/>
        <pc:sldMkLst>
          <pc:docMk/>
          <pc:sldMk cId="1185715111" sldId="280"/>
        </pc:sldMkLst>
      </pc:sldChg>
      <pc:sldChg chg="del">
        <pc:chgData name="Per Bylund" userId="47c4307fe7e462b0" providerId="LiveId" clId="{67893FE5-4E59-4C21-9722-5985B228FD1B}" dt="2021-07-19T19:25:40.103" v="176" actId="47"/>
        <pc:sldMkLst>
          <pc:docMk/>
          <pc:sldMk cId="4259230107" sldId="281"/>
        </pc:sldMkLst>
      </pc:sldChg>
      <pc:sldChg chg="del">
        <pc:chgData name="Per Bylund" userId="47c4307fe7e462b0" providerId="LiveId" clId="{67893FE5-4E59-4C21-9722-5985B228FD1B}" dt="2021-07-19T19:25:40.103" v="176" actId="47"/>
        <pc:sldMkLst>
          <pc:docMk/>
          <pc:sldMk cId="689368552" sldId="282"/>
        </pc:sldMkLst>
      </pc:sldChg>
      <pc:sldChg chg="del">
        <pc:chgData name="Per Bylund" userId="47c4307fe7e462b0" providerId="LiveId" clId="{67893FE5-4E59-4C21-9722-5985B228FD1B}" dt="2021-07-19T19:25:40.103" v="176" actId="47"/>
        <pc:sldMkLst>
          <pc:docMk/>
          <pc:sldMk cId="378087946" sldId="283"/>
        </pc:sldMkLst>
      </pc:sldChg>
      <pc:sldChg chg="del">
        <pc:chgData name="Per Bylund" userId="47c4307fe7e462b0" providerId="LiveId" clId="{67893FE5-4E59-4C21-9722-5985B228FD1B}" dt="2021-07-19T19:25:40.103" v="176" actId="47"/>
        <pc:sldMkLst>
          <pc:docMk/>
          <pc:sldMk cId="2143895143" sldId="284"/>
        </pc:sldMkLst>
      </pc:sldChg>
      <pc:sldChg chg="del">
        <pc:chgData name="Per Bylund" userId="47c4307fe7e462b0" providerId="LiveId" clId="{67893FE5-4E59-4C21-9722-5985B228FD1B}" dt="2021-07-19T19:25:40.103" v="176" actId="47"/>
        <pc:sldMkLst>
          <pc:docMk/>
          <pc:sldMk cId="2767677274" sldId="285"/>
        </pc:sldMkLst>
      </pc:sldChg>
      <pc:sldChg chg="del">
        <pc:chgData name="Per Bylund" userId="47c4307fe7e462b0" providerId="LiveId" clId="{67893FE5-4E59-4C21-9722-5985B228FD1B}" dt="2021-07-19T19:25:40.103" v="176" actId="47"/>
        <pc:sldMkLst>
          <pc:docMk/>
          <pc:sldMk cId="3760919198" sldId="286"/>
        </pc:sldMkLst>
      </pc:sldChg>
      <pc:sldChg chg="del">
        <pc:chgData name="Per Bylund" userId="47c4307fe7e462b0" providerId="LiveId" clId="{67893FE5-4E59-4C21-9722-5985B228FD1B}" dt="2021-07-19T19:25:40.103" v="176" actId="47"/>
        <pc:sldMkLst>
          <pc:docMk/>
          <pc:sldMk cId="2090785214" sldId="287"/>
        </pc:sldMkLst>
      </pc:sldChg>
      <pc:sldChg chg="del">
        <pc:chgData name="Per Bylund" userId="47c4307fe7e462b0" providerId="LiveId" clId="{67893FE5-4E59-4C21-9722-5985B228FD1B}" dt="2021-07-19T19:25:40.103" v="176" actId="47"/>
        <pc:sldMkLst>
          <pc:docMk/>
          <pc:sldMk cId="3851911875" sldId="288"/>
        </pc:sldMkLst>
      </pc:sldChg>
      <pc:sldChg chg="del">
        <pc:chgData name="Per Bylund" userId="47c4307fe7e462b0" providerId="LiveId" clId="{67893FE5-4E59-4C21-9722-5985B228FD1B}" dt="2021-07-19T19:25:40.103" v="176" actId="47"/>
        <pc:sldMkLst>
          <pc:docMk/>
          <pc:sldMk cId="2921480237" sldId="289"/>
        </pc:sldMkLst>
      </pc:sldChg>
      <pc:sldChg chg="delSp modSp mod">
        <pc:chgData name="Per Bylund" userId="47c4307fe7e462b0" providerId="LiveId" clId="{67893FE5-4E59-4C21-9722-5985B228FD1B}" dt="2021-07-19T20:11:21.631" v="831" actId="313"/>
        <pc:sldMkLst>
          <pc:docMk/>
          <pc:sldMk cId="1402561391" sldId="290"/>
        </pc:sldMkLst>
        <pc:spChg chg="mod">
          <ac:chgData name="Per Bylund" userId="47c4307fe7e462b0" providerId="LiveId" clId="{67893FE5-4E59-4C21-9722-5985B228FD1B}" dt="2021-07-19T20:11:21.631" v="831" actId="313"/>
          <ac:spMkLst>
            <pc:docMk/>
            <pc:sldMk cId="1402561391" sldId="290"/>
            <ac:spMk id="2" creationId="{9A4F5571-068F-4D0C-87BF-E1AF2AE2F600}"/>
          </ac:spMkLst>
        </pc:spChg>
        <pc:spChg chg="mod">
          <ac:chgData name="Per Bylund" userId="47c4307fe7e462b0" providerId="LiveId" clId="{67893FE5-4E59-4C21-9722-5985B228FD1B}" dt="2021-07-19T19:11:25.397" v="55"/>
          <ac:spMkLst>
            <pc:docMk/>
            <pc:sldMk cId="1402561391" sldId="290"/>
            <ac:spMk id="3" creationId="{0CB83D8A-ACCD-47AC-92EE-413BDA3CD1F7}"/>
          </ac:spMkLst>
        </pc:spChg>
        <pc:picChg chg="del">
          <ac:chgData name="Per Bylund" userId="47c4307fe7e462b0" providerId="LiveId" clId="{67893FE5-4E59-4C21-9722-5985B228FD1B}" dt="2021-07-19T19:07:55.824" v="20" actId="478"/>
          <ac:picMkLst>
            <pc:docMk/>
            <pc:sldMk cId="1402561391" sldId="290"/>
            <ac:picMk id="4" creationId="{1D2D92CA-50FC-4F2F-9FA4-E8488E2403F6}"/>
          </ac:picMkLst>
        </pc:picChg>
      </pc:sldChg>
      <pc:sldChg chg="del">
        <pc:chgData name="Per Bylund" userId="47c4307fe7e462b0" providerId="LiveId" clId="{67893FE5-4E59-4C21-9722-5985B228FD1B}" dt="2021-07-19T19:25:40.103" v="176" actId="47"/>
        <pc:sldMkLst>
          <pc:docMk/>
          <pc:sldMk cId="3432426722" sldId="291"/>
        </pc:sldMkLst>
      </pc:sldChg>
      <pc:sldChg chg="del">
        <pc:chgData name="Per Bylund" userId="47c4307fe7e462b0" providerId="LiveId" clId="{67893FE5-4E59-4C21-9722-5985B228FD1B}" dt="2021-07-19T19:25:40.103" v="176" actId="47"/>
        <pc:sldMkLst>
          <pc:docMk/>
          <pc:sldMk cId="2377144559" sldId="292"/>
        </pc:sldMkLst>
      </pc:sldChg>
      <pc:sldChg chg="new del">
        <pc:chgData name="Per Bylund" userId="47c4307fe7e462b0" providerId="LiveId" clId="{67893FE5-4E59-4C21-9722-5985B228FD1B}" dt="2021-07-19T19:05:32.304" v="9" actId="47"/>
        <pc:sldMkLst>
          <pc:docMk/>
          <pc:sldMk cId="1014941759" sldId="293"/>
        </pc:sldMkLst>
      </pc:sldChg>
      <pc:sldChg chg="addSp modSp add del mod">
        <pc:chgData name="Per Bylund" userId="47c4307fe7e462b0" providerId="LiveId" clId="{67893FE5-4E59-4C21-9722-5985B228FD1B}" dt="2021-07-22T11:38:04.513" v="9259" actId="2696"/>
        <pc:sldMkLst>
          <pc:docMk/>
          <pc:sldMk cId="3059476023" sldId="294"/>
        </pc:sldMkLst>
        <pc:spChg chg="mod">
          <ac:chgData name="Per Bylund" userId="47c4307fe7e462b0" providerId="LiveId" clId="{67893FE5-4E59-4C21-9722-5985B228FD1B}" dt="2021-07-19T19:05:08.203" v="5"/>
          <ac:spMkLst>
            <pc:docMk/>
            <pc:sldMk cId="3059476023" sldId="294"/>
            <ac:spMk id="2" creationId="{EEB627A6-61EC-4CB6-9E98-88C418722B49}"/>
          </ac:spMkLst>
        </pc:spChg>
        <pc:spChg chg="mod">
          <ac:chgData name="Per Bylund" userId="47c4307fe7e462b0" providerId="LiveId" clId="{67893FE5-4E59-4C21-9722-5985B228FD1B}" dt="2021-07-22T10:44:39.893" v="8535" actId="21"/>
          <ac:spMkLst>
            <pc:docMk/>
            <pc:sldMk cId="3059476023" sldId="294"/>
            <ac:spMk id="3" creationId="{EE695612-44D5-4F18-B0E6-91529E350A75}"/>
          </ac:spMkLst>
        </pc:spChg>
        <pc:spChg chg="add mod">
          <ac:chgData name="Per Bylund" userId="47c4307fe7e462b0" providerId="LiveId" clId="{67893FE5-4E59-4C21-9722-5985B228FD1B}" dt="2021-07-22T10:44:50.176" v="8538" actId="1076"/>
          <ac:spMkLst>
            <pc:docMk/>
            <pc:sldMk cId="3059476023" sldId="294"/>
            <ac:spMk id="6" creationId="{18DC7471-411B-490C-B195-8A72DED8228D}"/>
          </ac:spMkLst>
        </pc:spChg>
      </pc:sldChg>
      <pc:sldChg chg="add del">
        <pc:chgData name="Per Bylund" userId="47c4307fe7e462b0" providerId="LiveId" clId="{67893FE5-4E59-4C21-9722-5985B228FD1B}" dt="2021-07-19T19:05:16.275" v="7" actId="2890"/>
        <pc:sldMkLst>
          <pc:docMk/>
          <pc:sldMk cId="791911748" sldId="295"/>
        </pc:sldMkLst>
      </pc:sldChg>
      <pc:sldChg chg="addSp delSp modSp new mod">
        <pc:chgData name="Per Bylund" userId="47c4307fe7e462b0" providerId="LiveId" clId="{67893FE5-4E59-4C21-9722-5985B228FD1B}" dt="2021-07-22T11:30:16.525" v="9168" actId="20577"/>
        <pc:sldMkLst>
          <pc:docMk/>
          <pc:sldMk cId="1171679065" sldId="295"/>
        </pc:sldMkLst>
        <pc:spChg chg="mod">
          <ac:chgData name="Per Bylund" userId="47c4307fe7e462b0" providerId="LiveId" clId="{67893FE5-4E59-4C21-9722-5985B228FD1B}" dt="2021-07-22T01:03:35.887" v="7658" actId="313"/>
          <ac:spMkLst>
            <pc:docMk/>
            <pc:sldMk cId="1171679065" sldId="295"/>
            <ac:spMk id="2" creationId="{0A46D989-79EA-42E2-97B1-E9A178CB2C6B}"/>
          </ac:spMkLst>
        </pc:spChg>
        <pc:spChg chg="mod">
          <ac:chgData name="Per Bylund" userId="47c4307fe7e462b0" providerId="LiveId" clId="{67893FE5-4E59-4C21-9722-5985B228FD1B}" dt="2021-07-22T11:30:16.525" v="9168" actId="20577"/>
          <ac:spMkLst>
            <pc:docMk/>
            <pc:sldMk cId="1171679065" sldId="295"/>
            <ac:spMk id="3" creationId="{1163757B-55C2-45B0-9203-C50BA23B0215}"/>
          </ac:spMkLst>
        </pc:spChg>
        <pc:spChg chg="mod">
          <ac:chgData name="Per Bylund" userId="47c4307fe7e462b0" providerId="LiveId" clId="{67893FE5-4E59-4C21-9722-5985B228FD1B}" dt="2021-07-19T19:25:57.295" v="179" actId="14100"/>
          <ac:spMkLst>
            <pc:docMk/>
            <pc:sldMk cId="1171679065" sldId="295"/>
            <ac:spMk id="4" creationId="{78D5DFD0-7639-4815-B9D9-45F5FE54BB0E}"/>
          </ac:spMkLst>
        </pc:spChg>
        <pc:spChg chg="add del mod">
          <ac:chgData name="Per Bylund" userId="47c4307fe7e462b0" providerId="LiveId" clId="{67893FE5-4E59-4C21-9722-5985B228FD1B}" dt="2021-07-22T00:12:48.944" v="6781"/>
          <ac:spMkLst>
            <pc:docMk/>
            <pc:sldMk cId="1171679065" sldId="295"/>
            <ac:spMk id="5" creationId="{4B63A9C2-FA20-4064-9BE4-050E49DDDCD2}"/>
          </ac:spMkLst>
        </pc:spChg>
      </pc:sldChg>
      <pc:sldChg chg="delSp modSp add del mod">
        <pc:chgData name="Per Bylund" userId="47c4307fe7e462b0" providerId="LiveId" clId="{67893FE5-4E59-4C21-9722-5985B228FD1B}" dt="2021-07-19T19:25:40.103" v="176" actId="47"/>
        <pc:sldMkLst>
          <pc:docMk/>
          <pc:sldMk cId="2917359890" sldId="295"/>
        </pc:sldMkLst>
        <pc:spChg chg="mod">
          <ac:chgData name="Per Bylund" userId="47c4307fe7e462b0" providerId="LiveId" clId="{67893FE5-4E59-4C21-9722-5985B228FD1B}" dt="2021-07-19T19:22:55.314" v="114" actId="20577"/>
          <ac:spMkLst>
            <pc:docMk/>
            <pc:sldMk cId="2917359890" sldId="295"/>
            <ac:spMk id="2" creationId="{9A4F5571-068F-4D0C-87BF-E1AF2AE2F600}"/>
          </ac:spMkLst>
        </pc:spChg>
        <pc:spChg chg="mod">
          <ac:chgData name="Per Bylund" userId="47c4307fe7e462b0" providerId="LiveId" clId="{67893FE5-4E59-4C21-9722-5985B228FD1B}" dt="2021-07-19T19:23:59.907" v="175" actId="20577"/>
          <ac:spMkLst>
            <pc:docMk/>
            <pc:sldMk cId="2917359890" sldId="295"/>
            <ac:spMk id="3" creationId="{0CB83D8A-ACCD-47AC-92EE-413BDA3CD1F7}"/>
          </ac:spMkLst>
        </pc:spChg>
        <pc:picChg chg="del">
          <ac:chgData name="Per Bylund" userId="47c4307fe7e462b0" providerId="LiveId" clId="{67893FE5-4E59-4C21-9722-5985B228FD1B}" dt="2021-07-19T19:16:32.580" v="94" actId="478"/>
          <ac:picMkLst>
            <pc:docMk/>
            <pc:sldMk cId="2917359890" sldId="295"/>
            <ac:picMk id="4" creationId="{1D2D92CA-50FC-4F2F-9FA4-E8488E2403F6}"/>
          </ac:picMkLst>
        </pc:picChg>
      </pc:sldChg>
      <pc:sldChg chg="add del">
        <pc:chgData name="Per Bylund" userId="47c4307fe7e462b0" providerId="LiveId" clId="{67893FE5-4E59-4C21-9722-5985B228FD1B}" dt="2021-07-19T19:25:40.103" v="176" actId="47"/>
        <pc:sldMkLst>
          <pc:docMk/>
          <pc:sldMk cId="1198487271" sldId="296"/>
        </pc:sldMkLst>
      </pc:sldChg>
      <pc:sldChg chg="modSp add del mod">
        <pc:chgData name="Per Bylund" userId="47c4307fe7e462b0" providerId="LiveId" clId="{67893FE5-4E59-4C21-9722-5985B228FD1B}" dt="2021-07-19T19:27:58.301" v="263" actId="2696"/>
        <pc:sldMkLst>
          <pc:docMk/>
          <pc:sldMk cId="3093926184" sldId="296"/>
        </pc:sldMkLst>
        <pc:spChg chg="mod">
          <ac:chgData name="Per Bylund" userId="47c4307fe7e462b0" providerId="LiveId" clId="{67893FE5-4E59-4C21-9722-5985B228FD1B}" dt="2021-07-19T19:27:39.992" v="247" actId="20577"/>
          <ac:spMkLst>
            <pc:docMk/>
            <pc:sldMk cId="3093926184" sldId="296"/>
            <ac:spMk id="2" creationId="{9A4F5571-068F-4D0C-87BF-E1AF2AE2F600}"/>
          </ac:spMkLst>
        </pc:spChg>
        <pc:spChg chg="mod">
          <ac:chgData name="Per Bylund" userId="47c4307fe7e462b0" providerId="LiveId" clId="{67893FE5-4E59-4C21-9722-5985B228FD1B}" dt="2021-07-19T19:27:51.345" v="262" actId="5793"/>
          <ac:spMkLst>
            <pc:docMk/>
            <pc:sldMk cId="3093926184" sldId="296"/>
            <ac:spMk id="3" creationId="{0CB83D8A-ACCD-47AC-92EE-413BDA3CD1F7}"/>
          </ac:spMkLst>
        </pc:spChg>
      </pc:sldChg>
      <pc:sldChg chg="addSp modSp new mod">
        <pc:chgData name="Per Bylund" userId="47c4307fe7e462b0" providerId="LiveId" clId="{67893FE5-4E59-4C21-9722-5985B228FD1B}" dt="2021-07-21T23:03:49.074" v="4955" actId="1076"/>
        <pc:sldMkLst>
          <pc:docMk/>
          <pc:sldMk cId="3435554448" sldId="296"/>
        </pc:sldMkLst>
        <pc:spChg chg="mod">
          <ac:chgData name="Per Bylund" userId="47c4307fe7e462b0" providerId="LiveId" clId="{67893FE5-4E59-4C21-9722-5985B228FD1B}" dt="2021-07-19T20:11:15.018" v="827" actId="313"/>
          <ac:spMkLst>
            <pc:docMk/>
            <pc:sldMk cId="3435554448" sldId="296"/>
            <ac:spMk id="2" creationId="{467E85FB-9522-4234-978C-14785D3D9CBA}"/>
          </ac:spMkLst>
        </pc:spChg>
        <pc:spChg chg="mod">
          <ac:chgData name="Per Bylund" userId="47c4307fe7e462b0" providerId="LiveId" clId="{67893FE5-4E59-4C21-9722-5985B228FD1B}" dt="2021-07-21T13:54:01.195" v="4079" actId="20577"/>
          <ac:spMkLst>
            <pc:docMk/>
            <pc:sldMk cId="3435554448" sldId="296"/>
            <ac:spMk id="3" creationId="{B6DCA4BE-479D-42EB-B5F4-494BD2B9DE89}"/>
          </ac:spMkLst>
        </pc:spChg>
        <pc:spChg chg="mod">
          <ac:chgData name="Per Bylund" userId="47c4307fe7e462b0" providerId="LiveId" clId="{67893FE5-4E59-4C21-9722-5985B228FD1B}" dt="2021-07-19T20:14:58.427" v="920" actId="14100"/>
          <ac:spMkLst>
            <pc:docMk/>
            <pc:sldMk cId="3435554448" sldId="296"/>
            <ac:spMk id="4" creationId="{FE7DC759-B1E6-42F2-A0F8-42433DAA10C9}"/>
          </ac:spMkLst>
        </pc:spChg>
        <pc:picChg chg="add mod">
          <ac:chgData name="Per Bylund" userId="47c4307fe7e462b0" providerId="LiveId" clId="{67893FE5-4E59-4C21-9722-5985B228FD1B}" dt="2021-07-21T23:03:49.074" v="4955" actId="1076"/>
          <ac:picMkLst>
            <pc:docMk/>
            <pc:sldMk cId="3435554448" sldId="296"/>
            <ac:picMk id="5" creationId="{DB7E5E8F-C6A8-4EA8-B732-F5F53F5771BD}"/>
          </ac:picMkLst>
        </pc:picChg>
      </pc:sldChg>
      <pc:sldChg chg="modSp new del mod">
        <pc:chgData name="Per Bylund" userId="47c4307fe7e462b0" providerId="LiveId" clId="{67893FE5-4E59-4C21-9722-5985B228FD1B}" dt="2021-07-19T20:12:24.566" v="834" actId="47"/>
        <pc:sldMkLst>
          <pc:docMk/>
          <pc:sldMk cId="560120212" sldId="297"/>
        </pc:sldMkLst>
        <pc:spChg chg="mod">
          <ac:chgData name="Per Bylund" userId="47c4307fe7e462b0" providerId="LiveId" clId="{67893FE5-4E59-4C21-9722-5985B228FD1B}" dt="2021-07-19T20:11:09.363" v="823" actId="20577"/>
          <ac:spMkLst>
            <pc:docMk/>
            <pc:sldMk cId="560120212" sldId="297"/>
            <ac:spMk id="2" creationId="{D35F1D70-C1D5-4FA7-BA46-7FD0B900D5E2}"/>
          </ac:spMkLst>
        </pc:spChg>
        <pc:spChg chg="mod">
          <ac:chgData name="Per Bylund" userId="47c4307fe7e462b0" providerId="LiveId" clId="{67893FE5-4E59-4C21-9722-5985B228FD1B}" dt="2021-07-19T20:12:02.392" v="832" actId="6549"/>
          <ac:spMkLst>
            <pc:docMk/>
            <pc:sldMk cId="560120212" sldId="297"/>
            <ac:spMk id="3" creationId="{D26995DA-15CF-4453-AB69-69A3163A5438}"/>
          </ac:spMkLst>
        </pc:spChg>
        <pc:spChg chg="mod">
          <ac:chgData name="Per Bylund" userId="47c4307fe7e462b0" providerId="LiveId" clId="{67893FE5-4E59-4C21-9722-5985B228FD1B}" dt="2021-07-19T19:31:56.986" v="476" actId="14100"/>
          <ac:spMkLst>
            <pc:docMk/>
            <pc:sldMk cId="560120212" sldId="297"/>
            <ac:spMk id="4" creationId="{3D6B40CC-4BE5-4D62-B4DD-F6EE602BABC4}"/>
          </ac:spMkLst>
        </pc:spChg>
      </pc:sldChg>
      <pc:sldChg chg="modSp add mod">
        <pc:chgData name="Per Bylund" userId="47c4307fe7e462b0" providerId="LiveId" clId="{67893FE5-4E59-4C21-9722-5985B228FD1B}" dt="2021-07-21T13:55:35.988" v="4140" actId="6549"/>
        <pc:sldMkLst>
          <pc:docMk/>
          <pc:sldMk cId="1975603447" sldId="298"/>
        </pc:sldMkLst>
        <pc:spChg chg="mod">
          <ac:chgData name="Per Bylund" userId="47c4307fe7e462b0" providerId="LiveId" clId="{67893FE5-4E59-4C21-9722-5985B228FD1B}" dt="2021-07-19T20:12:42.622" v="879" actId="20577"/>
          <ac:spMkLst>
            <pc:docMk/>
            <pc:sldMk cId="1975603447" sldId="298"/>
            <ac:spMk id="2" creationId="{467E85FB-9522-4234-978C-14785D3D9CBA}"/>
          </ac:spMkLst>
        </pc:spChg>
        <pc:spChg chg="mod">
          <ac:chgData name="Per Bylund" userId="47c4307fe7e462b0" providerId="LiveId" clId="{67893FE5-4E59-4C21-9722-5985B228FD1B}" dt="2021-07-21T13:55:35.988" v="4140" actId="6549"/>
          <ac:spMkLst>
            <pc:docMk/>
            <pc:sldMk cId="1975603447" sldId="298"/>
            <ac:spMk id="3" creationId="{B6DCA4BE-479D-42EB-B5F4-494BD2B9DE89}"/>
          </ac:spMkLst>
        </pc:spChg>
        <pc:spChg chg="mod">
          <ac:chgData name="Per Bylund" userId="47c4307fe7e462b0" providerId="LiveId" clId="{67893FE5-4E59-4C21-9722-5985B228FD1B}" dt="2021-07-19T20:15:09.255" v="922" actId="14100"/>
          <ac:spMkLst>
            <pc:docMk/>
            <pc:sldMk cId="1975603447" sldId="298"/>
            <ac:spMk id="4" creationId="{FE7DC759-B1E6-42F2-A0F8-42433DAA10C9}"/>
          </ac:spMkLst>
        </pc:spChg>
      </pc:sldChg>
      <pc:sldChg chg="addSp delSp modSp add mod">
        <pc:chgData name="Per Bylund" userId="47c4307fe7e462b0" providerId="LiveId" clId="{67893FE5-4E59-4C21-9722-5985B228FD1B}" dt="2021-07-21T23:11:12.131" v="5028" actId="1076"/>
        <pc:sldMkLst>
          <pc:docMk/>
          <pc:sldMk cId="1335995167" sldId="299"/>
        </pc:sldMkLst>
        <pc:spChg chg="mod">
          <ac:chgData name="Per Bylund" userId="47c4307fe7e462b0" providerId="LiveId" clId="{67893FE5-4E59-4C21-9722-5985B228FD1B}" dt="2021-07-19T20:25:57.956" v="1180" actId="404"/>
          <ac:spMkLst>
            <pc:docMk/>
            <pc:sldMk cId="1335995167" sldId="299"/>
            <ac:spMk id="2" creationId="{467E85FB-9522-4234-978C-14785D3D9CBA}"/>
          </ac:spMkLst>
        </pc:spChg>
        <pc:spChg chg="mod">
          <ac:chgData name="Per Bylund" userId="47c4307fe7e462b0" providerId="LiveId" clId="{67893FE5-4E59-4C21-9722-5985B228FD1B}" dt="2021-07-21T23:11:12.131" v="5028" actId="1076"/>
          <ac:spMkLst>
            <pc:docMk/>
            <pc:sldMk cId="1335995167" sldId="299"/>
            <ac:spMk id="3" creationId="{B6DCA4BE-479D-42EB-B5F4-494BD2B9DE89}"/>
          </ac:spMkLst>
        </pc:spChg>
        <pc:spChg chg="add mod ord">
          <ac:chgData name="Per Bylund" userId="47c4307fe7e462b0" providerId="LiveId" clId="{67893FE5-4E59-4C21-9722-5985B228FD1B}" dt="2021-07-19T20:39:14.794" v="1642" actId="1036"/>
          <ac:spMkLst>
            <pc:docMk/>
            <pc:sldMk cId="1335995167" sldId="299"/>
            <ac:spMk id="9" creationId="{7136CE85-C055-464D-A014-BB6ED290017A}"/>
          </ac:spMkLst>
        </pc:spChg>
        <pc:spChg chg="add mod">
          <ac:chgData name="Per Bylund" userId="47c4307fe7e462b0" providerId="LiveId" clId="{67893FE5-4E59-4C21-9722-5985B228FD1B}" dt="2021-07-19T20:39:14.794" v="1642" actId="1036"/>
          <ac:spMkLst>
            <pc:docMk/>
            <pc:sldMk cId="1335995167" sldId="299"/>
            <ac:spMk id="10" creationId="{8422803F-D41D-4133-8882-13B13B912854}"/>
          </ac:spMkLst>
        </pc:spChg>
        <pc:spChg chg="add mod">
          <ac:chgData name="Per Bylund" userId="47c4307fe7e462b0" providerId="LiveId" clId="{67893FE5-4E59-4C21-9722-5985B228FD1B}" dt="2021-07-19T20:39:34.825" v="1646" actId="14100"/>
          <ac:spMkLst>
            <pc:docMk/>
            <pc:sldMk cId="1335995167" sldId="299"/>
            <ac:spMk id="11" creationId="{E89E5F7A-9CA4-40C5-B680-3BD510B4A850}"/>
          </ac:spMkLst>
        </pc:spChg>
        <pc:spChg chg="add del mod">
          <ac:chgData name="Per Bylund" userId="47c4307fe7e462b0" providerId="LiveId" clId="{67893FE5-4E59-4C21-9722-5985B228FD1B}" dt="2021-07-19T20:37:32.997" v="1511"/>
          <ac:spMkLst>
            <pc:docMk/>
            <pc:sldMk cId="1335995167" sldId="299"/>
            <ac:spMk id="12" creationId="{6140C4C4-CF2C-49F4-B714-B06687A75F63}"/>
          </ac:spMkLst>
        </pc:spChg>
        <pc:graphicFrameChg chg="add mod modGraphic">
          <ac:chgData name="Per Bylund" userId="47c4307fe7e462b0" providerId="LiveId" clId="{67893FE5-4E59-4C21-9722-5985B228FD1B}" dt="2021-07-21T23:11:12.131" v="5028" actId="1076"/>
          <ac:graphicFrameMkLst>
            <pc:docMk/>
            <pc:sldMk cId="1335995167" sldId="299"/>
            <ac:graphicFrameMk id="5" creationId="{4375BF0F-7C4E-4065-AF0E-04086C74B1BF}"/>
          </ac:graphicFrameMkLst>
        </pc:graphicFrameChg>
        <pc:graphicFrameChg chg="add mod modGraphic">
          <ac:chgData name="Per Bylund" userId="47c4307fe7e462b0" providerId="LiveId" clId="{67893FE5-4E59-4C21-9722-5985B228FD1B}" dt="2021-07-21T14:10:34.597" v="4564"/>
          <ac:graphicFrameMkLst>
            <pc:docMk/>
            <pc:sldMk cId="1335995167" sldId="299"/>
            <ac:graphicFrameMk id="6" creationId="{A238FB3A-45EF-40A8-A5DA-4B07C2DBA470}"/>
          </ac:graphicFrameMkLst>
        </pc:graphicFrameChg>
        <pc:picChg chg="add mod">
          <ac:chgData name="Per Bylund" userId="47c4307fe7e462b0" providerId="LiveId" clId="{67893FE5-4E59-4C21-9722-5985B228FD1B}" dt="2021-07-19T20:39:14.794" v="1642" actId="1036"/>
          <ac:picMkLst>
            <pc:docMk/>
            <pc:sldMk cId="1335995167" sldId="299"/>
            <ac:picMk id="8" creationId="{8BDB143F-E4AB-415D-B0AB-78B8BFA34D5B}"/>
          </ac:picMkLst>
        </pc:picChg>
      </pc:sldChg>
      <pc:sldChg chg="addSp delSp modSp add mod ord">
        <pc:chgData name="Per Bylund" userId="47c4307fe7e462b0" providerId="LiveId" clId="{67893FE5-4E59-4C21-9722-5985B228FD1B}" dt="2021-07-22T10:50:43.448" v="8553" actId="33524"/>
        <pc:sldMkLst>
          <pc:docMk/>
          <pc:sldMk cId="962330014" sldId="300"/>
        </pc:sldMkLst>
        <pc:spChg chg="mod">
          <ac:chgData name="Per Bylund" userId="47c4307fe7e462b0" providerId="LiveId" clId="{67893FE5-4E59-4C21-9722-5985B228FD1B}" dt="2021-07-22T10:48:57.488" v="8552" actId="404"/>
          <ac:spMkLst>
            <pc:docMk/>
            <pc:sldMk cId="962330014" sldId="300"/>
            <ac:spMk id="2" creationId="{467E85FB-9522-4234-978C-14785D3D9CBA}"/>
          </ac:spMkLst>
        </pc:spChg>
        <pc:spChg chg="del mod">
          <ac:chgData name="Per Bylund" userId="47c4307fe7e462b0" providerId="LiveId" clId="{67893FE5-4E59-4C21-9722-5985B228FD1B}" dt="2021-07-19T20:42:12.171" v="1747" actId="478"/>
          <ac:spMkLst>
            <pc:docMk/>
            <pc:sldMk cId="962330014" sldId="300"/>
            <ac:spMk id="3" creationId="{B6DCA4BE-479D-42EB-B5F4-494BD2B9DE89}"/>
          </ac:spMkLst>
        </pc:spChg>
        <pc:spChg chg="del">
          <ac:chgData name="Per Bylund" userId="47c4307fe7e462b0" providerId="LiveId" clId="{67893FE5-4E59-4C21-9722-5985B228FD1B}" dt="2021-07-19T20:42:12.171" v="1747" actId="478"/>
          <ac:spMkLst>
            <pc:docMk/>
            <pc:sldMk cId="962330014" sldId="300"/>
            <ac:spMk id="9" creationId="{7136CE85-C055-464D-A014-BB6ED290017A}"/>
          </ac:spMkLst>
        </pc:spChg>
        <pc:spChg chg="del">
          <ac:chgData name="Per Bylund" userId="47c4307fe7e462b0" providerId="LiveId" clId="{67893FE5-4E59-4C21-9722-5985B228FD1B}" dt="2021-07-19T20:42:12.171" v="1747" actId="478"/>
          <ac:spMkLst>
            <pc:docMk/>
            <pc:sldMk cId="962330014" sldId="300"/>
            <ac:spMk id="10" creationId="{8422803F-D41D-4133-8882-13B13B912854}"/>
          </ac:spMkLst>
        </pc:spChg>
        <pc:spChg chg="del">
          <ac:chgData name="Per Bylund" userId="47c4307fe7e462b0" providerId="LiveId" clId="{67893FE5-4E59-4C21-9722-5985B228FD1B}" dt="2021-07-19T20:42:12.171" v="1747" actId="478"/>
          <ac:spMkLst>
            <pc:docMk/>
            <pc:sldMk cId="962330014" sldId="300"/>
            <ac:spMk id="11" creationId="{E89E5F7A-9CA4-40C5-B680-3BD510B4A850}"/>
          </ac:spMkLst>
        </pc:spChg>
        <pc:spChg chg="add mod">
          <ac:chgData name="Per Bylund" userId="47c4307fe7e462b0" providerId="LiveId" clId="{67893FE5-4E59-4C21-9722-5985B228FD1B}" dt="2021-07-22T10:50:43.448" v="8553" actId="33524"/>
          <ac:spMkLst>
            <pc:docMk/>
            <pc:sldMk cId="962330014" sldId="300"/>
            <ac:spMk id="12" creationId="{DC592D16-C637-4982-A377-F5ADB8C4A4B8}"/>
          </ac:spMkLst>
        </pc:spChg>
        <pc:graphicFrameChg chg="del">
          <ac:chgData name="Per Bylund" userId="47c4307fe7e462b0" providerId="LiveId" clId="{67893FE5-4E59-4C21-9722-5985B228FD1B}" dt="2021-07-19T20:42:12.171" v="1747" actId="478"/>
          <ac:graphicFrameMkLst>
            <pc:docMk/>
            <pc:sldMk cId="962330014" sldId="300"/>
            <ac:graphicFrameMk id="5" creationId="{4375BF0F-7C4E-4065-AF0E-04086C74B1BF}"/>
          </ac:graphicFrameMkLst>
        </pc:graphicFrameChg>
        <pc:graphicFrameChg chg="del">
          <ac:chgData name="Per Bylund" userId="47c4307fe7e462b0" providerId="LiveId" clId="{67893FE5-4E59-4C21-9722-5985B228FD1B}" dt="2021-07-19T20:42:12.171" v="1747" actId="478"/>
          <ac:graphicFrameMkLst>
            <pc:docMk/>
            <pc:sldMk cId="962330014" sldId="300"/>
            <ac:graphicFrameMk id="6" creationId="{A238FB3A-45EF-40A8-A5DA-4B07C2DBA470}"/>
          </ac:graphicFrameMkLst>
        </pc:graphicFrameChg>
        <pc:picChg chg="del">
          <ac:chgData name="Per Bylund" userId="47c4307fe7e462b0" providerId="LiveId" clId="{67893FE5-4E59-4C21-9722-5985B228FD1B}" dt="2021-07-19T20:42:12.171" v="1747" actId="478"/>
          <ac:picMkLst>
            <pc:docMk/>
            <pc:sldMk cId="962330014" sldId="300"/>
            <ac:picMk id="8" creationId="{8BDB143F-E4AB-415D-B0AB-78B8BFA34D5B}"/>
          </ac:picMkLst>
        </pc:picChg>
      </pc:sldChg>
      <pc:sldChg chg="modSp add mod">
        <pc:chgData name="Per Bylund" userId="47c4307fe7e462b0" providerId="LiveId" clId="{67893FE5-4E59-4C21-9722-5985B228FD1B}" dt="2021-07-22T10:51:49.870" v="8608" actId="20577"/>
        <pc:sldMkLst>
          <pc:docMk/>
          <pc:sldMk cId="101034471" sldId="301"/>
        </pc:sldMkLst>
        <pc:spChg chg="mod">
          <ac:chgData name="Per Bylund" userId="47c4307fe7e462b0" providerId="LiveId" clId="{67893FE5-4E59-4C21-9722-5985B228FD1B}" dt="2021-07-21T14:02:10.703" v="4335"/>
          <ac:spMkLst>
            <pc:docMk/>
            <pc:sldMk cId="101034471" sldId="301"/>
            <ac:spMk id="2" creationId="{467E85FB-9522-4234-978C-14785D3D9CBA}"/>
          </ac:spMkLst>
        </pc:spChg>
        <pc:spChg chg="mod">
          <ac:chgData name="Per Bylund" userId="47c4307fe7e462b0" providerId="LiveId" clId="{67893FE5-4E59-4C21-9722-5985B228FD1B}" dt="2021-07-22T10:51:49.870" v="8608" actId="20577"/>
          <ac:spMkLst>
            <pc:docMk/>
            <pc:sldMk cId="101034471" sldId="301"/>
            <ac:spMk id="12" creationId="{DC592D16-C637-4982-A377-F5ADB8C4A4B8}"/>
          </ac:spMkLst>
        </pc:spChg>
      </pc:sldChg>
      <pc:sldChg chg="addSp delSp modSp add mod ord">
        <pc:chgData name="Per Bylund" userId="47c4307fe7e462b0" providerId="LiveId" clId="{67893FE5-4E59-4C21-9722-5985B228FD1B}" dt="2021-07-21T14:10:24.299" v="4559"/>
        <pc:sldMkLst>
          <pc:docMk/>
          <pc:sldMk cId="903297244" sldId="302"/>
        </pc:sldMkLst>
        <pc:spChg chg="mod">
          <ac:chgData name="Per Bylund" userId="47c4307fe7e462b0" providerId="LiveId" clId="{67893FE5-4E59-4C21-9722-5985B228FD1B}" dt="2021-07-21T14:00:56.707" v="4311" actId="6549"/>
          <ac:spMkLst>
            <pc:docMk/>
            <pc:sldMk cId="903297244" sldId="302"/>
            <ac:spMk id="2" creationId="{467E85FB-9522-4234-978C-14785D3D9CBA}"/>
          </ac:spMkLst>
        </pc:spChg>
        <pc:spChg chg="mod">
          <ac:chgData name="Per Bylund" userId="47c4307fe7e462b0" providerId="LiveId" clId="{67893FE5-4E59-4C21-9722-5985B228FD1B}" dt="2021-07-21T13:57:17.719" v="4198" actId="20577"/>
          <ac:spMkLst>
            <pc:docMk/>
            <pc:sldMk cId="903297244" sldId="302"/>
            <ac:spMk id="3" creationId="{B6DCA4BE-479D-42EB-B5F4-494BD2B9DE89}"/>
          </ac:spMkLst>
        </pc:spChg>
        <pc:spChg chg="mod">
          <ac:chgData name="Per Bylund" userId="47c4307fe7e462b0" providerId="LiveId" clId="{67893FE5-4E59-4C21-9722-5985B228FD1B}" dt="2021-07-19T21:03:42.474" v="2610" actId="1036"/>
          <ac:spMkLst>
            <pc:docMk/>
            <pc:sldMk cId="903297244" sldId="302"/>
            <ac:spMk id="9" creationId="{7136CE85-C055-464D-A014-BB6ED290017A}"/>
          </ac:spMkLst>
        </pc:spChg>
        <pc:spChg chg="mod">
          <ac:chgData name="Per Bylund" userId="47c4307fe7e462b0" providerId="LiveId" clId="{67893FE5-4E59-4C21-9722-5985B228FD1B}" dt="2021-07-19T21:03:42.474" v="2610" actId="1036"/>
          <ac:spMkLst>
            <pc:docMk/>
            <pc:sldMk cId="903297244" sldId="302"/>
            <ac:spMk id="10" creationId="{8422803F-D41D-4133-8882-13B13B912854}"/>
          </ac:spMkLst>
        </pc:spChg>
        <pc:spChg chg="mod">
          <ac:chgData name="Per Bylund" userId="47c4307fe7e462b0" providerId="LiveId" clId="{67893FE5-4E59-4C21-9722-5985B228FD1B}" dt="2021-07-19T21:03:42.474" v="2610" actId="1036"/>
          <ac:spMkLst>
            <pc:docMk/>
            <pc:sldMk cId="903297244" sldId="302"/>
            <ac:spMk id="11" creationId="{E89E5F7A-9CA4-40C5-B680-3BD510B4A850}"/>
          </ac:spMkLst>
        </pc:spChg>
        <pc:graphicFrameChg chg="mod modGraphic">
          <ac:chgData name="Per Bylund" userId="47c4307fe7e462b0" providerId="LiveId" clId="{67893FE5-4E59-4C21-9722-5985B228FD1B}" dt="2021-07-21T14:10:19.634" v="4555" actId="21"/>
          <ac:graphicFrameMkLst>
            <pc:docMk/>
            <pc:sldMk cId="903297244" sldId="302"/>
            <ac:graphicFrameMk id="5" creationId="{4375BF0F-7C4E-4065-AF0E-04086C74B1BF}"/>
          </ac:graphicFrameMkLst>
        </pc:graphicFrameChg>
        <pc:graphicFrameChg chg="mod modGraphic">
          <ac:chgData name="Per Bylund" userId="47c4307fe7e462b0" providerId="LiveId" clId="{67893FE5-4E59-4C21-9722-5985B228FD1B}" dt="2021-07-21T14:10:24.299" v="4559"/>
          <ac:graphicFrameMkLst>
            <pc:docMk/>
            <pc:sldMk cId="903297244" sldId="302"/>
            <ac:graphicFrameMk id="6" creationId="{A238FB3A-45EF-40A8-A5DA-4B07C2DBA470}"/>
          </ac:graphicFrameMkLst>
        </pc:graphicFrameChg>
        <pc:picChg chg="del">
          <ac:chgData name="Per Bylund" userId="47c4307fe7e462b0" providerId="LiveId" clId="{67893FE5-4E59-4C21-9722-5985B228FD1B}" dt="2021-07-19T21:02:00.258" v="2546" actId="478"/>
          <ac:picMkLst>
            <pc:docMk/>
            <pc:sldMk cId="903297244" sldId="302"/>
            <ac:picMk id="8" creationId="{8BDB143F-E4AB-415D-B0AB-78B8BFA34D5B}"/>
          </ac:picMkLst>
        </pc:picChg>
        <pc:picChg chg="add mod">
          <ac:chgData name="Per Bylund" userId="47c4307fe7e462b0" providerId="LiveId" clId="{67893FE5-4E59-4C21-9722-5985B228FD1B}" dt="2021-07-19T21:03:42.474" v="2610" actId="1036"/>
          <ac:picMkLst>
            <pc:docMk/>
            <pc:sldMk cId="903297244" sldId="302"/>
            <ac:picMk id="1026" creationId="{2A6BC6D9-11D0-4519-BD9D-AFF8452B1C20}"/>
          </ac:picMkLst>
        </pc:picChg>
      </pc:sldChg>
      <pc:sldChg chg="modSp add mod">
        <pc:chgData name="Per Bylund" userId="47c4307fe7e462b0" providerId="LiveId" clId="{67893FE5-4E59-4C21-9722-5985B228FD1B}" dt="2021-07-21T23:10:31.296" v="5003"/>
        <pc:sldMkLst>
          <pc:docMk/>
          <pc:sldMk cId="3308390680" sldId="303"/>
        </pc:sldMkLst>
        <pc:spChg chg="mod">
          <ac:chgData name="Per Bylund" userId="47c4307fe7e462b0" providerId="LiveId" clId="{67893FE5-4E59-4C21-9722-5985B228FD1B}" dt="2021-07-19T21:45:35.319" v="3568" actId="20577"/>
          <ac:spMkLst>
            <pc:docMk/>
            <pc:sldMk cId="3308390680" sldId="303"/>
            <ac:spMk id="2" creationId="{467E85FB-9522-4234-978C-14785D3D9CBA}"/>
          </ac:spMkLst>
        </pc:spChg>
        <pc:spChg chg="mod">
          <ac:chgData name="Per Bylund" userId="47c4307fe7e462b0" providerId="LiveId" clId="{67893FE5-4E59-4C21-9722-5985B228FD1B}" dt="2021-07-21T23:10:31.296" v="5003"/>
          <ac:spMkLst>
            <pc:docMk/>
            <pc:sldMk cId="3308390680" sldId="303"/>
            <ac:spMk id="12" creationId="{DC592D16-C637-4982-A377-F5ADB8C4A4B8}"/>
          </ac:spMkLst>
        </pc:spChg>
      </pc:sldChg>
      <pc:sldChg chg="addSp delSp modSp new add del mod ord">
        <pc:chgData name="Per Bylund" userId="47c4307fe7e462b0" providerId="LiveId" clId="{67893FE5-4E59-4C21-9722-5985B228FD1B}" dt="2021-07-21T23:27:38.949" v="5402" actId="2696"/>
        <pc:sldMkLst>
          <pc:docMk/>
          <pc:sldMk cId="2331686352" sldId="304"/>
        </pc:sldMkLst>
        <pc:spChg chg="mod">
          <ac:chgData name="Per Bylund" userId="47c4307fe7e462b0" providerId="LiveId" clId="{67893FE5-4E59-4C21-9722-5985B228FD1B}" dt="2021-07-21T23:23:25.146" v="5327" actId="20577"/>
          <ac:spMkLst>
            <pc:docMk/>
            <pc:sldMk cId="2331686352" sldId="304"/>
            <ac:spMk id="2" creationId="{C7C3F997-847D-46EB-81F6-9E8AB5FB8E1C}"/>
          </ac:spMkLst>
        </pc:spChg>
        <pc:spChg chg="mod">
          <ac:chgData name="Per Bylund" userId="47c4307fe7e462b0" providerId="LiveId" clId="{67893FE5-4E59-4C21-9722-5985B228FD1B}" dt="2021-07-21T23:27:00.283" v="5383"/>
          <ac:spMkLst>
            <pc:docMk/>
            <pc:sldMk cId="2331686352" sldId="304"/>
            <ac:spMk id="3" creationId="{CD0E23AA-0120-4234-B85F-A8BC42BCD510}"/>
          </ac:spMkLst>
        </pc:spChg>
        <pc:spChg chg="mod">
          <ac:chgData name="Per Bylund" userId="47c4307fe7e462b0" providerId="LiveId" clId="{67893FE5-4E59-4C21-9722-5985B228FD1B}" dt="2021-07-21T15:42:58.362" v="4882" actId="14100"/>
          <ac:spMkLst>
            <pc:docMk/>
            <pc:sldMk cId="2331686352" sldId="304"/>
            <ac:spMk id="4" creationId="{651884FD-8509-4EF3-8D6E-30BED5477880}"/>
          </ac:spMkLst>
        </pc:spChg>
        <pc:graphicFrameChg chg="add del mod modGraphic">
          <ac:chgData name="Per Bylund" userId="47c4307fe7e462b0" providerId="LiveId" clId="{67893FE5-4E59-4C21-9722-5985B228FD1B}" dt="2021-07-21T23:24:37.835" v="5328" actId="478"/>
          <ac:graphicFrameMkLst>
            <pc:docMk/>
            <pc:sldMk cId="2331686352" sldId="304"/>
            <ac:graphicFrameMk id="5" creationId="{F09F695A-0EE2-45A3-B0BE-961C87748039}"/>
          </ac:graphicFrameMkLst>
        </pc:graphicFrameChg>
        <pc:graphicFrameChg chg="add del mod modGraphic">
          <ac:chgData name="Per Bylund" userId="47c4307fe7e462b0" providerId="LiveId" clId="{67893FE5-4E59-4C21-9722-5985B228FD1B}" dt="2021-07-21T23:24:37.835" v="5328" actId="478"/>
          <ac:graphicFrameMkLst>
            <pc:docMk/>
            <pc:sldMk cId="2331686352" sldId="304"/>
            <ac:graphicFrameMk id="6" creationId="{9A5CA784-984C-4119-80D5-B80ACBF573AC}"/>
          </ac:graphicFrameMkLst>
        </pc:graphicFrameChg>
      </pc:sldChg>
      <pc:sldChg chg="modSp add del mod ord">
        <pc:chgData name="Per Bylund" userId="47c4307fe7e462b0" providerId="LiveId" clId="{67893FE5-4E59-4C21-9722-5985B228FD1B}" dt="2021-07-22T00:08:03.719" v="6583" actId="2696"/>
        <pc:sldMkLst>
          <pc:docMk/>
          <pc:sldMk cId="4107612294" sldId="305"/>
        </pc:sldMkLst>
        <pc:spChg chg="mod">
          <ac:chgData name="Per Bylund" userId="47c4307fe7e462b0" providerId="LiveId" clId="{67893FE5-4E59-4C21-9722-5985B228FD1B}" dt="2021-07-21T14:14:04.351" v="4632" actId="20577"/>
          <ac:spMkLst>
            <pc:docMk/>
            <pc:sldMk cId="4107612294" sldId="305"/>
            <ac:spMk id="2" creationId="{467E85FB-9522-4234-978C-14785D3D9CBA}"/>
          </ac:spMkLst>
        </pc:spChg>
        <pc:spChg chg="mod">
          <ac:chgData name="Per Bylund" userId="47c4307fe7e462b0" providerId="LiveId" clId="{67893FE5-4E59-4C21-9722-5985B228FD1B}" dt="2021-07-21T14:14:29.616" v="4655" actId="27636"/>
          <ac:spMkLst>
            <pc:docMk/>
            <pc:sldMk cId="4107612294" sldId="305"/>
            <ac:spMk id="3" creationId="{B6DCA4BE-479D-42EB-B5F4-494BD2B9DE89}"/>
          </ac:spMkLst>
        </pc:spChg>
      </pc:sldChg>
      <pc:sldChg chg="addSp delSp modSp add mod modShow">
        <pc:chgData name="Per Bylund" userId="47c4307fe7e462b0" providerId="LiveId" clId="{67893FE5-4E59-4C21-9722-5985B228FD1B}" dt="2021-07-22T01:37:23.656" v="8521" actId="20577"/>
        <pc:sldMkLst>
          <pc:docMk/>
          <pc:sldMk cId="2822678916" sldId="306"/>
        </pc:sldMkLst>
        <pc:spChg chg="mod">
          <ac:chgData name="Per Bylund" userId="47c4307fe7e462b0" providerId="LiveId" clId="{67893FE5-4E59-4C21-9722-5985B228FD1B}" dt="2021-07-22T00:53:20.267" v="7088" actId="5793"/>
          <ac:spMkLst>
            <pc:docMk/>
            <pc:sldMk cId="2822678916" sldId="306"/>
            <ac:spMk id="2" creationId="{C7C3F997-847D-46EB-81F6-9E8AB5FB8E1C}"/>
          </ac:spMkLst>
        </pc:spChg>
        <pc:spChg chg="del mod">
          <ac:chgData name="Per Bylund" userId="47c4307fe7e462b0" providerId="LiveId" clId="{67893FE5-4E59-4C21-9722-5985B228FD1B}" dt="2021-07-21T20:18:48.659" v="4909" actId="478"/>
          <ac:spMkLst>
            <pc:docMk/>
            <pc:sldMk cId="2822678916" sldId="306"/>
            <ac:spMk id="3" creationId="{CD0E23AA-0120-4234-B85F-A8BC42BCD510}"/>
          </ac:spMkLst>
        </pc:spChg>
        <pc:spChg chg="add del mod">
          <ac:chgData name="Per Bylund" userId="47c4307fe7e462b0" providerId="LiveId" clId="{67893FE5-4E59-4C21-9722-5985B228FD1B}" dt="2021-07-21T20:18:52.040" v="4911" actId="478"/>
          <ac:spMkLst>
            <pc:docMk/>
            <pc:sldMk cId="2822678916" sldId="306"/>
            <ac:spMk id="5" creationId="{105274C3-E0AD-43A9-90AB-469245F06F66}"/>
          </ac:spMkLst>
        </pc:spChg>
        <pc:spChg chg="add mod ord">
          <ac:chgData name="Per Bylund" userId="47c4307fe7e462b0" providerId="LiveId" clId="{67893FE5-4E59-4C21-9722-5985B228FD1B}" dt="2021-07-22T00:20:31.732" v="6979" actId="121"/>
          <ac:spMkLst>
            <pc:docMk/>
            <pc:sldMk cId="2822678916" sldId="306"/>
            <ac:spMk id="6" creationId="{B7450250-CADB-48AE-8BFE-DAACB9C056BF}"/>
          </ac:spMkLst>
        </pc:spChg>
        <pc:spChg chg="add mod ord">
          <ac:chgData name="Per Bylund" userId="47c4307fe7e462b0" providerId="LiveId" clId="{67893FE5-4E59-4C21-9722-5985B228FD1B}" dt="2021-07-22T01:37:23.656" v="8521" actId="20577"/>
          <ac:spMkLst>
            <pc:docMk/>
            <pc:sldMk cId="2822678916" sldId="306"/>
            <ac:spMk id="12" creationId="{7DC7089D-1FC0-420F-BB19-25C5B03C2668}"/>
          </ac:spMkLst>
        </pc:spChg>
        <pc:picChg chg="add del mod">
          <ac:chgData name="Per Bylund" userId="47c4307fe7e462b0" providerId="LiveId" clId="{67893FE5-4E59-4C21-9722-5985B228FD1B}" dt="2021-07-21T20:18:48.659" v="4909" actId="478"/>
          <ac:picMkLst>
            <pc:docMk/>
            <pc:sldMk cId="2822678916" sldId="306"/>
            <ac:picMk id="1026" creationId="{6EFB58C2-8102-402E-B073-FEB0532C6431}"/>
          </ac:picMkLst>
        </pc:picChg>
        <pc:picChg chg="add del mod">
          <ac:chgData name="Per Bylund" userId="47c4307fe7e462b0" providerId="LiveId" clId="{67893FE5-4E59-4C21-9722-5985B228FD1B}" dt="2021-07-21T20:28:17.248" v="4932" actId="478"/>
          <ac:picMkLst>
            <pc:docMk/>
            <pc:sldMk cId="2822678916" sldId="306"/>
            <ac:picMk id="1028" creationId="{A2EB8196-3592-4FC4-89AF-0C089345A00F}"/>
          </ac:picMkLst>
        </pc:picChg>
        <pc:picChg chg="add del mod">
          <ac:chgData name="Per Bylund" userId="47c4307fe7e462b0" providerId="LiveId" clId="{67893FE5-4E59-4C21-9722-5985B228FD1B}" dt="2021-07-22T00:46:28.090" v="7062" actId="478"/>
          <ac:picMkLst>
            <pc:docMk/>
            <pc:sldMk cId="2822678916" sldId="306"/>
            <ac:picMk id="1030" creationId="{965E8B09-AA8C-40E0-8C81-D1DDA66774E0}"/>
          </ac:picMkLst>
        </pc:picChg>
        <pc:picChg chg="add mod">
          <ac:chgData name="Per Bylund" userId="47c4307fe7e462b0" providerId="LiveId" clId="{67893FE5-4E59-4C21-9722-5985B228FD1B}" dt="2021-07-22T00:46:39.404" v="7064" actId="1076"/>
          <ac:picMkLst>
            <pc:docMk/>
            <pc:sldMk cId="2822678916" sldId="306"/>
            <ac:picMk id="1032" creationId="{80141418-F87E-4B56-80F1-4A136202DD54}"/>
          </ac:picMkLst>
        </pc:picChg>
        <pc:picChg chg="add mod">
          <ac:chgData name="Per Bylund" userId="47c4307fe7e462b0" providerId="LiveId" clId="{67893FE5-4E59-4C21-9722-5985B228FD1B}" dt="2021-07-22T00:46:39.404" v="7064" actId="1076"/>
          <ac:picMkLst>
            <pc:docMk/>
            <pc:sldMk cId="2822678916" sldId="306"/>
            <ac:picMk id="1034" creationId="{CC5ADB50-4735-4AF2-A8C9-DE4C7A17B7CA}"/>
          </ac:picMkLst>
        </pc:picChg>
        <pc:picChg chg="add mod">
          <ac:chgData name="Per Bylund" userId="47c4307fe7e462b0" providerId="LiveId" clId="{67893FE5-4E59-4C21-9722-5985B228FD1B}" dt="2021-07-22T00:46:39.404" v="7064" actId="1076"/>
          <ac:picMkLst>
            <pc:docMk/>
            <pc:sldMk cId="2822678916" sldId="306"/>
            <ac:picMk id="1036" creationId="{5C681E86-56AD-4889-BE4F-016D5BC95233}"/>
          </ac:picMkLst>
        </pc:picChg>
      </pc:sldChg>
      <pc:sldChg chg="addSp delSp modSp add mod">
        <pc:chgData name="Per Bylund" userId="47c4307fe7e462b0" providerId="LiveId" clId="{67893FE5-4E59-4C21-9722-5985B228FD1B}" dt="2021-07-22T11:08:39.683" v="8764" actId="478"/>
        <pc:sldMkLst>
          <pc:docMk/>
          <pc:sldMk cId="1624547124" sldId="307"/>
        </pc:sldMkLst>
        <pc:spChg chg="mod">
          <ac:chgData name="Per Bylund" userId="47c4307fe7e462b0" providerId="LiveId" clId="{67893FE5-4E59-4C21-9722-5985B228FD1B}" dt="2021-07-22T11:08:24.043" v="8761" actId="6549"/>
          <ac:spMkLst>
            <pc:docMk/>
            <pc:sldMk cId="1624547124" sldId="307"/>
            <ac:spMk id="3" creationId="{CD0E23AA-0120-4234-B85F-A8BC42BCD510}"/>
          </ac:spMkLst>
        </pc:spChg>
        <pc:graphicFrameChg chg="del mod modGraphic">
          <ac:chgData name="Per Bylund" userId="47c4307fe7e462b0" providerId="LiveId" clId="{67893FE5-4E59-4C21-9722-5985B228FD1B}" dt="2021-07-22T11:08:29.437" v="8762" actId="478"/>
          <ac:graphicFrameMkLst>
            <pc:docMk/>
            <pc:sldMk cId="1624547124" sldId="307"/>
            <ac:graphicFrameMk id="5" creationId="{F09F695A-0EE2-45A3-B0BE-961C87748039}"/>
          </ac:graphicFrameMkLst>
        </pc:graphicFrameChg>
        <pc:graphicFrameChg chg="del mod">
          <ac:chgData name="Per Bylund" userId="47c4307fe7e462b0" providerId="LiveId" clId="{67893FE5-4E59-4C21-9722-5985B228FD1B}" dt="2021-07-22T11:08:29.437" v="8762" actId="478"/>
          <ac:graphicFrameMkLst>
            <pc:docMk/>
            <pc:sldMk cId="1624547124" sldId="307"/>
            <ac:graphicFrameMk id="6" creationId="{9A5CA784-984C-4119-80D5-B80ACBF573AC}"/>
          </ac:graphicFrameMkLst>
        </pc:graphicFrameChg>
        <pc:picChg chg="add del mod">
          <ac:chgData name="Per Bylund" userId="47c4307fe7e462b0" providerId="LiveId" clId="{67893FE5-4E59-4C21-9722-5985B228FD1B}" dt="2021-07-22T11:08:39.683" v="8764" actId="478"/>
          <ac:picMkLst>
            <pc:docMk/>
            <pc:sldMk cId="1624547124" sldId="307"/>
            <ac:picMk id="8" creationId="{E71FD3A6-E28C-4D4C-B61B-88923CBC737A}"/>
          </ac:picMkLst>
        </pc:picChg>
      </pc:sldChg>
      <pc:sldChg chg="add del">
        <pc:chgData name="Per Bylund" userId="47c4307fe7e462b0" providerId="LiveId" clId="{67893FE5-4E59-4C21-9722-5985B228FD1B}" dt="2021-07-21T23:27:35.544" v="5400" actId="2890"/>
        <pc:sldMkLst>
          <pc:docMk/>
          <pc:sldMk cId="246222653" sldId="308"/>
        </pc:sldMkLst>
      </pc:sldChg>
      <pc:sldChg chg="addSp delSp modSp add mod">
        <pc:chgData name="Per Bylund" userId="47c4307fe7e462b0" providerId="LiveId" clId="{67893FE5-4E59-4C21-9722-5985B228FD1B}" dt="2021-07-22T11:09:53.235" v="8780"/>
        <pc:sldMkLst>
          <pc:docMk/>
          <pc:sldMk cId="3870265666" sldId="308"/>
        </pc:sldMkLst>
        <pc:spChg chg="mod">
          <ac:chgData name="Per Bylund" userId="47c4307fe7e462b0" providerId="LiveId" clId="{67893FE5-4E59-4C21-9722-5985B228FD1B}" dt="2021-07-22T10:56:05.432" v="8721" actId="27636"/>
          <ac:spMkLst>
            <pc:docMk/>
            <pc:sldMk cId="3870265666" sldId="308"/>
            <ac:spMk id="3" creationId="{CD0E23AA-0120-4234-B85F-A8BC42BCD510}"/>
          </ac:spMkLst>
        </pc:spChg>
        <pc:graphicFrameChg chg="del">
          <ac:chgData name="Per Bylund" userId="47c4307fe7e462b0" providerId="LiveId" clId="{67893FE5-4E59-4C21-9722-5985B228FD1B}" dt="2021-07-21T23:33:59.764" v="5650" actId="478"/>
          <ac:graphicFrameMkLst>
            <pc:docMk/>
            <pc:sldMk cId="3870265666" sldId="308"/>
            <ac:graphicFrameMk id="5" creationId="{F09F695A-0EE2-45A3-B0BE-961C87748039}"/>
          </ac:graphicFrameMkLst>
        </pc:graphicFrameChg>
        <pc:graphicFrameChg chg="del">
          <ac:chgData name="Per Bylund" userId="47c4307fe7e462b0" providerId="LiveId" clId="{67893FE5-4E59-4C21-9722-5985B228FD1B}" dt="2021-07-21T23:33:59.764" v="5650" actId="478"/>
          <ac:graphicFrameMkLst>
            <pc:docMk/>
            <pc:sldMk cId="3870265666" sldId="308"/>
            <ac:graphicFrameMk id="6" creationId="{9A5CA784-984C-4119-80D5-B80ACBF573AC}"/>
          </ac:graphicFrameMkLst>
        </pc:graphicFrameChg>
        <pc:picChg chg="add del mod">
          <ac:chgData name="Per Bylund" userId="47c4307fe7e462b0" providerId="LiveId" clId="{67893FE5-4E59-4C21-9722-5985B228FD1B}" dt="2021-07-22T11:09:52.881" v="8779" actId="478"/>
          <ac:picMkLst>
            <pc:docMk/>
            <pc:sldMk cId="3870265666" sldId="308"/>
            <ac:picMk id="7" creationId="{919CC91C-615C-4536-BD4E-BE2AC22DD0A2}"/>
          </ac:picMkLst>
        </pc:picChg>
        <pc:picChg chg="add mod">
          <ac:chgData name="Per Bylund" userId="47c4307fe7e462b0" providerId="LiveId" clId="{67893FE5-4E59-4C21-9722-5985B228FD1B}" dt="2021-07-22T11:09:53.235" v="8780"/>
          <ac:picMkLst>
            <pc:docMk/>
            <pc:sldMk cId="3870265666" sldId="308"/>
            <ac:picMk id="8" creationId="{BDF3E8B5-40E7-4232-A3B2-905F941DB27F}"/>
          </ac:picMkLst>
        </pc:picChg>
      </pc:sldChg>
      <pc:sldChg chg="addSp delSp modSp add mod">
        <pc:chgData name="Per Bylund" userId="47c4307fe7e462b0" providerId="LiveId" clId="{67893FE5-4E59-4C21-9722-5985B228FD1B}" dt="2021-07-22T11:10:48.163" v="8814" actId="20577"/>
        <pc:sldMkLst>
          <pc:docMk/>
          <pc:sldMk cId="65461626" sldId="309"/>
        </pc:sldMkLst>
        <pc:spChg chg="mod">
          <ac:chgData name="Per Bylund" userId="47c4307fe7e462b0" providerId="LiveId" clId="{67893FE5-4E59-4C21-9722-5985B228FD1B}" dt="2021-07-21T23:43:15.109" v="6130" actId="20577"/>
          <ac:spMkLst>
            <pc:docMk/>
            <pc:sldMk cId="65461626" sldId="309"/>
            <ac:spMk id="2" creationId="{C7C3F997-847D-46EB-81F6-9E8AB5FB8E1C}"/>
          </ac:spMkLst>
        </pc:spChg>
        <pc:spChg chg="mod">
          <ac:chgData name="Per Bylund" userId="47c4307fe7e462b0" providerId="LiveId" clId="{67893FE5-4E59-4C21-9722-5985B228FD1B}" dt="2021-07-22T11:10:48.163" v="8814" actId="20577"/>
          <ac:spMkLst>
            <pc:docMk/>
            <pc:sldMk cId="65461626" sldId="309"/>
            <ac:spMk id="3" creationId="{CD0E23AA-0120-4234-B85F-A8BC42BCD510}"/>
          </ac:spMkLst>
        </pc:spChg>
        <pc:picChg chg="add del mod">
          <ac:chgData name="Per Bylund" userId="47c4307fe7e462b0" providerId="LiveId" clId="{67893FE5-4E59-4C21-9722-5985B228FD1B}" dt="2021-07-22T11:09:37.601" v="8772" actId="478"/>
          <ac:picMkLst>
            <pc:docMk/>
            <pc:sldMk cId="65461626" sldId="309"/>
            <ac:picMk id="5" creationId="{F4C95098-E30E-484C-AC49-9DEB85C5E206}"/>
          </ac:picMkLst>
        </pc:picChg>
        <pc:picChg chg="add mod">
          <ac:chgData name="Per Bylund" userId="47c4307fe7e462b0" providerId="LiveId" clId="{67893FE5-4E59-4C21-9722-5985B228FD1B}" dt="2021-07-22T11:09:55.850" v="8781"/>
          <ac:picMkLst>
            <pc:docMk/>
            <pc:sldMk cId="65461626" sldId="309"/>
            <ac:picMk id="6" creationId="{1CD74010-DEED-48C0-8579-E6098D7DE52D}"/>
          </ac:picMkLst>
        </pc:picChg>
      </pc:sldChg>
      <pc:sldChg chg="add del">
        <pc:chgData name="Per Bylund" userId="47c4307fe7e462b0" providerId="LiveId" clId="{67893FE5-4E59-4C21-9722-5985B228FD1B}" dt="2021-07-22T11:14:41.287" v="8815" actId="2696"/>
        <pc:sldMkLst>
          <pc:docMk/>
          <pc:sldMk cId="2932635992" sldId="310"/>
        </pc:sldMkLst>
      </pc:sldChg>
      <pc:sldChg chg="modSp add mod">
        <pc:chgData name="Per Bylund" userId="47c4307fe7e462b0" providerId="LiveId" clId="{67893FE5-4E59-4C21-9722-5985B228FD1B}" dt="2021-07-22T00:12:05.498" v="6769" actId="33524"/>
        <pc:sldMkLst>
          <pc:docMk/>
          <pc:sldMk cId="3699448217" sldId="311"/>
        </pc:sldMkLst>
        <pc:spChg chg="mod">
          <ac:chgData name="Per Bylund" userId="47c4307fe7e462b0" providerId="LiveId" clId="{67893FE5-4E59-4C21-9722-5985B228FD1B}" dt="2021-07-22T00:08:30.059" v="6618" actId="20577"/>
          <ac:spMkLst>
            <pc:docMk/>
            <pc:sldMk cId="3699448217" sldId="311"/>
            <ac:spMk id="2" creationId="{C7C3F997-847D-46EB-81F6-9E8AB5FB8E1C}"/>
          </ac:spMkLst>
        </pc:spChg>
        <pc:spChg chg="mod">
          <ac:chgData name="Per Bylund" userId="47c4307fe7e462b0" providerId="LiveId" clId="{67893FE5-4E59-4C21-9722-5985B228FD1B}" dt="2021-07-22T00:12:05.498" v="6769" actId="33524"/>
          <ac:spMkLst>
            <pc:docMk/>
            <pc:sldMk cId="3699448217" sldId="311"/>
            <ac:spMk id="3" creationId="{CD0E23AA-0120-4234-B85F-A8BC42BCD510}"/>
          </ac:spMkLst>
        </pc:spChg>
      </pc:sldChg>
      <pc:sldChg chg="addSp delSp modSp add mod ord">
        <pc:chgData name="Per Bylund" userId="47c4307fe7e462b0" providerId="LiveId" clId="{67893FE5-4E59-4C21-9722-5985B228FD1B}" dt="2021-07-22T11:16:08.783" v="8891" actId="20577"/>
        <pc:sldMkLst>
          <pc:docMk/>
          <pc:sldMk cId="538540367" sldId="312"/>
        </pc:sldMkLst>
        <pc:spChg chg="mod">
          <ac:chgData name="Per Bylund" userId="47c4307fe7e462b0" providerId="LiveId" clId="{67893FE5-4E59-4C21-9722-5985B228FD1B}" dt="2021-07-22T00:53:57.400" v="7125" actId="20577"/>
          <ac:spMkLst>
            <pc:docMk/>
            <pc:sldMk cId="538540367" sldId="312"/>
            <ac:spMk id="2" creationId="{0A46D989-79EA-42E2-97B1-E9A178CB2C6B}"/>
          </ac:spMkLst>
        </pc:spChg>
        <pc:spChg chg="mod">
          <ac:chgData name="Per Bylund" userId="47c4307fe7e462b0" providerId="LiveId" clId="{67893FE5-4E59-4C21-9722-5985B228FD1B}" dt="2021-07-22T11:16:08.783" v="8891" actId="20577"/>
          <ac:spMkLst>
            <pc:docMk/>
            <pc:sldMk cId="538540367" sldId="312"/>
            <ac:spMk id="3" creationId="{1163757B-55C2-45B0-9203-C50BA23B0215}"/>
          </ac:spMkLst>
        </pc:spChg>
        <pc:spChg chg="add del">
          <ac:chgData name="Per Bylund" userId="47c4307fe7e462b0" providerId="LiveId" clId="{67893FE5-4E59-4C21-9722-5985B228FD1B}" dt="2021-07-22T00:26:02.528" v="7061" actId="478"/>
          <ac:spMkLst>
            <pc:docMk/>
            <pc:sldMk cId="538540367" sldId="312"/>
            <ac:spMk id="14" creationId="{ED38CFFD-49A3-46B8-9BED-D5AC439CF835}"/>
          </ac:spMkLst>
        </pc:spChg>
        <pc:grpChg chg="mod">
          <ac:chgData name="Per Bylund" userId="47c4307fe7e462b0" providerId="LiveId" clId="{67893FE5-4E59-4C21-9722-5985B228FD1B}" dt="2021-07-22T00:24:21.301" v="7053"/>
          <ac:grpSpMkLst>
            <pc:docMk/>
            <pc:sldMk cId="538540367" sldId="312"/>
            <ac:grpSpMk id="7" creationId="{E6C4C66E-3B16-4626-B732-357FAF5F3746}"/>
          </ac:grpSpMkLst>
        </pc:grpChg>
        <pc:inkChg chg="add del mod">
          <ac:chgData name="Per Bylund" userId="47c4307fe7e462b0" providerId="LiveId" clId="{67893FE5-4E59-4C21-9722-5985B228FD1B}" dt="2021-07-22T00:24:21.802" v="7054" actId="9405"/>
          <ac:inkMkLst>
            <pc:docMk/>
            <pc:sldMk cId="538540367" sldId="312"/>
            <ac:inkMk id="5" creationId="{8C2CEA42-6902-4272-A389-36FDAA4D9439}"/>
          </ac:inkMkLst>
        </pc:inkChg>
        <pc:inkChg chg="add del mod">
          <ac:chgData name="Per Bylund" userId="47c4307fe7e462b0" providerId="LiveId" clId="{67893FE5-4E59-4C21-9722-5985B228FD1B}" dt="2021-07-22T00:24:21.301" v="7053"/>
          <ac:inkMkLst>
            <pc:docMk/>
            <pc:sldMk cId="538540367" sldId="312"/>
            <ac:inkMk id="6" creationId="{ACE77353-C725-43A0-8519-5A483A96B641}"/>
          </ac:inkMkLst>
        </pc:inkChg>
        <pc:inkChg chg="add del">
          <ac:chgData name="Per Bylund" userId="47c4307fe7e462b0" providerId="LiveId" clId="{67893FE5-4E59-4C21-9722-5985B228FD1B}" dt="2021-07-22T00:24:06.274" v="7045" actId="9405"/>
          <ac:inkMkLst>
            <pc:docMk/>
            <pc:sldMk cId="538540367" sldId="312"/>
            <ac:inkMk id="8" creationId="{E5C64383-0833-401F-9820-895D984D9810}"/>
          </ac:inkMkLst>
        </pc:inkChg>
        <pc:inkChg chg="add del">
          <ac:chgData name="Per Bylund" userId="47c4307fe7e462b0" providerId="LiveId" clId="{67893FE5-4E59-4C21-9722-5985B228FD1B}" dt="2021-07-22T00:24:10.448" v="7047" actId="9405"/>
          <ac:inkMkLst>
            <pc:docMk/>
            <pc:sldMk cId="538540367" sldId="312"/>
            <ac:inkMk id="9" creationId="{DDB55CC9-D9A5-4D81-82F3-3CC580DDDBEC}"/>
          </ac:inkMkLst>
        </pc:inkChg>
        <pc:inkChg chg="add del">
          <ac:chgData name="Per Bylund" userId="47c4307fe7e462b0" providerId="LiveId" clId="{67893FE5-4E59-4C21-9722-5985B228FD1B}" dt="2021-07-22T00:24:16.563" v="7049" actId="9405"/>
          <ac:inkMkLst>
            <pc:docMk/>
            <pc:sldMk cId="538540367" sldId="312"/>
            <ac:inkMk id="10" creationId="{D639F474-D1AE-4B8B-8FAE-A0DB0031D4D4}"/>
          </ac:inkMkLst>
        </pc:inkChg>
        <pc:inkChg chg="add del">
          <ac:chgData name="Per Bylund" userId="47c4307fe7e462b0" providerId="LiveId" clId="{67893FE5-4E59-4C21-9722-5985B228FD1B}" dt="2021-07-22T00:24:20.074" v="7051" actId="9405"/>
          <ac:inkMkLst>
            <pc:docMk/>
            <pc:sldMk cId="538540367" sldId="312"/>
            <ac:inkMk id="11" creationId="{730B04AB-2A6D-483B-914B-F4095FAB499B}"/>
          </ac:inkMkLst>
        </pc:inkChg>
        <pc:inkChg chg="add del">
          <ac:chgData name="Per Bylund" userId="47c4307fe7e462b0" providerId="LiveId" clId="{67893FE5-4E59-4C21-9722-5985B228FD1B}" dt="2021-07-22T00:24:25.801" v="7056" actId="9405"/>
          <ac:inkMkLst>
            <pc:docMk/>
            <pc:sldMk cId="538540367" sldId="312"/>
            <ac:inkMk id="12" creationId="{CFBFE7FC-6111-4231-B0E1-9BA476E15302}"/>
          </ac:inkMkLst>
        </pc:inkChg>
        <pc:inkChg chg="add">
          <ac:chgData name="Per Bylund" userId="47c4307fe7e462b0" providerId="LiveId" clId="{67893FE5-4E59-4C21-9722-5985B228FD1B}" dt="2021-07-22T00:24:41.746" v="7057" actId="9405"/>
          <ac:inkMkLst>
            <pc:docMk/>
            <pc:sldMk cId="538540367" sldId="312"/>
            <ac:inkMk id="13" creationId="{C2D05D1C-E412-4318-910D-406087894F32}"/>
          </ac:inkMkLst>
        </pc:inkChg>
      </pc:sldChg>
      <pc:sldChg chg="addSp delSp modSp add mod setBg modAnim">
        <pc:chgData name="Per Bylund" userId="47c4307fe7e462b0" providerId="LiveId" clId="{67893FE5-4E59-4C21-9722-5985B228FD1B}" dt="2021-07-22T01:39:01.264" v="8531"/>
        <pc:sldMkLst>
          <pc:docMk/>
          <pc:sldMk cId="4120990721" sldId="313"/>
        </pc:sldMkLst>
        <pc:spChg chg="mod">
          <ac:chgData name="Per Bylund" userId="47c4307fe7e462b0" providerId="LiveId" clId="{67893FE5-4E59-4C21-9722-5985B228FD1B}" dt="2021-07-22T01:34:47.569" v="8270" actId="1035"/>
          <ac:spMkLst>
            <pc:docMk/>
            <pc:sldMk cId="4120990721" sldId="313"/>
            <ac:spMk id="2" creationId="{0A46D989-79EA-42E2-97B1-E9A178CB2C6B}"/>
          </ac:spMkLst>
        </pc:spChg>
        <pc:spChg chg="mod">
          <ac:chgData name="Per Bylund" userId="47c4307fe7e462b0" providerId="LiveId" clId="{67893FE5-4E59-4C21-9722-5985B228FD1B}" dt="2021-07-22T01:34:56.505" v="8289" actId="1036"/>
          <ac:spMkLst>
            <pc:docMk/>
            <pc:sldMk cId="4120990721" sldId="313"/>
            <ac:spMk id="3" creationId="{1163757B-55C2-45B0-9203-C50BA23B0215}"/>
          </ac:spMkLst>
        </pc:spChg>
        <pc:spChg chg="mod">
          <ac:chgData name="Per Bylund" userId="47c4307fe7e462b0" providerId="LiveId" clId="{67893FE5-4E59-4C21-9722-5985B228FD1B}" dt="2021-07-22T01:24:09.779" v="8232" actId="26606"/>
          <ac:spMkLst>
            <pc:docMk/>
            <pc:sldMk cId="4120990721" sldId="313"/>
            <ac:spMk id="4" creationId="{78D5DFD0-7639-4815-B9D9-45F5FE54BB0E}"/>
          </ac:spMkLst>
        </pc:spChg>
        <pc:spChg chg="add del">
          <ac:chgData name="Per Bylund" userId="47c4307fe7e462b0" providerId="LiveId" clId="{67893FE5-4E59-4C21-9722-5985B228FD1B}" dt="2021-07-22T01:24:09.779" v="8232" actId="26606"/>
          <ac:spMkLst>
            <pc:docMk/>
            <pc:sldMk cId="4120990721" sldId="313"/>
            <ac:spMk id="71" creationId="{3CD9DF72-87A3-404E-A828-84CBF11A8303}"/>
          </ac:spMkLst>
        </pc:spChg>
        <pc:spChg chg="add">
          <ac:chgData name="Per Bylund" userId="47c4307fe7e462b0" providerId="LiveId" clId="{67893FE5-4E59-4C21-9722-5985B228FD1B}" dt="2021-07-22T01:24:09.779" v="8232" actId="26606"/>
          <ac:spMkLst>
            <pc:docMk/>
            <pc:sldMk cId="4120990721" sldId="313"/>
            <ac:spMk id="135" creationId="{8FC9BE17-9A7B-462D-AE50-3D8777387304}"/>
          </ac:spMkLst>
        </pc:spChg>
        <pc:spChg chg="add">
          <ac:chgData name="Per Bylund" userId="47c4307fe7e462b0" providerId="LiveId" clId="{67893FE5-4E59-4C21-9722-5985B228FD1B}" dt="2021-07-22T01:24:09.779" v="8232" actId="26606"/>
          <ac:spMkLst>
            <pc:docMk/>
            <pc:sldMk cId="4120990721" sldId="313"/>
            <ac:spMk id="137" creationId="{3EBE8569-6AEC-4B8C-8D53-2DE337CDBA65}"/>
          </ac:spMkLst>
        </pc:spChg>
        <pc:spChg chg="add">
          <ac:chgData name="Per Bylund" userId="47c4307fe7e462b0" providerId="LiveId" clId="{67893FE5-4E59-4C21-9722-5985B228FD1B}" dt="2021-07-22T01:24:09.779" v="8232" actId="26606"/>
          <ac:spMkLst>
            <pc:docMk/>
            <pc:sldMk cId="4120990721" sldId="313"/>
            <ac:spMk id="139" creationId="{55D4142C-5077-457F-A6AD-3FECFDB39685}"/>
          </ac:spMkLst>
        </pc:spChg>
        <pc:spChg chg="add">
          <ac:chgData name="Per Bylund" userId="47c4307fe7e462b0" providerId="LiveId" clId="{67893FE5-4E59-4C21-9722-5985B228FD1B}" dt="2021-07-22T01:24:09.779" v="8232" actId="26606"/>
          <ac:spMkLst>
            <pc:docMk/>
            <pc:sldMk cId="4120990721" sldId="313"/>
            <ac:spMk id="141" creationId="{7A5F0580-5EE9-419F-96EE-B6529EF6E7D0}"/>
          </ac:spMkLst>
        </pc:spChg>
        <pc:picChg chg="add del mod">
          <ac:chgData name="Per Bylund" userId="47c4307fe7e462b0" providerId="LiveId" clId="{67893FE5-4E59-4C21-9722-5985B228FD1B}" dt="2021-07-22T01:38:24.964" v="8524" actId="478"/>
          <ac:picMkLst>
            <pc:docMk/>
            <pc:sldMk cId="4120990721" sldId="313"/>
            <ac:picMk id="6" creationId="{DCB9BC83-588F-4610-95E9-90F7F12F56E1}"/>
          </ac:picMkLst>
        </pc:picChg>
        <pc:picChg chg="add mod">
          <ac:chgData name="Per Bylund" userId="47c4307fe7e462b0" providerId="LiveId" clId="{67893FE5-4E59-4C21-9722-5985B228FD1B}" dt="2021-07-22T01:38:43.138" v="8530" actId="1076"/>
          <ac:picMkLst>
            <pc:docMk/>
            <pc:sldMk cId="4120990721" sldId="313"/>
            <ac:picMk id="8" creationId="{22F85F07-4FF7-41D6-92F0-70C68F008F5F}"/>
          </ac:picMkLst>
        </pc:picChg>
        <pc:picChg chg="add mod ord">
          <ac:chgData name="Per Bylund" userId="47c4307fe7e462b0" providerId="LiveId" clId="{67893FE5-4E59-4C21-9722-5985B228FD1B}" dt="2021-07-22T01:24:09.779" v="8232" actId="26606"/>
          <ac:picMkLst>
            <pc:docMk/>
            <pc:sldMk cId="4120990721" sldId="313"/>
            <ac:picMk id="2050" creationId="{C9592D8F-F89C-4258-B362-2FCC58CC3449}"/>
          </ac:picMkLst>
        </pc:picChg>
        <pc:cxnChg chg="add del">
          <ac:chgData name="Per Bylund" userId="47c4307fe7e462b0" providerId="LiveId" clId="{67893FE5-4E59-4C21-9722-5985B228FD1B}" dt="2021-07-22T01:24:09.779" v="8232" actId="26606"/>
          <ac:cxnSpMkLst>
            <pc:docMk/>
            <pc:sldMk cId="4120990721" sldId="313"/>
            <ac:cxnSpMk id="73" creationId="{20E3A342-4D61-4E3F-AF90-1AB42AEB96CC}"/>
          </ac:cxnSpMkLst>
        </pc:cxnChg>
      </pc:sldChg>
      <pc:sldChg chg="modSp add mod">
        <pc:chgData name="Per Bylund" userId="47c4307fe7e462b0" providerId="LiveId" clId="{67893FE5-4E59-4C21-9722-5985B228FD1B}" dt="2021-07-22T11:09:48.698" v="8778" actId="1076"/>
        <pc:sldMkLst>
          <pc:docMk/>
          <pc:sldMk cId="1288110518" sldId="314"/>
        </pc:sldMkLst>
        <pc:picChg chg="mod">
          <ac:chgData name="Per Bylund" userId="47c4307fe7e462b0" providerId="LiveId" clId="{67893FE5-4E59-4C21-9722-5985B228FD1B}" dt="2021-07-22T11:09:48.698" v="8778" actId="1076"/>
          <ac:picMkLst>
            <pc:docMk/>
            <pc:sldMk cId="1288110518" sldId="314"/>
            <ac:picMk id="8" creationId="{E71FD3A6-E28C-4D4C-B61B-88923CBC737A}"/>
          </ac:picMkLst>
        </pc:picChg>
      </pc:sldChg>
      <pc:sldChg chg="addSp delSp modSp add mod">
        <pc:chgData name="Per Bylund" userId="47c4307fe7e462b0" providerId="LiveId" clId="{67893FE5-4E59-4C21-9722-5985B228FD1B}" dt="2021-07-22T11:21:45.231" v="9074" actId="14100"/>
        <pc:sldMkLst>
          <pc:docMk/>
          <pc:sldMk cId="2750514544" sldId="315"/>
        </pc:sldMkLst>
        <pc:spChg chg="del">
          <ac:chgData name="Per Bylund" userId="47c4307fe7e462b0" providerId="LiveId" clId="{67893FE5-4E59-4C21-9722-5985B228FD1B}" dt="2021-07-22T11:20:33.592" v="9039" actId="478"/>
          <ac:spMkLst>
            <pc:docMk/>
            <pc:sldMk cId="2750514544" sldId="315"/>
            <ac:spMk id="2" creationId="{C7C3F997-847D-46EB-81F6-9E8AB5FB8E1C}"/>
          </ac:spMkLst>
        </pc:spChg>
        <pc:spChg chg="del">
          <ac:chgData name="Per Bylund" userId="47c4307fe7e462b0" providerId="LiveId" clId="{67893FE5-4E59-4C21-9722-5985B228FD1B}" dt="2021-07-22T11:20:42.739" v="9041" actId="478"/>
          <ac:spMkLst>
            <pc:docMk/>
            <pc:sldMk cId="2750514544" sldId="315"/>
            <ac:spMk id="3" creationId="{CD0E23AA-0120-4234-B85F-A8BC42BCD510}"/>
          </ac:spMkLst>
        </pc:spChg>
        <pc:spChg chg="del">
          <ac:chgData name="Per Bylund" userId="47c4307fe7e462b0" providerId="LiveId" clId="{67893FE5-4E59-4C21-9722-5985B228FD1B}" dt="2021-07-22T11:20:53.665" v="9044" actId="478"/>
          <ac:spMkLst>
            <pc:docMk/>
            <pc:sldMk cId="2750514544" sldId="315"/>
            <ac:spMk id="4" creationId="{651884FD-8509-4EF3-8D6E-30BED5477880}"/>
          </ac:spMkLst>
        </pc:spChg>
        <pc:spChg chg="add del mod">
          <ac:chgData name="Per Bylund" userId="47c4307fe7e462b0" providerId="LiveId" clId="{67893FE5-4E59-4C21-9722-5985B228FD1B}" dt="2021-07-22T11:20:36.368" v="9040" actId="478"/>
          <ac:spMkLst>
            <pc:docMk/>
            <pc:sldMk cId="2750514544" sldId="315"/>
            <ac:spMk id="6" creationId="{CCEA0DE1-3843-4EDA-8991-13C259CFD31D}"/>
          </ac:spMkLst>
        </pc:spChg>
        <pc:spChg chg="add del mod">
          <ac:chgData name="Per Bylund" userId="47c4307fe7e462b0" providerId="LiveId" clId="{67893FE5-4E59-4C21-9722-5985B228FD1B}" dt="2021-07-22T11:20:44.247" v="9042" actId="478"/>
          <ac:spMkLst>
            <pc:docMk/>
            <pc:sldMk cId="2750514544" sldId="315"/>
            <ac:spMk id="9" creationId="{83413B5B-5A0F-4AD4-AA4F-3D7BE1329B09}"/>
          </ac:spMkLst>
        </pc:spChg>
        <pc:spChg chg="add mod">
          <ac:chgData name="Per Bylund" userId="47c4307fe7e462b0" providerId="LiveId" clId="{67893FE5-4E59-4C21-9722-5985B228FD1B}" dt="2021-07-22T11:21:45.231" v="9074" actId="14100"/>
          <ac:spMkLst>
            <pc:docMk/>
            <pc:sldMk cId="2750514544" sldId="315"/>
            <ac:spMk id="10" creationId="{18E1920D-F21C-465B-A32A-0C66A6071936}"/>
          </ac:spMkLst>
        </pc:spChg>
        <pc:picChg chg="mod">
          <ac:chgData name="Per Bylund" userId="47c4307fe7e462b0" providerId="LiveId" clId="{67893FE5-4E59-4C21-9722-5985B228FD1B}" dt="2021-07-22T11:20:49.640" v="9043" actId="1076"/>
          <ac:picMkLst>
            <pc:docMk/>
            <pc:sldMk cId="2750514544" sldId="315"/>
            <ac:picMk id="8" creationId="{E71FD3A6-E28C-4D4C-B61B-88923CBC737A}"/>
          </ac:picMkLst>
        </pc:picChg>
      </pc:sldChg>
      <pc:sldChg chg="modSp new mod">
        <pc:chgData name="Per Bylund" userId="47c4307fe7e462b0" providerId="LiveId" clId="{67893FE5-4E59-4C21-9722-5985B228FD1B}" dt="2021-07-22T11:36:27.382" v="9248" actId="20577"/>
        <pc:sldMkLst>
          <pc:docMk/>
          <pc:sldMk cId="402895954" sldId="316"/>
        </pc:sldMkLst>
        <pc:spChg chg="mod">
          <ac:chgData name="Per Bylund" userId="47c4307fe7e462b0" providerId="LiveId" clId="{67893FE5-4E59-4C21-9722-5985B228FD1B}" dt="2021-07-22T11:34:05.940" v="9184" actId="114"/>
          <ac:spMkLst>
            <pc:docMk/>
            <pc:sldMk cId="402895954" sldId="316"/>
            <ac:spMk id="2" creationId="{A5080391-3B8A-4F98-9757-9F287927D462}"/>
          </ac:spMkLst>
        </pc:spChg>
        <pc:spChg chg="mod">
          <ac:chgData name="Per Bylund" userId="47c4307fe7e462b0" providerId="LiveId" clId="{67893FE5-4E59-4C21-9722-5985B228FD1B}" dt="2021-07-22T11:36:27.382" v="9248" actId="20577"/>
          <ac:spMkLst>
            <pc:docMk/>
            <pc:sldMk cId="402895954" sldId="316"/>
            <ac:spMk id="3" creationId="{9B1924C0-C72D-4D59-8A08-8113DCBF1F6C}"/>
          </ac:spMkLst>
        </pc:spChg>
        <pc:spChg chg="mod">
          <ac:chgData name="Per Bylund" userId="47c4307fe7e462b0" providerId="LiveId" clId="{67893FE5-4E59-4C21-9722-5985B228FD1B}" dt="2021-07-22T11:16:59.690" v="8894" actId="14100"/>
          <ac:spMkLst>
            <pc:docMk/>
            <pc:sldMk cId="402895954" sldId="316"/>
            <ac:spMk id="4" creationId="{EC90C71E-39A7-42FC-BB25-4ED1D6054378}"/>
          </ac:spMkLst>
        </pc:spChg>
      </pc:sldChg>
      <pc:sldChg chg="add">
        <pc:chgData name="Per Bylund" userId="47c4307fe7e462b0" providerId="LiveId" clId="{67893FE5-4E59-4C21-9722-5985B228FD1B}" dt="2021-07-22T11:33:53.253" v="9169" actId="2890"/>
        <pc:sldMkLst>
          <pc:docMk/>
          <pc:sldMk cId="216501794" sldId="317"/>
        </pc:sldMkLst>
      </pc:sldChg>
      <pc:sldChg chg="addSp modSp add mod modAnim">
        <pc:chgData name="Per Bylund" userId="47c4307fe7e462b0" providerId="LiveId" clId="{67893FE5-4E59-4C21-9722-5985B228FD1B}" dt="2021-07-22T11:37:55.284" v="9257"/>
        <pc:sldMkLst>
          <pc:docMk/>
          <pc:sldMk cId="3537162410" sldId="318"/>
        </pc:sldMkLst>
        <pc:picChg chg="add mod">
          <ac:chgData name="Per Bylund" userId="47c4307fe7e462b0" providerId="LiveId" clId="{67893FE5-4E59-4C21-9722-5985B228FD1B}" dt="2021-07-22T11:37:20.356" v="9253" actId="14100"/>
          <ac:picMkLst>
            <pc:docMk/>
            <pc:sldMk cId="3537162410" sldId="318"/>
            <ac:picMk id="7" creationId="{D3080D99-2E1C-47DD-83AD-79C2C62E6AC6}"/>
          </ac:picMkLst>
        </pc:picChg>
      </pc:sldChg>
      <pc:sldChg chg="add del">
        <pc:chgData name="Per Bylund" userId="47c4307fe7e462b0" providerId="LiveId" clId="{67893FE5-4E59-4C21-9722-5985B228FD1B}" dt="2021-07-22T11:38:04.513" v="9259" actId="2696"/>
        <pc:sldMkLst>
          <pc:docMk/>
          <pc:sldMk cId="3938302907" sldId="319"/>
        </pc:sldMkLst>
      </pc:sldChg>
    </pc:docChg>
  </pc:docChgLst>
  <pc:docChgLst>
    <pc:chgData name="Per Bylund" userId="47c4307fe7e462b0" providerId="LiveId" clId="{8AA3AD11-8F56-4BBD-874C-4593ED66AF5D}"/>
    <pc:docChg chg="undo custSel addSld delSld modSld sldOrd modMainMaster modNotesMaster">
      <pc:chgData name="Per Bylund" userId="47c4307fe7e462b0" providerId="LiveId" clId="{8AA3AD11-8F56-4BBD-874C-4593ED66AF5D}" dt="2022-07-27T15:05:23.281" v="2456" actId="20577"/>
      <pc:docMkLst>
        <pc:docMk/>
      </pc:docMkLst>
      <pc:sldChg chg="modSp">
        <pc:chgData name="Per Bylund" userId="47c4307fe7e462b0" providerId="LiveId" clId="{8AA3AD11-8F56-4BBD-874C-4593ED66AF5D}" dt="2022-07-21T20:18:54.970" v="3"/>
        <pc:sldMkLst>
          <pc:docMk/>
          <pc:sldMk cId="3954140611" sldId="278"/>
        </pc:sldMkLst>
        <pc:spChg chg="mod">
          <ac:chgData name="Per Bylund" userId="47c4307fe7e462b0" providerId="LiveId" clId="{8AA3AD11-8F56-4BBD-874C-4593ED66AF5D}" dt="2022-07-21T20:18:54.970" v="3"/>
          <ac:spMkLst>
            <pc:docMk/>
            <pc:sldMk cId="3954140611" sldId="278"/>
            <ac:spMk id="2" creationId="{9A4F5571-068F-4D0C-87BF-E1AF2AE2F600}"/>
          </ac:spMkLst>
        </pc:spChg>
        <pc:spChg chg="mod">
          <ac:chgData name="Per Bylund" userId="47c4307fe7e462b0" providerId="LiveId" clId="{8AA3AD11-8F56-4BBD-874C-4593ED66AF5D}" dt="2022-07-21T20:18:54.970" v="3"/>
          <ac:spMkLst>
            <pc:docMk/>
            <pc:sldMk cId="3954140611" sldId="278"/>
            <ac:spMk id="3" creationId="{0CB83D8A-ACCD-47AC-92EE-413BDA3CD1F7}"/>
          </ac:spMkLst>
        </pc:spChg>
        <pc:spChg chg="mod">
          <ac:chgData name="Per Bylund" userId="47c4307fe7e462b0" providerId="LiveId" clId="{8AA3AD11-8F56-4BBD-874C-4593ED66AF5D}" dt="2022-07-21T20:18:54.970" v="3"/>
          <ac:spMkLst>
            <pc:docMk/>
            <pc:sldMk cId="3954140611" sldId="278"/>
            <ac:spMk id="5" creationId="{DED65EDD-42A0-4E3C-AD20-75FFA131228A}"/>
          </ac:spMkLst>
        </pc:spChg>
        <pc:picChg chg="mod">
          <ac:chgData name="Per Bylund" userId="47c4307fe7e462b0" providerId="LiveId" clId="{8AA3AD11-8F56-4BBD-874C-4593ED66AF5D}" dt="2022-07-21T20:18:54.970" v="3"/>
          <ac:picMkLst>
            <pc:docMk/>
            <pc:sldMk cId="3954140611" sldId="278"/>
            <ac:picMk id="9" creationId="{1E989EA3-A0CB-47D7-9D84-C474E589F27D}"/>
          </ac:picMkLst>
        </pc:picChg>
      </pc:sldChg>
      <pc:sldChg chg="modSp mod">
        <pc:chgData name="Per Bylund" userId="47c4307fe7e462b0" providerId="LiveId" clId="{8AA3AD11-8F56-4BBD-874C-4593ED66AF5D}" dt="2022-07-22T16:51:23.645" v="950" actId="20577"/>
        <pc:sldMkLst>
          <pc:docMk/>
          <pc:sldMk cId="1402561391" sldId="290"/>
        </pc:sldMkLst>
        <pc:spChg chg="mod">
          <ac:chgData name="Per Bylund" userId="47c4307fe7e462b0" providerId="LiveId" clId="{8AA3AD11-8F56-4BBD-874C-4593ED66AF5D}" dt="2022-07-22T16:51:23.645" v="950" actId="20577"/>
          <ac:spMkLst>
            <pc:docMk/>
            <pc:sldMk cId="1402561391" sldId="290"/>
            <ac:spMk id="2" creationId="{9A4F5571-068F-4D0C-87BF-E1AF2AE2F600}"/>
          </ac:spMkLst>
        </pc:spChg>
        <pc:spChg chg="mod">
          <ac:chgData name="Per Bylund" userId="47c4307fe7e462b0" providerId="LiveId" clId="{8AA3AD11-8F56-4BBD-874C-4593ED66AF5D}" dt="2022-07-21T20:18:55.164" v="4" actId="27636"/>
          <ac:spMkLst>
            <pc:docMk/>
            <pc:sldMk cId="1402561391" sldId="290"/>
            <ac:spMk id="3" creationId="{0CB83D8A-ACCD-47AC-92EE-413BDA3CD1F7}"/>
          </ac:spMkLst>
        </pc:spChg>
        <pc:spChg chg="mod">
          <ac:chgData name="Per Bylund" userId="47c4307fe7e462b0" providerId="LiveId" clId="{8AA3AD11-8F56-4BBD-874C-4593ED66AF5D}" dt="2022-07-21T20:18:54.970" v="3"/>
          <ac:spMkLst>
            <pc:docMk/>
            <pc:sldMk cId="1402561391" sldId="290"/>
            <ac:spMk id="5" creationId="{DED65EDD-42A0-4E3C-AD20-75FFA131228A}"/>
          </ac:spMkLst>
        </pc:spChg>
      </pc:sldChg>
      <pc:sldChg chg="modSp mod">
        <pc:chgData name="Per Bylund" userId="47c4307fe7e462b0" providerId="LiveId" clId="{8AA3AD11-8F56-4BBD-874C-4593ED66AF5D}" dt="2022-07-27T15:04:44.932" v="2455" actId="20577"/>
        <pc:sldMkLst>
          <pc:docMk/>
          <pc:sldMk cId="1171679065" sldId="295"/>
        </pc:sldMkLst>
        <pc:spChg chg="mod">
          <ac:chgData name="Per Bylund" userId="47c4307fe7e462b0" providerId="LiveId" clId="{8AA3AD11-8F56-4BBD-874C-4593ED66AF5D}" dt="2022-07-22T17:19:43.837" v="1546" actId="6549"/>
          <ac:spMkLst>
            <pc:docMk/>
            <pc:sldMk cId="1171679065" sldId="295"/>
            <ac:spMk id="2" creationId="{0A46D989-79EA-42E2-97B1-E9A178CB2C6B}"/>
          </ac:spMkLst>
        </pc:spChg>
        <pc:spChg chg="mod">
          <ac:chgData name="Per Bylund" userId="47c4307fe7e462b0" providerId="LiveId" clId="{8AA3AD11-8F56-4BBD-874C-4593ED66AF5D}" dt="2022-07-27T15:04:44.932" v="2455" actId="20577"/>
          <ac:spMkLst>
            <pc:docMk/>
            <pc:sldMk cId="1171679065" sldId="295"/>
            <ac:spMk id="3" creationId="{1163757B-55C2-45B0-9203-C50BA23B0215}"/>
          </ac:spMkLst>
        </pc:spChg>
        <pc:spChg chg="mod">
          <ac:chgData name="Per Bylund" userId="47c4307fe7e462b0" providerId="LiveId" clId="{8AA3AD11-8F56-4BBD-874C-4593ED66AF5D}" dt="2022-07-21T20:18:54.970" v="3"/>
          <ac:spMkLst>
            <pc:docMk/>
            <pc:sldMk cId="1171679065" sldId="295"/>
            <ac:spMk id="4" creationId="{78D5DFD0-7639-4815-B9D9-45F5FE54BB0E}"/>
          </ac:spMkLst>
        </pc:spChg>
      </pc:sldChg>
      <pc:sldChg chg="modSp del mod">
        <pc:chgData name="Per Bylund" userId="47c4307fe7e462b0" providerId="LiveId" clId="{8AA3AD11-8F56-4BBD-874C-4593ED66AF5D}" dt="2022-07-22T17:01:43.621" v="1256" actId="47"/>
        <pc:sldMkLst>
          <pc:docMk/>
          <pc:sldMk cId="3435554448" sldId="296"/>
        </pc:sldMkLst>
        <pc:spChg chg="mod">
          <ac:chgData name="Per Bylund" userId="47c4307fe7e462b0" providerId="LiveId" clId="{8AA3AD11-8F56-4BBD-874C-4593ED66AF5D}" dt="2022-07-21T20:18:54.970" v="3"/>
          <ac:spMkLst>
            <pc:docMk/>
            <pc:sldMk cId="3435554448" sldId="296"/>
            <ac:spMk id="2" creationId="{467E85FB-9522-4234-978C-14785D3D9CBA}"/>
          </ac:spMkLst>
        </pc:spChg>
        <pc:spChg chg="mod">
          <ac:chgData name="Per Bylund" userId="47c4307fe7e462b0" providerId="LiveId" clId="{8AA3AD11-8F56-4BBD-874C-4593ED66AF5D}" dt="2022-07-21T20:18:55.183" v="5" actId="27636"/>
          <ac:spMkLst>
            <pc:docMk/>
            <pc:sldMk cId="3435554448" sldId="296"/>
            <ac:spMk id="3" creationId="{B6DCA4BE-479D-42EB-B5F4-494BD2B9DE89}"/>
          </ac:spMkLst>
        </pc:spChg>
        <pc:spChg chg="mod">
          <ac:chgData name="Per Bylund" userId="47c4307fe7e462b0" providerId="LiveId" clId="{8AA3AD11-8F56-4BBD-874C-4593ED66AF5D}" dt="2022-07-21T20:18:54.970" v="3"/>
          <ac:spMkLst>
            <pc:docMk/>
            <pc:sldMk cId="3435554448" sldId="296"/>
            <ac:spMk id="4" creationId="{FE7DC759-B1E6-42F2-A0F8-42433DAA10C9}"/>
          </ac:spMkLst>
        </pc:spChg>
        <pc:picChg chg="mod">
          <ac:chgData name="Per Bylund" userId="47c4307fe7e462b0" providerId="LiveId" clId="{8AA3AD11-8F56-4BBD-874C-4593ED66AF5D}" dt="2022-07-21T20:18:54.970" v="3"/>
          <ac:picMkLst>
            <pc:docMk/>
            <pc:sldMk cId="3435554448" sldId="296"/>
            <ac:picMk id="5" creationId="{DB7E5E8F-C6A8-4EA8-B732-F5F53F5771BD}"/>
          </ac:picMkLst>
        </pc:picChg>
      </pc:sldChg>
      <pc:sldChg chg="modSp del">
        <pc:chgData name="Per Bylund" userId="47c4307fe7e462b0" providerId="LiveId" clId="{8AA3AD11-8F56-4BBD-874C-4593ED66AF5D}" dt="2022-07-22T17:01:43.621" v="1256" actId="47"/>
        <pc:sldMkLst>
          <pc:docMk/>
          <pc:sldMk cId="1975603447" sldId="298"/>
        </pc:sldMkLst>
        <pc:spChg chg="mod">
          <ac:chgData name="Per Bylund" userId="47c4307fe7e462b0" providerId="LiveId" clId="{8AA3AD11-8F56-4BBD-874C-4593ED66AF5D}" dt="2022-07-21T20:18:54.970" v="3"/>
          <ac:spMkLst>
            <pc:docMk/>
            <pc:sldMk cId="1975603447" sldId="298"/>
            <ac:spMk id="2" creationId="{467E85FB-9522-4234-978C-14785D3D9CBA}"/>
          </ac:spMkLst>
        </pc:spChg>
        <pc:spChg chg="mod">
          <ac:chgData name="Per Bylund" userId="47c4307fe7e462b0" providerId="LiveId" clId="{8AA3AD11-8F56-4BBD-874C-4593ED66AF5D}" dt="2022-07-21T20:18:54.970" v="3"/>
          <ac:spMkLst>
            <pc:docMk/>
            <pc:sldMk cId="1975603447" sldId="298"/>
            <ac:spMk id="3" creationId="{B6DCA4BE-479D-42EB-B5F4-494BD2B9DE89}"/>
          </ac:spMkLst>
        </pc:spChg>
        <pc:spChg chg="mod">
          <ac:chgData name="Per Bylund" userId="47c4307fe7e462b0" providerId="LiveId" clId="{8AA3AD11-8F56-4BBD-874C-4593ED66AF5D}" dt="2022-07-21T20:18:54.970" v="3"/>
          <ac:spMkLst>
            <pc:docMk/>
            <pc:sldMk cId="1975603447" sldId="298"/>
            <ac:spMk id="4" creationId="{FE7DC759-B1E6-42F2-A0F8-42433DAA10C9}"/>
          </ac:spMkLst>
        </pc:spChg>
      </pc:sldChg>
      <pc:sldChg chg="modSp del">
        <pc:chgData name="Per Bylund" userId="47c4307fe7e462b0" providerId="LiveId" clId="{8AA3AD11-8F56-4BBD-874C-4593ED66AF5D}" dt="2022-07-22T17:01:43.621" v="1256" actId="47"/>
        <pc:sldMkLst>
          <pc:docMk/>
          <pc:sldMk cId="1335995167" sldId="299"/>
        </pc:sldMkLst>
        <pc:spChg chg="mod">
          <ac:chgData name="Per Bylund" userId="47c4307fe7e462b0" providerId="LiveId" clId="{8AA3AD11-8F56-4BBD-874C-4593ED66AF5D}" dt="2022-07-21T20:18:54.970" v="3"/>
          <ac:spMkLst>
            <pc:docMk/>
            <pc:sldMk cId="1335995167" sldId="299"/>
            <ac:spMk id="2" creationId="{467E85FB-9522-4234-978C-14785D3D9CBA}"/>
          </ac:spMkLst>
        </pc:spChg>
        <pc:spChg chg="mod">
          <ac:chgData name="Per Bylund" userId="47c4307fe7e462b0" providerId="LiveId" clId="{8AA3AD11-8F56-4BBD-874C-4593ED66AF5D}" dt="2022-07-21T20:18:54.970" v="3"/>
          <ac:spMkLst>
            <pc:docMk/>
            <pc:sldMk cId="1335995167" sldId="299"/>
            <ac:spMk id="3" creationId="{B6DCA4BE-479D-42EB-B5F4-494BD2B9DE89}"/>
          </ac:spMkLst>
        </pc:spChg>
        <pc:spChg chg="mod">
          <ac:chgData name="Per Bylund" userId="47c4307fe7e462b0" providerId="LiveId" clId="{8AA3AD11-8F56-4BBD-874C-4593ED66AF5D}" dt="2022-07-21T20:18:54.970" v="3"/>
          <ac:spMkLst>
            <pc:docMk/>
            <pc:sldMk cId="1335995167" sldId="299"/>
            <ac:spMk id="4" creationId="{FE7DC759-B1E6-42F2-A0F8-42433DAA10C9}"/>
          </ac:spMkLst>
        </pc:spChg>
        <pc:spChg chg="mod">
          <ac:chgData name="Per Bylund" userId="47c4307fe7e462b0" providerId="LiveId" clId="{8AA3AD11-8F56-4BBD-874C-4593ED66AF5D}" dt="2022-07-21T20:18:54.970" v="3"/>
          <ac:spMkLst>
            <pc:docMk/>
            <pc:sldMk cId="1335995167" sldId="299"/>
            <ac:spMk id="9" creationId="{7136CE85-C055-464D-A014-BB6ED290017A}"/>
          </ac:spMkLst>
        </pc:spChg>
        <pc:spChg chg="mod">
          <ac:chgData name="Per Bylund" userId="47c4307fe7e462b0" providerId="LiveId" clId="{8AA3AD11-8F56-4BBD-874C-4593ED66AF5D}" dt="2022-07-21T20:18:54.970" v="3"/>
          <ac:spMkLst>
            <pc:docMk/>
            <pc:sldMk cId="1335995167" sldId="299"/>
            <ac:spMk id="10" creationId="{8422803F-D41D-4133-8882-13B13B912854}"/>
          </ac:spMkLst>
        </pc:spChg>
        <pc:spChg chg="mod">
          <ac:chgData name="Per Bylund" userId="47c4307fe7e462b0" providerId="LiveId" clId="{8AA3AD11-8F56-4BBD-874C-4593ED66AF5D}" dt="2022-07-21T20:18:54.970" v="3"/>
          <ac:spMkLst>
            <pc:docMk/>
            <pc:sldMk cId="1335995167" sldId="299"/>
            <ac:spMk id="11" creationId="{E89E5F7A-9CA4-40C5-B680-3BD510B4A850}"/>
          </ac:spMkLst>
        </pc:spChg>
        <pc:graphicFrameChg chg="mod">
          <ac:chgData name="Per Bylund" userId="47c4307fe7e462b0" providerId="LiveId" clId="{8AA3AD11-8F56-4BBD-874C-4593ED66AF5D}" dt="2022-07-21T20:18:54.970" v="3"/>
          <ac:graphicFrameMkLst>
            <pc:docMk/>
            <pc:sldMk cId="1335995167" sldId="299"/>
            <ac:graphicFrameMk id="5" creationId="{4375BF0F-7C4E-4065-AF0E-04086C74B1BF}"/>
          </ac:graphicFrameMkLst>
        </pc:graphicFrameChg>
        <pc:graphicFrameChg chg="mod">
          <ac:chgData name="Per Bylund" userId="47c4307fe7e462b0" providerId="LiveId" clId="{8AA3AD11-8F56-4BBD-874C-4593ED66AF5D}" dt="2022-07-21T20:18:54.970" v="3"/>
          <ac:graphicFrameMkLst>
            <pc:docMk/>
            <pc:sldMk cId="1335995167" sldId="299"/>
            <ac:graphicFrameMk id="6" creationId="{A238FB3A-45EF-40A8-A5DA-4B07C2DBA470}"/>
          </ac:graphicFrameMkLst>
        </pc:graphicFrameChg>
        <pc:picChg chg="mod">
          <ac:chgData name="Per Bylund" userId="47c4307fe7e462b0" providerId="LiveId" clId="{8AA3AD11-8F56-4BBD-874C-4593ED66AF5D}" dt="2022-07-21T20:18:54.970" v="3"/>
          <ac:picMkLst>
            <pc:docMk/>
            <pc:sldMk cId="1335995167" sldId="299"/>
            <ac:picMk id="8" creationId="{8BDB143F-E4AB-415D-B0AB-78B8BFA34D5B}"/>
          </ac:picMkLst>
        </pc:picChg>
      </pc:sldChg>
      <pc:sldChg chg="modSp mod">
        <pc:chgData name="Per Bylund" userId="47c4307fe7e462b0" providerId="LiveId" clId="{8AA3AD11-8F56-4BBD-874C-4593ED66AF5D}" dt="2022-07-27T15:01:08.474" v="2417" actId="114"/>
        <pc:sldMkLst>
          <pc:docMk/>
          <pc:sldMk cId="962330014" sldId="300"/>
        </pc:sldMkLst>
        <pc:spChg chg="mod">
          <ac:chgData name="Per Bylund" userId="47c4307fe7e462b0" providerId="LiveId" clId="{8AA3AD11-8F56-4BBD-874C-4593ED66AF5D}" dt="2022-07-21T20:18:54.970" v="3"/>
          <ac:spMkLst>
            <pc:docMk/>
            <pc:sldMk cId="962330014" sldId="300"/>
            <ac:spMk id="2" creationId="{467E85FB-9522-4234-978C-14785D3D9CBA}"/>
          </ac:spMkLst>
        </pc:spChg>
        <pc:spChg chg="mod">
          <ac:chgData name="Per Bylund" userId="47c4307fe7e462b0" providerId="LiveId" clId="{8AA3AD11-8F56-4BBD-874C-4593ED66AF5D}" dt="2022-07-21T20:18:54.970" v="3"/>
          <ac:spMkLst>
            <pc:docMk/>
            <pc:sldMk cId="962330014" sldId="300"/>
            <ac:spMk id="4" creationId="{FE7DC759-B1E6-42F2-A0F8-42433DAA10C9}"/>
          </ac:spMkLst>
        </pc:spChg>
        <pc:spChg chg="mod">
          <ac:chgData name="Per Bylund" userId="47c4307fe7e462b0" providerId="LiveId" clId="{8AA3AD11-8F56-4BBD-874C-4593ED66AF5D}" dt="2022-07-27T15:01:08.474" v="2417" actId="114"/>
          <ac:spMkLst>
            <pc:docMk/>
            <pc:sldMk cId="962330014" sldId="300"/>
            <ac:spMk id="12" creationId="{DC592D16-C637-4982-A377-F5ADB8C4A4B8}"/>
          </ac:spMkLst>
        </pc:spChg>
      </pc:sldChg>
      <pc:sldChg chg="modSp">
        <pc:chgData name="Per Bylund" userId="47c4307fe7e462b0" providerId="LiveId" clId="{8AA3AD11-8F56-4BBD-874C-4593ED66AF5D}" dt="2022-07-21T20:18:54.970" v="3"/>
        <pc:sldMkLst>
          <pc:docMk/>
          <pc:sldMk cId="101034471" sldId="301"/>
        </pc:sldMkLst>
        <pc:spChg chg="mod">
          <ac:chgData name="Per Bylund" userId="47c4307fe7e462b0" providerId="LiveId" clId="{8AA3AD11-8F56-4BBD-874C-4593ED66AF5D}" dt="2022-07-21T20:18:54.970" v="3"/>
          <ac:spMkLst>
            <pc:docMk/>
            <pc:sldMk cId="101034471" sldId="301"/>
            <ac:spMk id="2" creationId="{467E85FB-9522-4234-978C-14785D3D9CBA}"/>
          </ac:spMkLst>
        </pc:spChg>
        <pc:spChg chg="mod">
          <ac:chgData name="Per Bylund" userId="47c4307fe7e462b0" providerId="LiveId" clId="{8AA3AD11-8F56-4BBD-874C-4593ED66AF5D}" dt="2022-07-21T20:18:54.970" v="3"/>
          <ac:spMkLst>
            <pc:docMk/>
            <pc:sldMk cId="101034471" sldId="301"/>
            <ac:spMk id="4" creationId="{FE7DC759-B1E6-42F2-A0F8-42433DAA10C9}"/>
          </ac:spMkLst>
        </pc:spChg>
        <pc:spChg chg="mod">
          <ac:chgData name="Per Bylund" userId="47c4307fe7e462b0" providerId="LiveId" clId="{8AA3AD11-8F56-4BBD-874C-4593ED66AF5D}" dt="2022-07-21T20:18:54.970" v="3"/>
          <ac:spMkLst>
            <pc:docMk/>
            <pc:sldMk cId="101034471" sldId="301"/>
            <ac:spMk id="12" creationId="{DC592D16-C637-4982-A377-F5ADB8C4A4B8}"/>
          </ac:spMkLst>
        </pc:spChg>
      </pc:sldChg>
      <pc:sldChg chg="modSp mod">
        <pc:chgData name="Per Bylund" userId="47c4307fe7e462b0" providerId="LiveId" clId="{8AA3AD11-8F56-4BBD-874C-4593ED66AF5D}" dt="2022-07-22T17:13:17.979" v="1539" actId="20577"/>
        <pc:sldMkLst>
          <pc:docMk/>
          <pc:sldMk cId="903297244" sldId="302"/>
        </pc:sldMkLst>
        <pc:spChg chg="mod">
          <ac:chgData name="Per Bylund" userId="47c4307fe7e462b0" providerId="LiveId" clId="{8AA3AD11-8F56-4BBD-874C-4593ED66AF5D}" dt="2022-07-21T20:18:54.970" v="3"/>
          <ac:spMkLst>
            <pc:docMk/>
            <pc:sldMk cId="903297244" sldId="302"/>
            <ac:spMk id="2" creationId="{467E85FB-9522-4234-978C-14785D3D9CBA}"/>
          </ac:spMkLst>
        </pc:spChg>
        <pc:spChg chg="mod">
          <ac:chgData name="Per Bylund" userId="47c4307fe7e462b0" providerId="LiveId" clId="{8AA3AD11-8F56-4BBD-874C-4593ED66AF5D}" dt="2022-07-22T17:13:17.979" v="1539" actId="20577"/>
          <ac:spMkLst>
            <pc:docMk/>
            <pc:sldMk cId="903297244" sldId="302"/>
            <ac:spMk id="3" creationId="{B6DCA4BE-479D-42EB-B5F4-494BD2B9DE89}"/>
          </ac:spMkLst>
        </pc:spChg>
        <pc:spChg chg="mod">
          <ac:chgData name="Per Bylund" userId="47c4307fe7e462b0" providerId="LiveId" clId="{8AA3AD11-8F56-4BBD-874C-4593ED66AF5D}" dt="2022-07-21T20:18:54.970" v="3"/>
          <ac:spMkLst>
            <pc:docMk/>
            <pc:sldMk cId="903297244" sldId="302"/>
            <ac:spMk id="4" creationId="{FE7DC759-B1E6-42F2-A0F8-42433DAA10C9}"/>
          </ac:spMkLst>
        </pc:spChg>
        <pc:spChg chg="mod">
          <ac:chgData name="Per Bylund" userId="47c4307fe7e462b0" providerId="LiveId" clId="{8AA3AD11-8F56-4BBD-874C-4593ED66AF5D}" dt="2022-07-21T20:18:54.970" v="3"/>
          <ac:spMkLst>
            <pc:docMk/>
            <pc:sldMk cId="903297244" sldId="302"/>
            <ac:spMk id="9" creationId="{7136CE85-C055-464D-A014-BB6ED290017A}"/>
          </ac:spMkLst>
        </pc:spChg>
        <pc:spChg chg="mod">
          <ac:chgData name="Per Bylund" userId="47c4307fe7e462b0" providerId="LiveId" clId="{8AA3AD11-8F56-4BBD-874C-4593ED66AF5D}" dt="2022-07-21T20:18:54.970" v="3"/>
          <ac:spMkLst>
            <pc:docMk/>
            <pc:sldMk cId="903297244" sldId="302"/>
            <ac:spMk id="10" creationId="{8422803F-D41D-4133-8882-13B13B912854}"/>
          </ac:spMkLst>
        </pc:spChg>
        <pc:spChg chg="mod">
          <ac:chgData name="Per Bylund" userId="47c4307fe7e462b0" providerId="LiveId" clId="{8AA3AD11-8F56-4BBD-874C-4593ED66AF5D}" dt="2022-07-21T20:18:54.970" v="3"/>
          <ac:spMkLst>
            <pc:docMk/>
            <pc:sldMk cId="903297244" sldId="302"/>
            <ac:spMk id="11" creationId="{E89E5F7A-9CA4-40C5-B680-3BD510B4A850}"/>
          </ac:spMkLst>
        </pc:spChg>
        <pc:graphicFrameChg chg="mod">
          <ac:chgData name="Per Bylund" userId="47c4307fe7e462b0" providerId="LiveId" clId="{8AA3AD11-8F56-4BBD-874C-4593ED66AF5D}" dt="2022-07-21T20:18:54.970" v="3"/>
          <ac:graphicFrameMkLst>
            <pc:docMk/>
            <pc:sldMk cId="903297244" sldId="302"/>
            <ac:graphicFrameMk id="5" creationId="{4375BF0F-7C4E-4065-AF0E-04086C74B1BF}"/>
          </ac:graphicFrameMkLst>
        </pc:graphicFrameChg>
        <pc:graphicFrameChg chg="mod">
          <ac:chgData name="Per Bylund" userId="47c4307fe7e462b0" providerId="LiveId" clId="{8AA3AD11-8F56-4BBD-874C-4593ED66AF5D}" dt="2022-07-21T20:18:54.970" v="3"/>
          <ac:graphicFrameMkLst>
            <pc:docMk/>
            <pc:sldMk cId="903297244" sldId="302"/>
            <ac:graphicFrameMk id="6" creationId="{A238FB3A-45EF-40A8-A5DA-4B07C2DBA470}"/>
          </ac:graphicFrameMkLst>
        </pc:graphicFrameChg>
        <pc:picChg chg="mod">
          <ac:chgData name="Per Bylund" userId="47c4307fe7e462b0" providerId="LiveId" clId="{8AA3AD11-8F56-4BBD-874C-4593ED66AF5D}" dt="2022-07-21T20:18:54.970" v="3"/>
          <ac:picMkLst>
            <pc:docMk/>
            <pc:sldMk cId="903297244" sldId="302"/>
            <ac:picMk id="1026" creationId="{2A6BC6D9-11D0-4519-BD9D-AFF8452B1C20}"/>
          </ac:picMkLst>
        </pc:picChg>
      </pc:sldChg>
      <pc:sldChg chg="modSp mod">
        <pc:chgData name="Per Bylund" userId="47c4307fe7e462b0" providerId="LiveId" clId="{8AA3AD11-8F56-4BBD-874C-4593ED66AF5D}" dt="2022-07-27T15:01:52.666" v="2430" actId="20577"/>
        <pc:sldMkLst>
          <pc:docMk/>
          <pc:sldMk cId="3308390680" sldId="303"/>
        </pc:sldMkLst>
        <pc:spChg chg="mod">
          <ac:chgData name="Per Bylund" userId="47c4307fe7e462b0" providerId="LiveId" clId="{8AA3AD11-8F56-4BBD-874C-4593ED66AF5D}" dt="2022-07-22T17:11:06.679" v="1439" actId="20577"/>
          <ac:spMkLst>
            <pc:docMk/>
            <pc:sldMk cId="3308390680" sldId="303"/>
            <ac:spMk id="2" creationId="{467E85FB-9522-4234-978C-14785D3D9CBA}"/>
          </ac:spMkLst>
        </pc:spChg>
        <pc:spChg chg="mod">
          <ac:chgData name="Per Bylund" userId="47c4307fe7e462b0" providerId="LiveId" clId="{8AA3AD11-8F56-4BBD-874C-4593ED66AF5D}" dt="2022-07-21T20:18:54.970" v="3"/>
          <ac:spMkLst>
            <pc:docMk/>
            <pc:sldMk cId="3308390680" sldId="303"/>
            <ac:spMk id="4" creationId="{FE7DC759-B1E6-42F2-A0F8-42433DAA10C9}"/>
          </ac:spMkLst>
        </pc:spChg>
        <pc:spChg chg="mod">
          <ac:chgData name="Per Bylund" userId="47c4307fe7e462b0" providerId="LiveId" clId="{8AA3AD11-8F56-4BBD-874C-4593ED66AF5D}" dt="2022-07-27T15:01:52.666" v="2430" actId="20577"/>
          <ac:spMkLst>
            <pc:docMk/>
            <pc:sldMk cId="3308390680" sldId="303"/>
            <ac:spMk id="12" creationId="{DC592D16-C637-4982-A377-F5ADB8C4A4B8}"/>
          </ac:spMkLst>
        </pc:spChg>
      </pc:sldChg>
      <pc:sldChg chg="modSp">
        <pc:chgData name="Per Bylund" userId="47c4307fe7e462b0" providerId="LiveId" clId="{8AA3AD11-8F56-4BBD-874C-4593ED66AF5D}" dt="2022-07-21T20:18:54.970" v="3"/>
        <pc:sldMkLst>
          <pc:docMk/>
          <pc:sldMk cId="2822678916" sldId="306"/>
        </pc:sldMkLst>
        <pc:spChg chg="mod">
          <ac:chgData name="Per Bylund" userId="47c4307fe7e462b0" providerId="LiveId" clId="{8AA3AD11-8F56-4BBD-874C-4593ED66AF5D}" dt="2022-07-21T20:18:54.970" v="3"/>
          <ac:spMkLst>
            <pc:docMk/>
            <pc:sldMk cId="2822678916" sldId="306"/>
            <ac:spMk id="2" creationId="{C7C3F997-847D-46EB-81F6-9E8AB5FB8E1C}"/>
          </ac:spMkLst>
        </pc:spChg>
        <pc:spChg chg="mod">
          <ac:chgData name="Per Bylund" userId="47c4307fe7e462b0" providerId="LiveId" clId="{8AA3AD11-8F56-4BBD-874C-4593ED66AF5D}" dt="2022-07-21T20:18:54.970" v="3"/>
          <ac:spMkLst>
            <pc:docMk/>
            <pc:sldMk cId="2822678916" sldId="306"/>
            <ac:spMk id="4" creationId="{651884FD-8509-4EF3-8D6E-30BED5477880}"/>
          </ac:spMkLst>
        </pc:spChg>
        <pc:spChg chg="mod">
          <ac:chgData name="Per Bylund" userId="47c4307fe7e462b0" providerId="LiveId" clId="{8AA3AD11-8F56-4BBD-874C-4593ED66AF5D}" dt="2022-07-21T20:18:54.970" v="3"/>
          <ac:spMkLst>
            <pc:docMk/>
            <pc:sldMk cId="2822678916" sldId="306"/>
            <ac:spMk id="6" creationId="{B7450250-CADB-48AE-8BFE-DAACB9C056BF}"/>
          </ac:spMkLst>
        </pc:spChg>
        <pc:spChg chg="mod">
          <ac:chgData name="Per Bylund" userId="47c4307fe7e462b0" providerId="LiveId" clId="{8AA3AD11-8F56-4BBD-874C-4593ED66AF5D}" dt="2022-07-21T20:18:54.970" v="3"/>
          <ac:spMkLst>
            <pc:docMk/>
            <pc:sldMk cId="2822678916" sldId="306"/>
            <ac:spMk id="12" creationId="{7DC7089D-1FC0-420F-BB19-25C5B03C2668}"/>
          </ac:spMkLst>
        </pc:spChg>
        <pc:picChg chg="mod">
          <ac:chgData name="Per Bylund" userId="47c4307fe7e462b0" providerId="LiveId" clId="{8AA3AD11-8F56-4BBD-874C-4593ED66AF5D}" dt="2022-07-21T20:18:54.970" v="3"/>
          <ac:picMkLst>
            <pc:docMk/>
            <pc:sldMk cId="2822678916" sldId="306"/>
            <ac:picMk id="1032" creationId="{80141418-F87E-4B56-80F1-4A136202DD54}"/>
          </ac:picMkLst>
        </pc:picChg>
        <pc:picChg chg="mod">
          <ac:chgData name="Per Bylund" userId="47c4307fe7e462b0" providerId="LiveId" clId="{8AA3AD11-8F56-4BBD-874C-4593ED66AF5D}" dt="2022-07-21T20:18:54.970" v="3"/>
          <ac:picMkLst>
            <pc:docMk/>
            <pc:sldMk cId="2822678916" sldId="306"/>
            <ac:picMk id="1034" creationId="{CC5ADB50-4735-4AF2-A8C9-DE4C7A17B7CA}"/>
          </ac:picMkLst>
        </pc:picChg>
        <pc:picChg chg="mod">
          <ac:chgData name="Per Bylund" userId="47c4307fe7e462b0" providerId="LiveId" clId="{8AA3AD11-8F56-4BBD-874C-4593ED66AF5D}" dt="2022-07-21T20:18:54.970" v="3"/>
          <ac:picMkLst>
            <pc:docMk/>
            <pc:sldMk cId="2822678916" sldId="306"/>
            <ac:picMk id="1036" creationId="{5C681E86-56AD-4889-BE4F-016D5BC95233}"/>
          </ac:picMkLst>
        </pc:picChg>
      </pc:sldChg>
      <pc:sldChg chg="modSp mod">
        <pc:chgData name="Per Bylund" userId="47c4307fe7e462b0" providerId="LiveId" clId="{8AA3AD11-8F56-4BBD-874C-4593ED66AF5D}" dt="2022-07-27T15:02:47.908" v="2440" actId="20577"/>
        <pc:sldMkLst>
          <pc:docMk/>
          <pc:sldMk cId="1624547124" sldId="307"/>
        </pc:sldMkLst>
        <pc:spChg chg="mod">
          <ac:chgData name="Per Bylund" userId="47c4307fe7e462b0" providerId="LiveId" clId="{8AA3AD11-8F56-4BBD-874C-4593ED66AF5D}" dt="2022-07-21T20:18:54.970" v="3"/>
          <ac:spMkLst>
            <pc:docMk/>
            <pc:sldMk cId="1624547124" sldId="307"/>
            <ac:spMk id="2" creationId="{C7C3F997-847D-46EB-81F6-9E8AB5FB8E1C}"/>
          </ac:spMkLst>
        </pc:spChg>
        <pc:spChg chg="mod">
          <ac:chgData name="Per Bylund" userId="47c4307fe7e462b0" providerId="LiveId" clId="{8AA3AD11-8F56-4BBD-874C-4593ED66AF5D}" dt="2022-07-27T15:02:47.908" v="2440" actId="20577"/>
          <ac:spMkLst>
            <pc:docMk/>
            <pc:sldMk cId="1624547124" sldId="307"/>
            <ac:spMk id="3" creationId="{CD0E23AA-0120-4234-B85F-A8BC42BCD510}"/>
          </ac:spMkLst>
        </pc:spChg>
        <pc:spChg chg="mod">
          <ac:chgData name="Per Bylund" userId="47c4307fe7e462b0" providerId="LiveId" clId="{8AA3AD11-8F56-4BBD-874C-4593ED66AF5D}" dt="2022-07-21T20:18:54.970" v="3"/>
          <ac:spMkLst>
            <pc:docMk/>
            <pc:sldMk cId="1624547124" sldId="307"/>
            <ac:spMk id="4" creationId="{651884FD-8509-4EF3-8D6E-30BED5477880}"/>
          </ac:spMkLst>
        </pc:spChg>
      </pc:sldChg>
      <pc:sldChg chg="modSp mod">
        <pc:chgData name="Per Bylund" userId="47c4307fe7e462b0" providerId="LiveId" clId="{8AA3AD11-8F56-4BBD-874C-4593ED66AF5D}" dt="2022-07-21T20:18:55.207" v="6" actId="27636"/>
        <pc:sldMkLst>
          <pc:docMk/>
          <pc:sldMk cId="3870265666" sldId="308"/>
        </pc:sldMkLst>
        <pc:spChg chg="mod">
          <ac:chgData name="Per Bylund" userId="47c4307fe7e462b0" providerId="LiveId" clId="{8AA3AD11-8F56-4BBD-874C-4593ED66AF5D}" dt="2022-07-21T20:18:54.970" v="3"/>
          <ac:spMkLst>
            <pc:docMk/>
            <pc:sldMk cId="3870265666" sldId="308"/>
            <ac:spMk id="2" creationId="{C7C3F997-847D-46EB-81F6-9E8AB5FB8E1C}"/>
          </ac:spMkLst>
        </pc:spChg>
        <pc:spChg chg="mod">
          <ac:chgData name="Per Bylund" userId="47c4307fe7e462b0" providerId="LiveId" clId="{8AA3AD11-8F56-4BBD-874C-4593ED66AF5D}" dt="2022-07-21T20:18:55.207" v="6" actId="27636"/>
          <ac:spMkLst>
            <pc:docMk/>
            <pc:sldMk cId="3870265666" sldId="308"/>
            <ac:spMk id="3" creationId="{CD0E23AA-0120-4234-B85F-A8BC42BCD510}"/>
          </ac:spMkLst>
        </pc:spChg>
        <pc:spChg chg="mod">
          <ac:chgData name="Per Bylund" userId="47c4307fe7e462b0" providerId="LiveId" clId="{8AA3AD11-8F56-4BBD-874C-4593ED66AF5D}" dt="2022-07-21T20:18:54.970" v="3"/>
          <ac:spMkLst>
            <pc:docMk/>
            <pc:sldMk cId="3870265666" sldId="308"/>
            <ac:spMk id="4" creationId="{651884FD-8509-4EF3-8D6E-30BED5477880}"/>
          </ac:spMkLst>
        </pc:spChg>
        <pc:picChg chg="mod">
          <ac:chgData name="Per Bylund" userId="47c4307fe7e462b0" providerId="LiveId" clId="{8AA3AD11-8F56-4BBD-874C-4593ED66AF5D}" dt="2022-07-21T20:18:54.970" v="3"/>
          <ac:picMkLst>
            <pc:docMk/>
            <pc:sldMk cId="3870265666" sldId="308"/>
            <ac:picMk id="8" creationId="{BDF3E8B5-40E7-4232-A3B2-905F941DB27F}"/>
          </ac:picMkLst>
        </pc:picChg>
      </pc:sldChg>
      <pc:sldChg chg="modSp">
        <pc:chgData name="Per Bylund" userId="47c4307fe7e462b0" providerId="LiveId" clId="{8AA3AD11-8F56-4BBD-874C-4593ED66AF5D}" dt="2022-07-21T20:18:54.970" v="3"/>
        <pc:sldMkLst>
          <pc:docMk/>
          <pc:sldMk cId="65461626" sldId="309"/>
        </pc:sldMkLst>
        <pc:spChg chg="mod">
          <ac:chgData name="Per Bylund" userId="47c4307fe7e462b0" providerId="LiveId" clId="{8AA3AD11-8F56-4BBD-874C-4593ED66AF5D}" dt="2022-07-21T20:18:54.970" v="3"/>
          <ac:spMkLst>
            <pc:docMk/>
            <pc:sldMk cId="65461626" sldId="309"/>
            <ac:spMk id="2" creationId="{C7C3F997-847D-46EB-81F6-9E8AB5FB8E1C}"/>
          </ac:spMkLst>
        </pc:spChg>
        <pc:spChg chg="mod">
          <ac:chgData name="Per Bylund" userId="47c4307fe7e462b0" providerId="LiveId" clId="{8AA3AD11-8F56-4BBD-874C-4593ED66AF5D}" dt="2022-07-21T20:18:54.970" v="3"/>
          <ac:spMkLst>
            <pc:docMk/>
            <pc:sldMk cId="65461626" sldId="309"/>
            <ac:spMk id="3" creationId="{CD0E23AA-0120-4234-B85F-A8BC42BCD510}"/>
          </ac:spMkLst>
        </pc:spChg>
        <pc:spChg chg="mod">
          <ac:chgData name="Per Bylund" userId="47c4307fe7e462b0" providerId="LiveId" clId="{8AA3AD11-8F56-4BBD-874C-4593ED66AF5D}" dt="2022-07-21T20:18:54.970" v="3"/>
          <ac:spMkLst>
            <pc:docMk/>
            <pc:sldMk cId="65461626" sldId="309"/>
            <ac:spMk id="4" creationId="{651884FD-8509-4EF3-8D6E-30BED5477880}"/>
          </ac:spMkLst>
        </pc:spChg>
        <pc:picChg chg="mod">
          <ac:chgData name="Per Bylund" userId="47c4307fe7e462b0" providerId="LiveId" clId="{8AA3AD11-8F56-4BBD-874C-4593ED66AF5D}" dt="2022-07-21T20:18:54.970" v="3"/>
          <ac:picMkLst>
            <pc:docMk/>
            <pc:sldMk cId="65461626" sldId="309"/>
            <ac:picMk id="6" creationId="{1CD74010-DEED-48C0-8579-E6098D7DE52D}"/>
          </ac:picMkLst>
        </pc:picChg>
      </pc:sldChg>
      <pc:sldChg chg="modSp">
        <pc:chgData name="Per Bylund" userId="47c4307fe7e462b0" providerId="LiveId" clId="{8AA3AD11-8F56-4BBD-874C-4593ED66AF5D}" dt="2022-07-21T20:18:54.970" v="3"/>
        <pc:sldMkLst>
          <pc:docMk/>
          <pc:sldMk cId="3699448217" sldId="311"/>
        </pc:sldMkLst>
        <pc:spChg chg="mod">
          <ac:chgData name="Per Bylund" userId="47c4307fe7e462b0" providerId="LiveId" clId="{8AA3AD11-8F56-4BBD-874C-4593ED66AF5D}" dt="2022-07-21T20:18:54.970" v="3"/>
          <ac:spMkLst>
            <pc:docMk/>
            <pc:sldMk cId="3699448217" sldId="311"/>
            <ac:spMk id="2" creationId="{C7C3F997-847D-46EB-81F6-9E8AB5FB8E1C}"/>
          </ac:spMkLst>
        </pc:spChg>
        <pc:spChg chg="mod">
          <ac:chgData name="Per Bylund" userId="47c4307fe7e462b0" providerId="LiveId" clId="{8AA3AD11-8F56-4BBD-874C-4593ED66AF5D}" dt="2022-07-21T20:18:54.970" v="3"/>
          <ac:spMkLst>
            <pc:docMk/>
            <pc:sldMk cId="3699448217" sldId="311"/>
            <ac:spMk id="3" creationId="{CD0E23AA-0120-4234-B85F-A8BC42BCD510}"/>
          </ac:spMkLst>
        </pc:spChg>
        <pc:spChg chg="mod">
          <ac:chgData name="Per Bylund" userId="47c4307fe7e462b0" providerId="LiveId" clId="{8AA3AD11-8F56-4BBD-874C-4593ED66AF5D}" dt="2022-07-21T20:18:54.970" v="3"/>
          <ac:spMkLst>
            <pc:docMk/>
            <pc:sldMk cId="3699448217" sldId="311"/>
            <ac:spMk id="4" creationId="{651884FD-8509-4EF3-8D6E-30BED5477880}"/>
          </ac:spMkLst>
        </pc:spChg>
      </pc:sldChg>
      <pc:sldChg chg="modSp mod">
        <pc:chgData name="Per Bylund" userId="47c4307fe7e462b0" providerId="LiveId" clId="{8AA3AD11-8F56-4BBD-874C-4593ED66AF5D}" dt="2022-07-21T20:18:55.218" v="7" actId="27636"/>
        <pc:sldMkLst>
          <pc:docMk/>
          <pc:sldMk cId="538540367" sldId="312"/>
        </pc:sldMkLst>
        <pc:spChg chg="mod">
          <ac:chgData name="Per Bylund" userId="47c4307fe7e462b0" providerId="LiveId" clId="{8AA3AD11-8F56-4BBD-874C-4593ED66AF5D}" dt="2022-07-21T20:18:54.970" v="3"/>
          <ac:spMkLst>
            <pc:docMk/>
            <pc:sldMk cId="538540367" sldId="312"/>
            <ac:spMk id="2" creationId="{0A46D989-79EA-42E2-97B1-E9A178CB2C6B}"/>
          </ac:spMkLst>
        </pc:spChg>
        <pc:spChg chg="mod">
          <ac:chgData name="Per Bylund" userId="47c4307fe7e462b0" providerId="LiveId" clId="{8AA3AD11-8F56-4BBD-874C-4593ED66AF5D}" dt="2022-07-21T20:18:55.218" v="7" actId="27636"/>
          <ac:spMkLst>
            <pc:docMk/>
            <pc:sldMk cId="538540367" sldId="312"/>
            <ac:spMk id="3" creationId="{1163757B-55C2-45B0-9203-C50BA23B0215}"/>
          </ac:spMkLst>
        </pc:spChg>
        <pc:spChg chg="mod">
          <ac:chgData name="Per Bylund" userId="47c4307fe7e462b0" providerId="LiveId" clId="{8AA3AD11-8F56-4BBD-874C-4593ED66AF5D}" dt="2022-07-21T20:18:54.970" v="3"/>
          <ac:spMkLst>
            <pc:docMk/>
            <pc:sldMk cId="538540367" sldId="312"/>
            <ac:spMk id="4" creationId="{78D5DFD0-7639-4815-B9D9-45F5FE54BB0E}"/>
          </ac:spMkLst>
        </pc:spChg>
        <pc:inkChg chg="mod">
          <ac:chgData name="Per Bylund" userId="47c4307fe7e462b0" providerId="LiveId" clId="{8AA3AD11-8F56-4BBD-874C-4593ED66AF5D}" dt="2022-07-21T20:18:54.970" v="3"/>
          <ac:inkMkLst>
            <pc:docMk/>
            <pc:sldMk cId="538540367" sldId="312"/>
            <ac:inkMk id="13" creationId="{C2D05D1C-E412-4318-910D-406087894F32}"/>
          </ac:inkMkLst>
        </pc:inkChg>
      </pc:sldChg>
      <pc:sldChg chg="delSp modSp delDesignElem">
        <pc:chgData name="Per Bylund" userId="47c4307fe7e462b0" providerId="LiveId" clId="{8AA3AD11-8F56-4BBD-874C-4593ED66AF5D}" dt="2022-07-21T20:18:54.970" v="3"/>
        <pc:sldMkLst>
          <pc:docMk/>
          <pc:sldMk cId="4120990721" sldId="313"/>
        </pc:sldMkLst>
        <pc:spChg chg="mod">
          <ac:chgData name="Per Bylund" userId="47c4307fe7e462b0" providerId="LiveId" clId="{8AA3AD11-8F56-4BBD-874C-4593ED66AF5D}" dt="2022-07-21T20:18:54.970" v="3"/>
          <ac:spMkLst>
            <pc:docMk/>
            <pc:sldMk cId="4120990721" sldId="313"/>
            <ac:spMk id="2" creationId="{0A46D989-79EA-42E2-97B1-E9A178CB2C6B}"/>
          </ac:spMkLst>
        </pc:spChg>
        <pc:spChg chg="mod">
          <ac:chgData name="Per Bylund" userId="47c4307fe7e462b0" providerId="LiveId" clId="{8AA3AD11-8F56-4BBD-874C-4593ED66AF5D}" dt="2022-07-21T20:18:54.970" v="3"/>
          <ac:spMkLst>
            <pc:docMk/>
            <pc:sldMk cId="4120990721" sldId="313"/>
            <ac:spMk id="3" creationId="{1163757B-55C2-45B0-9203-C50BA23B0215}"/>
          </ac:spMkLst>
        </pc:spChg>
        <pc:spChg chg="mod">
          <ac:chgData name="Per Bylund" userId="47c4307fe7e462b0" providerId="LiveId" clId="{8AA3AD11-8F56-4BBD-874C-4593ED66AF5D}" dt="2022-07-21T20:18:54.970" v="3"/>
          <ac:spMkLst>
            <pc:docMk/>
            <pc:sldMk cId="4120990721" sldId="313"/>
            <ac:spMk id="4" creationId="{78D5DFD0-7639-4815-B9D9-45F5FE54BB0E}"/>
          </ac:spMkLst>
        </pc:spChg>
        <pc:spChg chg="del mod">
          <ac:chgData name="Per Bylund" userId="47c4307fe7e462b0" providerId="LiveId" clId="{8AA3AD11-8F56-4BBD-874C-4593ED66AF5D}" dt="2022-07-21T20:18:54.970" v="3"/>
          <ac:spMkLst>
            <pc:docMk/>
            <pc:sldMk cId="4120990721" sldId="313"/>
            <ac:spMk id="135" creationId="{8FC9BE17-9A7B-462D-AE50-3D8777387304}"/>
          </ac:spMkLst>
        </pc:spChg>
        <pc:spChg chg="del mod">
          <ac:chgData name="Per Bylund" userId="47c4307fe7e462b0" providerId="LiveId" clId="{8AA3AD11-8F56-4BBD-874C-4593ED66AF5D}" dt="2022-07-21T20:18:54.970" v="3"/>
          <ac:spMkLst>
            <pc:docMk/>
            <pc:sldMk cId="4120990721" sldId="313"/>
            <ac:spMk id="137" creationId="{3EBE8569-6AEC-4B8C-8D53-2DE337CDBA65}"/>
          </ac:spMkLst>
        </pc:spChg>
        <pc:spChg chg="del mod">
          <ac:chgData name="Per Bylund" userId="47c4307fe7e462b0" providerId="LiveId" clId="{8AA3AD11-8F56-4BBD-874C-4593ED66AF5D}" dt="2022-07-21T20:18:54.970" v="3"/>
          <ac:spMkLst>
            <pc:docMk/>
            <pc:sldMk cId="4120990721" sldId="313"/>
            <ac:spMk id="139" creationId="{55D4142C-5077-457F-A6AD-3FECFDB39685}"/>
          </ac:spMkLst>
        </pc:spChg>
        <pc:spChg chg="del mod">
          <ac:chgData name="Per Bylund" userId="47c4307fe7e462b0" providerId="LiveId" clId="{8AA3AD11-8F56-4BBD-874C-4593ED66AF5D}" dt="2022-07-21T20:18:54.970" v="3"/>
          <ac:spMkLst>
            <pc:docMk/>
            <pc:sldMk cId="4120990721" sldId="313"/>
            <ac:spMk id="141" creationId="{7A5F0580-5EE9-419F-96EE-B6529EF6E7D0}"/>
          </ac:spMkLst>
        </pc:spChg>
        <pc:picChg chg="mod">
          <ac:chgData name="Per Bylund" userId="47c4307fe7e462b0" providerId="LiveId" clId="{8AA3AD11-8F56-4BBD-874C-4593ED66AF5D}" dt="2022-07-21T20:18:54.970" v="3"/>
          <ac:picMkLst>
            <pc:docMk/>
            <pc:sldMk cId="4120990721" sldId="313"/>
            <ac:picMk id="8" creationId="{22F85F07-4FF7-41D6-92F0-70C68F008F5F}"/>
          </ac:picMkLst>
        </pc:picChg>
        <pc:picChg chg="mod">
          <ac:chgData name="Per Bylund" userId="47c4307fe7e462b0" providerId="LiveId" clId="{8AA3AD11-8F56-4BBD-874C-4593ED66AF5D}" dt="2022-07-21T20:18:54.970" v="3"/>
          <ac:picMkLst>
            <pc:docMk/>
            <pc:sldMk cId="4120990721" sldId="313"/>
            <ac:picMk id="2050" creationId="{C9592D8F-F89C-4258-B362-2FCC58CC3449}"/>
          </ac:picMkLst>
        </pc:picChg>
      </pc:sldChg>
      <pc:sldChg chg="modSp mod">
        <pc:chgData name="Per Bylund" userId="47c4307fe7e462b0" providerId="LiveId" clId="{8AA3AD11-8F56-4BBD-874C-4593ED66AF5D}" dt="2022-07-27T15:03:10.568" v="2441"/>
        <pc:sldMkLst>
          <pc:docMk/>
          <pc:sldMk cId="1288110518" sldId="314"/>
        </pc:sldMkLst>
        <pc:spChg chg="mod">
          <ac:chgData name="Per Bylund" userId="47c4307fe7e462b0" providerId="LiveId" clId="{8AA3AD11-8F56-4BBD-874C-4593ED66AF5D}" dt="2022-07-21T20:18:54.970" v="3"/>
          <ac:spMkLst>
            <pc:docMk/>
            <pc:sldMk cId="1288110518" sldId="314"/>
            <ac:spMk id="2" creationId="{C7C3F997-847D-46EB-81F6-9E8AB5FB8E1C}"/>
          </ac:spMkLst>
        </pc:spChg>
        <pc:spChg chg="mod">
          <ac:chgData name="Per Bylund" userId="47c4307fe7e462b0" providerId="LiveId" clId="{8AA3AD11-8F56-4BBD-874C-4593ED66AF5D}" dt="2022-07-27T15:03:10.568" v="2441"/>
          <ac:spMkLst>
            <pc:docMk/>
            <pc:sldMk cId="1288110518" sldId="314"/>
            <ac:spMk id="3" creationId="{CD0E23AA-0120-4234-B85F-A8BC42BCD510}"/>
          </ac:spMkLst>
        </pc:spChg>
        <pc:spChg chg="mod">
          <ac:chgData name="Per Bylund" userId="47c4307fe7e462b0" providerId="LiveId" clId="{8AA3AD11-8F56-4BBD-874C-4593ED66AF5D}" dt="2022-07-21T20:18:54.970" v="3"/>
          <ac:spMkLst>
            <pc:docMk/>
            <pc:sldMk cId="1288110518" sldId="314"/>
            <ac:spMk id="4" creationId="{651884FD-8509-4EF3-8D6E-30BED5477880}"/>
          </ac:spMkLst>
        </pc:spChg>
        <pc:graphicFrameChg chg="mod">
          <ac:chgData name="Per Bylund" userId="47c4307fe7e462b0" providerId="LiveId" clId="{8AA3AD11-8F56-4BBD-874C-4593ED66AF5D}" dt="2022-07-22T17:13:09.463" v="1538" actId="1037"/>
          <ac:graphicFrameMkLst>
            <pc:docMk/>
            <pc:sldMk cId="1288110518" sldId="314"/>
            <ac:graphicFrameMk id="5" creationId="{F09F695A-0EE2-45A3-B0BE-961C87748039}"/>
          </ac:graphicFrameMkLst>
        </pc:graphicFrameChg>
        <pc:graphicFrameChg chg="mod">
          <ac:chgData name="Per Bylund" userId="47c4307fe7e462b0" providerId="LiveId" clId="{8AA3AD11-8F56-4BBD-874C-4593ED66AF5D}" dt="2022-07-22T17:13:09.463" v="1538" actId="1037"/>
          <ac:graphicFrameMkLst>
            <pc:docMk/>
            <pc:sldMk cId="1288110518" sldId="314"/>
            <ac:graphicFrameMk id="6" creationId="{9A5CA784-984C-4119-80D5-B80ACBF573AC}"/>
          </ac:graphicFrameMkLst>
        </pc:graphicFrameChg>
        <pc:picChg chg="mod">
          <ac:chgData name="Per Bylund" userId="47c4307fe7e462b0" providerId="LiveId" clId="{8AA3AD11-8F56-4BBD-874C-4593ED66AF5D}" dt="2022-07-21T20:18:54.970" v="3"/>
          <ac:picMkLst>
            <pc:docMk/>
            <pc:sldMk cId="1288110518" sldId="314"/>
            <ac:picMk id="8" creationId="{E71FD3A6-E28C-4D4C-B61B-88923CBC737A}"/>
          </ac:picMkLst>
        </pc:picChg>
      </pc:sldChg>
      <pc:sldChg chg="modSp mod">
        <pc:chgData name="Per Bylund" userId="47c4307fe7e462b0" providerId="LiveId" clId="{8AA3AD11-8F56-4BBD-874C-4593ED66AF5D}" dt="2022-07-22T17:12:35.490" v="1490" actId="20577"/>
        <pc:sldMkLst>
          <pc:docMk/>
          <pc:sldMk cId="2750514544" sldId="315"/>
        </pc:sldMkLst>
        <pc:spChg chg="mod">
          <ac:chgData name="Per Bylund" userId="47c4307fe7e462b0" providerId="LiveId" clId="{8AA3AD11-8F56-4BBD-874C-4593ED66AF5D}" dt="2022-07-22T17:12:35.490" v="1490" actId="20577"/>
          <ac:spMkLst>
            <pc:docMk/>
            <pc:sldMk cId="2750514544" sldId="315"/>
            <ac:spMk id="10" creationId="{18E1920D-F21C-465B-A32A-0C66A6071936}"/>
          </ac:spMkLst>
        </pc:spChg>
        <pc:picChg chg="mod">
          <ac:chgData name="Per Bylund" userId="47c4307fe7e462b0" providerId="LiveId" clId="{8AA3AD11-8F56-4BBD-874C-4593ED66AF5D}" dt="2022-07-21T20:18:54.970" v="3"/>
          <ac:picMkLst>
            <pc:docMk/>
            <pc:sldMk cId="2750514544" sldId="315"/>
            <ac:picMk id="8" creationId="{E71FD3A6-E28C-4D4C-B61B-88923CBC737A}"/>
          </ac:picMkLst>
        </pc:picChg>
      </pc:sldChg>
      <pc:sldChg chg="modSp mod">
        <pc:chgData name="Per Bylund" userId="47c4307fe7e462b0" providerId="LiveId" clId="{8AA3AD11-8F56-4BBD-874C-4593ED66AF5D}" dt="2022-07-21T20:18:55.236" v="9" actId="27636"/>
        <pc:sldMkLst>
          <pc:docMk/>
          <pc:sldMk cId="402895954" sldId="316"/>
        </pc:sldMkLst>
        <pc:spChg chg="mod">
          <ac:chgData name="Per Bylund" userId="47c4307fe7e462b0" providerId="LiveId" clId="{8AA3AD11-8F56-4BBD-874C-4593ED66AF5D}" dt="2022-07-21T20:18:54.970" v="3"/>
          <ac:spMkLst>
            <pc:docMk/>
            <pc:sldMk cId="402895954" sldId="316"/>
            <ac:spMk id="2" creationId="{A5080391-3B8A-4F98-9757-9F287927D462}"/>
          </ac:spMkLst>
        </pc:spChg>
        <pc:spChg chg="mod">
          <ac:chgData name="Per Bylund" userId="47c4307fe7e462b0" providerId="LiveId" clId="{8AA3AD11-8F56-4BBD-874C-4593ED66AF5D}" dt="2022-07-21T20:18:55.236" v="9" actId="27636"/>
          <ac:spMkLst>
            <pc:docMk/>
            <pc:sldMk cId="402895954" sldId="316"/>
            <ac:spMk id="3" creationId="{9B1924C0-C72D-4D59-8A08-8113DCBF1F6C}"/>
          </ac:spMkLst>
        </pc:spChg>
        <pc:spChg chg="mod">
          <ac:chgData name="Per Bylund" userId="47c4307fe7e462b0" providerId="LiveId" clId="{8AA3AD11-8F56-4BBD-874C-4593ED66AF5D}" dt="2022-07-21T20:18:54.970" v="3"/>
          <ac:spMkLst>
            <pc:docMk/>
            <pc:sldMk cId="402895954" sldId="316"/>
            <ac:spMk id="4" creationId="{EC90C71E-39A7-42FC-BB25-4ED1D6054378}"/>
          </ac:spMkLst>
        </pc:spChg>
      </pc:sldChg>
      <pc:sldChg chg="modSp">
        <pc:chgData name="Per Bylund" userId="47c4307fe7e462b0" providerId="LiveId" clId="{8AA3AD11-8F56-4BBD-874C-4593ED66AF5D}" dt="2022-07-21T20:18:54.970" v="3"/>
        <pc:sldMkLst>
          <pc:docMk/>
          <pc:sldMk cId="216501794" sldId="317"/>
        </pc:sldMkLst>
        <pc:spChg chg="mod">
          <ac:chgData name="Per Bylund" userId="47c4307fe7e462b0" providerId="LiveId" clId="{8AA3AD11-8F56-4BBD-874C-4593ED66AF5D}" dt="2022-07-21T20:18:54.970" v="3"/>
          <ac:spMkLst>
            <pc:docMk/>
            <pc:sldMk cId="216501794" sldId="317"/>
            <ac:spMk id="2" creationId="{A5080391-3B8A-4F98-9757-9F287927D462}"/>
          </ac:spMkLst>
        </pc:spChg>
        <pc:spChg chg="mod">
          <ac:chgData name="Per Bylund" userId="47c4307fe7e462b0" providerId="LiveId" clId="{8AA3AD11-8F56-4BBD-874C-4593ED66AF5D}" dt="2022-07-21T20:18:54.970" v="3"/>
          <ac:spMkLst>
            <pc:docMk/>
            <pc:sldMk cId="216501794" sldId="317"/>
            <ac:spMk id="3" creationId="{9B1924C0-C72D-4D59-8A08-8113DCBF1F6C}"/>
          </ac:spMkLst>
        </pc:spChg>
        <pc:spChg chg="mod">
          <ac:chgData name="Per Bylund" userId="47c4307fe7e462b0" providerId="LiveId" clId="{8AA3AD11-8F56-4BBD-874C-4593ED66AF5D}" dt="2022-07-21T20:18:54.970" v="3"/>
          <ac:spMkLst>
            <pc:docMk/>
            <pc:sldMk cId="216501794" sldId="317"/>
            <ac:spMk id="4" creationId="{EC90C71E-39A7-42FC-BB25-4ED1D6054378}"/>
          </ac:spMkLst>
        </pc:spChg>
      </pc:sldChg>
      <pc:sldChg chg="addSp delSp modSp mod delAnim">
        <pc:chgData name="Per Bylund" userId="47c4307fe7e462b0" providerId="LiveId" clId="{8AA3AD11-8F56-4BBD-874C-4593ED66AF5D}" dt="2022-07-22T15:59:15.780" v="18" actId="22"/>
        <pc:sldMkLst>
          <pc:docMk/>
          <pc:sldMk cId="3537162410" sldId="318"/>
        </pc:sldMkLst>
        <pc:spChg chg="mod">
          <ac:chgData name="Per Bylund" userId="47c4307fe7e462b0" providerId="LiveId" clId="{8AA3AD11-8F56-4BBD-874C-4593ED66AF5D}" dt="2022-07-21T20:19:36.424" v="11" actId="14100"/>
          <ac:spMkLst>
            <pc:docMk/>
            <pc:sldMk cId="3537162410" sldId="318"/>
            <ac:spMk id="2" creationId="{EEB627A6-61EC-4CB6-9E98-88C418722B49}"/>
          </ac:spMkLst>
        </pc:spChg>
        <pc:spChg chg="del mod">
          <ac:chgData name="Per Bylund" userId="47c4307fe7e462b0" providerId="LiveId" clId="{8AA3AD11-8F56-4BBD-874C-4593ED66AF5D}" dt="2022-07-21T20:19:39.066" v="12" actId="478"/>
          <ac:spMkLst>
            <pc:docMk/>
            <pc:sldMk cId="3537162410" sldId="318"/>
            <ac:spMk id="3" creationId="{EE695612-44D5-4F18-B0E6-91529E350A75}"/>
          </ac:spMkLst>
        </pc:spChg>
        <pc:spChg chg="add del">
          <ac:chgData name="Per Bylund" userId="47c4307fe7e462b0" providerId="LiveId" clId="{8AA3AD11-8F56-4BBD-874C-4593ED66AF5D}" dt="2022-07-22T15:59:15.780" v="18" actId="22"/>
          <ac:spMkLst>
            <pc:docMk/>
            <pc:sldMk cId="3537162410" sldId="318"/>
            <ac:spMk id="4" creationId="{5BD24725-8DBF-0E0A-8218-637B364C5B44}"/>
          </ac:spMkLst>
        </pc:spChg>
        <pc:spChg chg="mod">
          <ac:chgData name="Per Bylund" userId="47c4307fe7e462b0" providerId="LiveId" clId="{8AA3AD11-8F56-4BBD-874C-4593ED66AF5D}" dt="2022-07-21T20:18:54.970" v="3"/>
          <ac:spMkLst>
            <pc:docMk/>
            <pc:sldMk cId="3537162410" sldId="318"/>
            <ac:spMk id="6" creationId="{18DC7471-411B-490C-B195-8A72DED8228D}"/>
          </ac:spMkLst>
        </pc:spChg>
        <pc:spChg chg="add del mod">
          <ac:chgData name="Per Bylund" userId="47c4307fe7e462b0" providerId="LiveId" clId="{8AA3AD11-8F56-4BBD-874C-4593ED66AF5D}" dt="2022-07-21T20:19:41.781" v="13" actId="478"/>
          <ac:spMkLst>
            <pc:docMk/>
            <pc:sldMk cId="3537162410" sldId="318"/>
            <ac:spMk id="8" creationId="{80B0C14B-10FB-1008-D2B4-E604B9CCEB27}"/>
          </ac:spMkLst>
        </pc:spChg>
        <pc:spChg chg="add mod">
          <ac:chgData name="Per Bylund" userId="47c4307fe7e462b0" providerId="LiveId" clId="{8AA3AD11-8F56-4BBD-874C-4593ED66AF5D}" dt="2022-07-21T20:19:53.695" v="16" actId="20577"/>
          <ac:spMkLst>
            <pc:docMk/>
            <pc:sldMk cId="3537162410" sldId="318"/>
            <ac:spMk id="9" creationId="{83DC0DD3-3767-B3F6-5F9B-AB6EAF7D7103}"/>
          </ac:spMkLst>
        </pc:spChg>
        <pc:picChg chg="del mod">
          <ac:chgData name="Per Bylund" userId="47c4307fe7e462b0" providerId="LiveId" clId="{8AA3AD11-8F56-4BBD-874C-4593ED66AF5D}" dt="2022-07-21T20:19:39.066" v="12" actId="478"/>
          <ac:picMkLst>
            <pc:docMk/>
            <pc:sldMk cId="3537162410" sldId="318"/>
            <ac:picMk id="5" creationId="{84A91240-441B-42C8-B350-8EEADEC3C9B9}"/>
          </ac:picMkLst>
        </pc:picChg>
        <pc:picChg chg="del">
          <ac:chgData name="Per Bylund" userId="47c4307fe7e462b0" providerId="LiveId" clId="{8AA3AD11-8F56-4BBD-874C-4593ED66AF5D}" dt="2022-07-21T20:18:20.392" v="1" actId="478"/>
          <ac:picMkLst>
            <pc:docMk/>
            <pc:sldMk cId="3537162410" sldId="318"/>
            <ac:picMk id="7" creationId="{D3080D99-2E1C-47DD-83AD-79C2C62E6AC6}"/>
          </ac:picMkLst>
        </pc:picChg>
        <pc:picChg chg="add mod">
          <ac:chgData name="Per Bylund" userId="47c4307fe7e462b0" providerId="LiveId" clId="{8AA3AD11-8F56-4BBD-874C-4593ED66AF5D}" dt="2022-07-21T20:19:42.558" v="14"/>
          <ac:picMkLst>
            <pc:docMk/>
            <pc:sldMk cId="3537162410" sldId="318"/>
            <ac:picMk id="10" creationId="{7F7D10B1-4722-9A9D-2241-8EA10D4840D4}"/>
          </ac:picMkLst>
        </pc:picChg>
      </pc:sldChg>
      <pc:sldChg chg="modSp new mod">
        <pc:chgData name="Per Bylund" userId="47c4307fe7e462b0" providerId="LiveId" clId="{8AA3AD11-8F56-4BBD-874C-4593ED66AF5D}" dt="2022-07-27T14:58:48.728" v="2395" actId="6549"/>
        <pc:sldMkLst>
          <pc:docMk/>
          <pc:sldMk cId="2891891987" sldId="319"/>
        </pc:sldMkLst>
        <pc:spChg chg="mod">
          <ac:chgData name="Per Bylund" userId="47c4307fe7e462b0" providerId="LiveId" clId="{8AA3AD11-8F56-4BBD-874C-4593ED66AF5D}" dt="2022-07-22T16:23:33.086" v="506" actId="20577"/>
          <ac:spMkLst>
            <pc:docMk/>
            <pc:sldMk cId="2891891987" sldId="319"/>
            <ac:spMk id="2" creationId="{8230BA03-644A-C30D-A8C9-D6D28239816D}"/>
          </ac:spMkLst>
        </pc:spChg>
        <pc:spChg chg="mod">
          <ac:chgData name="Per Bylund" userId="47c4307fe7e462b0" providerId="LiveId" clId="{8AA3AD11-8F56-4BBD-874C-4593ED66AF5D}" dt="2022-07-27T14:58:48.728" v="2395" actId="6549"/>
          <ac:spMkLst>
            <pc:docMk/>
            <pc:sldMk cId="2891891987" sldId="319"/>
            <ac:spMk id="3" creationId="{5629686C-390A-3B07-4AA9-003824BADB7E}"/>
          </ac:spMkLst>
        </pc:spChg>
      </pc:sldChg>
      <pc:sldChg chg="addSp delSp modSp add mod ord">
        <pc:chgData name="Per Bylund" userId="47c4307fe7e462b0" providerId="LiveId" clId="{8AA3AD11-8F56-4BBD-874C-4593ED66AF5D}" dt="2022-07-26T10:48:18.044" v="2148" actId="114"/>
        <pc:sldMkLst>
          <pc:docMk/>
          <pc:sldMk cId="824369106" sldId="320"/>
        </pc:sldMkLst>
        <pc:spChg chg="mod">
          <ac:chgData name="Per Bylund" userId="47c4307fe7e462b0" providerId="LiveId" clId="{8AA3AD11-8F56-4BBD-874C-4593ED66AF5D}" dt="2022-07-22T16:52:14.463" v="996" actId="20577"/>
          <ac:spMkLst>
            <pc:docMk/>
            <pc:sldMk cId="824369106" sldId="320"/>
            <ac:spMk id="2" creationId="{8230BA03-644A-C30D-A8C9-D6D28239816D}"/>
          </ac:spMkLst>
        </pc:spChg>
        <pc:spChg chg="del mod">
          <ac:chgData name="Per Bylund" userId="47c4307fe7e462b0" providerId="LiveId" clId="{8AA3AD11-8F56-4BBD-874C-4593ED66AF5D}" dt="2022-07-22T16:28:50.501" v="767" actId="478"/>
          <ac:spMkLst>
            <pc:docMk/>
            <pc:sldMk cId="824369106" sldId="320"/>
            <ac:spMk id="3" creationId="{5629686C-390A-3B07-4AA9-003824BADB7E}"/>
          </ac:spMkLst>
        </pc:spChg>
        <pc:spChg chg="add mod">
          <ac:chgData name="Per Bylund" userId="47c4307fe7e462b0" providerId="LiveId" clId="{8AA3AD11-8F56-4BBD-874C-4593ED66AF5D}" dt="2022-07-26T10:48:18.044" v="2148" actId="114"/>
          <ac:spMkLst>
            <pc:docMk/>
            <pc:sldMk cId="824369106" sldId="320"/>
            <ac:spMk id="6" creationId="{F2582A97-7C6E-3387-168F-63302225ABA5}"/>
          </ac:spMkLst>
        </pc:spChg>
      </pc:sldChg>
      <pc:sldChg chg="modSp add mod">
        <pc:chgData name="Per Bylund" userId="47c4307fe7e462b0" providerId="LiveId" clId="{8AA3AD11-8F56-4BBD-874C-4593ED66AF5D}" dt="2022-07-22T16:51:35.984" v="966" actId="20577"/>
        <pc:sldMkLst>
          <pc:docMk/>
          <pc:sldMk cId="1313730871" sldId="321"/>
        </pc:sldMkLst>
        <pc:spChg chg="mod">
          <ac:chgData name="Per Bylund" userId="47c4307fe7e462b0" providerId="LiveId" clId="{8AA3AD11-8F56-4BBD-874C-4593ED66AF5D}" dt="2022-07-22T16:51:35.984" v="966" actId="20577"/>
          <ac:spMkLst>
            <pc:docMk/>
            <pc:sldMk cId="1313730871" sldId="321"/>
            <ac:spMk id="2" creationId="{9A4F5571-068F-4D0C-87BF-E1AF2AE2F600}"/>
          </ac:spMkLst>
        </pc:spChg>
        <pc:spChg chg="mod">
          <ac:chgData name="Per Bylund" userId="47c4307fe7e462b0" providerId="LiveId" clId="{8AA3AD11-8F56-4BBD-874C-4593ED66AF5D}" dt="2022-07-22T16:49:48.956" v="895" actId="20577"/>
          <ac:spMkLst>
            <pc:docMk/>
            <pc:sldMk cId="1313730871" sldId="321"/>
            <ac:spMk id="3" creationId="{0CB83D8A-ACCD-47AC-92EE-413BDA3CD1F7}"/>
          </ac:spMkLst>
        </pc:spChg>
      </pc:sldChg>
      <pc:sldChg chg="modSp add del mod ord">
        <pc:chgData name="Per Bylund" userId="47c4307fe7e462b0" providerId="LiveId" clId="{8AA3AD11-8F56-4BBD-874C-4593ED66AF5D}" dt="2022-07-22T16:51:13.106" v="939" actId="2696"/>
        <pc:sldMkLst>
          <pc:docMk/>
          <pc:sldMk cId="1347852800" sldId="322"/>
        </pc:sldMkLst>
        <pc:spChg chg="mod">
          <ac:chgData name="Per Bylund" userId="47c4307fe7e462b0" providerId="LiveId" clId="{8AA3AD11-8F56-4BBD-874C-4593ED66AF5D}" dt="2022-07-22T16:50:30.101" v="927" actId="20577"/>
          <ac:spMkLst>
            <pc:docMk/>
            <pc:sldMk cId="1347852800" sldId="322"/>
            <ac:spMk id="3" creationId="{5629686C-390A-3B07-4AA9-003824BADB7E}"/>
          </ac:spMkLst>
        </pc:spChg>
      </pc:sldChg>
      <pc:sldChg chg="addSp delSp modSp add mod delAnim modAnim">
        <pc:chgData name="Per Bylund" userId="47c4307fe7e462b0" providerId="LiveId" clId="{8AA3AD11-8F56-4BBD-874C-4593ED66AF5D}" dt="2022-07-22T17:00:24.650" v="1255" actId="478"/>
        <pc:sldMkLst>
          <pc:docMk/>
          <pc:sldMk cId="1812009399" sldId="322"/>
        </pc:sldMkLst>
        <pc:spChg chg="mod">
          <ac:chgData name="Per Bylund" userId="47c4307fe7e462b0" providerId="LiveId" clId="{8AA3AD11-8F56-4BBD-874C-4593ED66AF5D}" dt="2022-07-22T16:53:05.873" v="1082" actId="114"/>
          <ac:spMkLst>
            <pc:docMk/>
            <pc:sldMk cId="1812009399" sldId="322"/>
            <ac:spMk id="2" creationId="{8230BA03-644A-C30D-A8C9-D6D28239816D}"/>
          </ac:spMkLst>
        </pc:spChg>
        <pc:picChg chg="add del mod">
          <ac:chgData name="Per Bylund" userId="47c4307fe7e462b0" providerId="LiveId" clId="{8AA3AD11-8F56-4BBD-874C-4593ED66AF5D}" dt="2022-07-22T17:00:24.650" v="1255" actId="478"/>
          <ac:picMkLst>
            <pc:docMk/>
            <pc:sldMk cId="1812009399" sldId="322"/>
            <ac:picMk id="3" creationId="{B54F1265-BDD3-97F9-CA40-D1120E5FAF83}"/>
          </ac:picMkLst>
        </pc:picChg>
        <pc:picChg chg="add mod">
          <ac:chgData name="Per Bylund" userId="47c4307fe7e462b0" providerId="LiveId" clId="{8AA3AD11-8F56-4BBD-874C-4593ED66AF5D}" dt="2022-07-22T16:58:57.799" v="1253" actId="14100"/>
          <ac:picMkLst>
            <pc:docMk/>
            <pc:sldMk cId="1812009399" sldId="322"/>
            <ac:picMk id="2050" creationId="{2541B811-9BF2-0552-0364-FC53720CD100}"/>
          </ac:picMkLst>
        </pc:picChg>
      </pc:sldChg>
      <pc:sldChg chg="addSp modSp add mod">
        <pc:chgData name="Per Bylund" userId="47c4307fe7e462b0" providerId="LiveId" clId="{8AA3AD11-8F56-4BBD-874C-4593ED66AF5D}" dt="2022-07-27T14:59:57.544" v="2407" actId="20577"/>
        <pc:sldMkLst>
          <pc:docMk/>
          <pc:sldMk cId="350535520" sldId="323"/>
        </pc:sldMkLst>
        <pc:spChg chg="mod">
          <ac:chgData name="Per Bylund" userId="47c4307fe7e462b0" providerId="LiveId" clId="{8AA3AD11-8F56-4BBD-874C-4593ED66AF5D}" dt="2022-07-27T14:59:57.544" v="2407" actId="20577"/>
          <ac:spMkLst>
            <pc:docMk/>
            <pc:sldMk cId="350535520" sldId="323"/>
            <ac:spMk id="2" creationId="{8230BA03-644A-C30D-A8C9-D6D28239816D}"/>
          </ac:spMkLst>
        </pc:spChg>
        <pc:spChg chg="mod">
          <ac:chgData name="Per Bylund" userId="47c4307fe7e462b0" providerId="LiveId" clId="{8AA3AD11-8F56-4BBD-874C-4593ED66AF5D}" dt="2022-07-22T17:04:03.259" v="1374" actId="20577"/>
          <ac:spMkLst>
            <pc:docMk/>
            <pc:sldMk cId="350535520" sldId="323"/>
            <ac:spMk id="6" creationId="{F2582A97-7C6E-3387-168F-63302225ABA5}"/>
          </ac:spMkLst>
        </pc:spChg>
        <pc:picChg chg="add mod">
          <ac:chgData name="Per Bylund" userId="47c4307fe7e462b0" providerId="LiveId" clId="{8AA3AD11-8F56-4BBD-874C-4593ED66AF5D}" dt="2022-07-22T17:03:36.791" v="1310" actId="167"/>
          <ac:picMkLst>
            <pc:docMk/>
            <pc:sldMk cId="350535520" sldId="323"/>
            <ac:picMk id="1026" creationId="{7B8ADA9A-7BDA-2FD0-7A7E-152E98AD72FD}"/>
          </ac:picMkLst>
        </pc:picChg>
      </pc:sldChg>
      <pc:sldChg chg="modSp new mod">
        <pc:chgData name="Per Bylund" userId="47c4307fe7e462b0" providerId="LiveId" clId="{8AA3AD11-8F56-4BBD-874C-4593ED66AF5D}" dt="2022-07-27T15:00:22.467" v="2411" actId="403"/>
        <pc:sldMkLst>
          <pc:docMk/>
          <pc:sldMk cId="2577573249" sldId="324"/>
        </pc:sldMkLst>
        <pc:spChg chg="mod">
          <ac:chgData name="Per Bylund" userId="47c4307fe7e462b0" providerId="LiveId" clId="{8AA3AD11-8F56-4BBD-874C-4593ED66AF5D}" dt="2022-07-27T15:00:22.467" v="2411" actId="403"/>
          <ac:spMkLst>
            <pc:docMk/>
            <pc:sldMk cId="2577573249" sldId="324"/>
            <ac:spMk id="3" creationId="{63CFB870-C0F5-AFE8-7D69-753E710E49BF}"/>
          </ac:spMkLst>
        </pc:spChg>
      </pc:sldChg>
      <pc:sldChg chg="modSp add mod ord">
        <pc:chgData name="Per Bylund" userId="47c4307fe7e462b0" providerId="LiveId" clId="{8AA3AD11-8F56-4BBD-874C-4593ED66AF5D}" dt="2022-07-27T15:01:30.955" v="2421" actId="403"/>
        <pc:sldMkLst>
          <pc:docMk/>
          <pc:sldMk cId="1740763303" sldId="325"/>
        </pc:sldMkLst>
        <pc:spChg chg="mod">
          <ac:chgData name="Per Bylund" userId="47c4307fe7e462b0" providerId="LiveId" clId="{8AA3AD11-8F56-4BBD-874C-4593ED66AF5D}" dt="2022-07-27T15:01:30.955" v="2421" actId="403"/>
          <ac:spMkLst>
            <pc:docMk/>
            <pc:sldMk cId="1740763303" sldId="325"/>
            <ac:spMk id="3" creationId="{63CFB870-C0F5-AFE8-7D69-753E710E49BF}"/>
          </ac:spMkLst>
        </pc:spChg>
      </pc:sldChg>
      <pc:sldChg chg="addSp delSp modSp new mod setBg modAnim">
        <pc:chgData name="Per Bylund" userId="47c4307fe7e462b0" providerId="LiveId" clId="{8AA3AD11-8F56-4BBD-874C-4593ED66AF5D}" dt="2022-07-27T15:05:23.281" v="2456" actId="20577"/>
        <pc:sldMkLst>
          <pc:docMk/>
          <pc:sldMk cId="1665118346" sldId="326"/>
        </pc:sldMkLst>
        <pc:spChg chg="mod">
          <ac:chgData name="Per Bylund" userId="47c4307fe7e462b0" providerId="LiveId" clId="{8AA3AD11-8F56-4BBD-874C-4593ED66AF5D}" dt="2022-07-22T17:26:15.776" v="2006" actId="14100"/>
          <ac:spMkLst>
            <pc:docMk/>
            <pc:sldMk cId="1665118346" sldId="326"/>
            <ac:spMk id="2" creationId="{64FA850B-55B5-8923-0CF5-F891DA5E23D5}"/>
          </ac:spMkLst>
        </pc:spChg>
        <pc:spChg chg="mod">
          <ac:chgData name="Per Bylund" userId="47c4307fe7e462b0" providerId="LiveId" clId="{8AA3AD11-8F56-4BBD-874C-4593ED66AF5D}" dt="2022-07-27T15:05:23.281" v="2456" actId="20577"/>
          <ac:spMkLst>
            <pc:docMk/>
            <pc:sldMk cId="1665118346" sldId="326"/>
            <ac:spMk id="3" creationId="{96A8D78E-D41A-4D17-5085-4B10BDBD9315}"/>
          </ac:spMkLst>
        </pc:spChg>
        <pc:spChg chg="mod ord">
          <ac:chgData name="Per Bylund" userId="47c4307fe7e462b0" providerId="LiveId" clId="{8AA3AD11-8F56-4BBD-874C-4593ED66AF5D}" dt="2022-07-22T17:20:09.369" v="1549" actId="26606"/>
          <ac:spMkLst>
            <pc:docMk/>
            <pc:sldMk cId="1665118346" sldId="326"/>
            <ac:spMk id="4" creationId="{514F8DAE-03B0-CEF3-E9D9-CD7CD0692E6F}"/>
          </ac:spMkLst>
        </pc:spChg>
        <pc:spChg chg="add del">
          <ac:chgData name="Per Bylund" userId="47c4307fe7e462b0" providerId="LiveId" clId="{8AA3AD11-8F56-4BBD-874C-4593ED66AF5D}" dt="2022-07-22T17:25:57.784" v="2004" actId="26606"/>
          <ac:spMkLst>
            <pc:docMk/>
            <pc:sldMk cId="1665118346" sldId="326"/>
            <ac:spMk id="11" creationId="{F821940F-7A1D-4ACC-85B4-A932898ABB37}"/>
          </ac:spMkLst>
        </pc:spChg>
        <pc:spChg chg="add del">
          <ac:chgData name="Per Bylund" userId="47c4307fe7e462b0" providerId="LiveId" clId="{8AA3AD11-8F56-4BBD-874C-4593ED66AF5D}" dt="2022-07-22T17:25:57.784" v="2004" actId="26606"/>
          <ac:spMkLst>
            <pc:docMk/>
            <pc:sldMk cId="1665118346" sldId="326"/>
            <ac:spMk id="13" creationId="{16674508-81D3-48CF-96BF-7FC60EAA572A}"/>
          </ac:spMkLst>
        </pc:spChg>
        <pc:spChg chg="add">
          <ac:chgData name="Per Bylund" userId="47c4307fe7e462b0" providerId="LiveId" clId="{8AA3AD11-8F56-4BBD-874C-4593ED66AF5D}" dt="2022-07-22T17:25:57.784" v="2004" actId="26606"/>
          <ac:spMkLst>
            <pc:docMk/>
            <pc:sldMk cId="1665118346" sldId="326"/>
            <ac:spMk id="18" creationId="{F821940F-7A1D-4ACC-85B4-A932898ABB37}"/>
          </ac:spMkLst>
        </pc:spChg>
        <pc:spChg chg="add">
          <ac:chgData name="Per Bylund" userId="47c4307fe7e462b0" providerId="LiveId" clId="{8AA3AD11-8F56-4BBD-874C-4593ED66AF5D}" dt="2022-07-22T17:25:57.784" v="2004" actId="26606"/>
          <ac:spMkLst>
            <pc:docMk/>
            <pc:sldMk cId="1665118346" sldId="326"/>
            <ac:spMk id="20" creationId="{16674508-81D3-48CF-96BF-7FC60EAA572A}"/>
          </ac:spMkLst>
        </pc:spChg>
        <pc:picChg chg="add mod">
          <ac:chgData name="Per Bylund" userId="47c4307fe7e462b0" providerId="LiveId" clId="{8AA3AD11-8F56-4BBD-874C-4593ED66AF5D}" dt="2022-07-22T17:20:09.369" v="1549" actId="26606"/>
          <ac:picMkLst>
            <pc:docMk/>
            <pc:sldMk cId="1665118346" sldId="326"/>
            <ac:picMk id="6" creationId="{269A3977-9100-2F64-400F-F0E9521A0489}"/>
          </ac:picMkLst>
        </pc:picChg>
        <pc:picChg chg="add mod">
          <ac:chgData name="Per Bylund" userId="47c4307fe7e462b0" providerId="LiveId" clId="{8AA3AD11-8F56-4BBD-874C-4593ED66AF5D}" dt="2022-07-26T10:53:21.405" v="2153" actId="1076"/>
          <ac:picMkLst>
            <pc:docMk/>
            <pc:sldMk cId="1665118346" sldId="326"/>
            <ac:picMk id="7" creationId="{B9D4D12C-C4E4-0713-38CE-0B060D2603E7}"/>
          </ac:picMkLst>
        </pc:picChg>
      </pc:sldChg>
      <pc:sldChg chg="modSp new mod">
        <pc:chgData name="Per Bylund" userId="47c4307fe7e462b0" providerId="LiveId" clId="{8AA3AD11-8F56-4BBD-874C-4593ED66AF5D}" dt="2022-07-27T14:58:00.818" v="2384" actId="20577"/>
        <pc:sldMkLst>
          <pc:docMk/>
          <pc:sldMk cId="1783181873" sldId="327"/>
        </pc:sldMkLst>
        <pc:spChg chg="mod">
          <ac:chgData name="Per Bylund" userId="47c4307fe7e462b0" providerId="LiveId" clId="{8AA3AD11-8F56-4BBD-874C-4593ED66AF5D}" dt="2022-07-27T14:56:37.221" v="2191" actId="20577"/>
          <ac:spMkLst>
            <pc:docMk/>
            <pc:sldMk cId="1783181873" sldId="327"/>
            <ac:spMk id="2" creationId="{EC4AB699-56F9-1489-EFD1-40AF83FBCCF4}"/>
          </ac:spMkLst>
        </pc:spChg>
        <pc:spChg chg="mod">
          <ac:chgData name="Per Bylund" userId="47c4307fe7e462b0" providerId="LiveId" clId="{8AA3AD11-8F56-4BBD-874C-4593ED66AF5D}" dt="2022-07-27T14:58:00.818" v="2384" actId="20577"/>
          <ac:spMkLst>
            <pc:docMk/>
            <pc:sldMk cId="1783181873" sldId="327"/>
            <ac:spMk id="3" creationId="{EADBC4EC-E375-A8F8-293E-442AB4AC36FF}"/>
          </ac:spMkLst>
        </pc:spChg>
      </pc:sldChg>
      <pc:sldMasterChg chg="modSp modSldLayout">
        <pc:chgData name="Per Bylund" userId="47c4307fe7e462b0" providerId="LiveId" clId="{8AA3AD11-8F56-4BBD-874C-4593ED66AF5D}" dt="2022-07-21T20:18:54.970" v="3"/>
        <pc:sldMasterMkLst>
          <pc:docMk/>
          <pc:sldMasterMk cId="4006918812" sldId="2147483660"/>
        </pc:sldMasterMkLst>
        <pc:spChg chg="mod">
          <ac:chgData name="Per Bylund" userId="47c4307fe7e462b0" providerId="LiveId" clId="{8AA3AD11-8F56-4BBD-874C-4593ED66AF5D}" dt="2022-07-21T20:18:54.970" v="3"/>
          <ac:spMkLst>
            <pc:docMk/>
            <pc:sldMasterMk cId="4006918812" sldId="2147483660"/>
            <ac:spMk id="2" creationId="{00000000-0000-0000-0000-000000000000}"/>
          </ac:spMkLst>
        </pc:spChg>
        <pc:spChg chg="mod">
          <ac:chgData name="Per Bylund" userId="47c4307fe7e462b0" providerId="LiveId" clId="{8AA3AD11-8F56-4BBD-874C-4593ED66AF5D}" dt="2022-07-21T20:18:54.970" v="3"/>
          <ac:spMkLst>
            <pc:docMk/>
            <pc:sldMasterMk cId="4006918812" sldId="2147483660"/>
            <ac:spMk id="3" creationId="{00000000-0000-0000-0000-000000000000}"/>
          </ac:spMkLst>
        </pc:spChg>
        <pc:spChg chg="mod">
          <ac:chgData name="Per Bylund" userId="47c4307fe7e462b0" providerId="LiveId" clId="{8AA3AD11-8F56-4BBD-874C-4593ED66AF5D}" dt="2022-07-21T20:18:54.970" v="3"/>
          <ac:spMkLst>
            <pc:docMk/>
            <pc:sldMasterMk cId="4006918812" sldId="2147483660"/>
            <ac:spMk id="4" creationId="{00000000-0000-0000-0000-000000000000}"/>
          </ac:spMkLst>
        </pc:spChg>
        <pc:spChg chg="mod">
          <ac:chgData name="Per Bylund" userId="47c4307fe7e462b0" providerId="LiveId" clId="{8AA3AD11-8F56-4BBD-874C-4593ED66AF5D}" dt="2022-07-21T20:18:54.970" v="3"/>
          <ac:spMkLst>
            <pc:docMk/>
            <pc:sldMasterMk cId="4006918812" sldId="2147483660"/>
            <ac:spMk id="5" creationId="{00000000-0000-0000-0000-000000000000}"/>
          </ac:spMkLst>
        </pc:spChg>
        <pc:spChg chg="mod">
          <ac:chgData name="Per Bylund" userId="47c4307fe7e462b0" providerId="LiveId" clId="{8AA3AD11-8F56-4BBD-874C-4593ED66AF5D}" dt="2022-07-21T20:18:54.970" v="3"/>
          <ac:spMkLst>
            <pc:docMk/>
            <pc:sldMasterMk cId="4006918812" sldId="2147483660"/>
            <ac:spMk id="6" creationId="{00000000-0000-0000-0000-000000000000}"/>
          </ac:spMkLst>
        </pc:spChg>
        <pc:sldLayoutChg chg="modSp">
          <pc:chgData name="Per Bylund" userId="47c4307fe7e462b0" providerId="LiveId" clId="{8AA3AD11-8F56-4BBD-874C-4593ED66AF5D}" dt="2022-07-21T20:18:54.970" v="3"/>
          <pc:sldLayoutMkLst>
            <pc:docMk/>
            <pc:sldMasterMk cId="4006918812" sldId="2147483660"/>
            <pc:sldLayoutMk cId="1210572639" sldId="2147483661"/>
          </pc:sldLayoutMkLst>
          <pc:spChg chg="mod">
            <ac:chgData name="Per Bylund" userId="47c4307fe7e462b0" providerId="LiveId" clId="{8AA3AD11-8F56-4BBD-874C-4593ED66AF5D}" dt="2022-07-21T20:18:54.970" v="3"/>
            <ac:spMkLst>
              <pc:docMk/>
              <pc:sldMasterMk cId="4006918812" sldId="2147483660"/>
              <pc:sldLayoutMk cId="1210572639" sldId="2147483661"/>
              <ac:spMk id="2" creationId="{00000000-0000-0000-0000-000000000000}"/>
            </ac:spMkLst>
          </pc:spChg>
          <pc:spChg chg="mod">
            <ac:chgData name="Per Bylund" userId="47c4307fe7e462b0" providerId="LiveId" clId="{8AA3AD11-8F56-4BBD-874C-4593ED66AF5D}" dt="2022-07-21T20:18:54.970" v="3"/>
            <ac:spMkLst>
              <pc:docMk/>
              <pc:sldMasterMk cId="4006918812" sldId="2147483660"/>
              <pc:sldLayoutMk cId="1210572639" sldId="2147483661"/>
              <ac:spMk id="3" creationId="{00000000-0000-0000-0000-000000000000}"/>
            </ac:spMkLst>
          </pc:spChg>
        </pc:sldLayoutChg>
        <pc:sldLayoutChg chg="modSp">
          <pc:chgData name="Per Bylund" userId="47c4307fe7e462b0" providerId="LiveId" clId="{8AA3AD11-8F56-4BBD-874C-4593ED66AF5D}" dt="2022-07-21T20:18:54.970" v="3"/>
          <pc:sldLayoutMkLst>
            <pc:docMk/>
            <pc:sldMasterMk cId="4006918812" sldId="2147483660"/>
            <pc:sldLayoutMk cId="2690024189" sldId="2147483663"/>
          </pc:sldLayoutMkLst>
          <pc:spChg chg="mod">
            <ac:chgData name="Per Bylund" userId="47c4307fe7e462b0" providerId="LiveId" clId="{8AA3AD11-8F56-4BBD-874C-4593ED66AF5D}" dt="2022-07-21T20:18:54.970" v="3"/>
            <ac:spMkLst>
              <pc:docMk/>
              <pc:sldMasterMk cId="4006918812" sldId="2147483660"/>
              <pc:sldLayoutMk cId="2690024189" sldId="2147483663"/>
              <ac:spMk id="2" creationId="{00000000-0000-0000-0000-000000000000}"/>
            </ac:spMkLst>
          </pc:spChg>
          <pc:spChg chg="mod">
            <ac:chgData name="Per Bylund" userId="47c4307fe7e462b0" providerId="LiveId" clId="{8AA3AD11-8F56-4BBD-874C-4593ED66AF5D}" dt="2022-07-21T20:18:54.970" v="3"/>
            <ac:spMkLst>
              <pc:docMk/>
              <pc:sldMasterMk cId="4006918812" sldId="2147483660"/>
              <pc:sldLayoutMk cId="2690024189" sldId="2147483663"/>
              <ac:spMk id="3" creationId="{00000000-0000-0000-0000-000000000000}"/>
            </ac:spMkLst>
          </pc:spChg>
        </pc:sldLayoutChg>
        <pc:sldLayoutChg chg="modSp">
          <pc:chgData name="Per Bylund" userId="47c4307fe7e462b0" providerId="LiveId" clId="{8AA3AD11-8F56-4BBD-874C-4593ED66AF5D}" dt="2022-07-21T20:18:54.970" v="3"/>
          <pc:sldLayoutMkLst>
            <pc:docMk/>
            <pc:sldMasterMk cId="4006918812" sldId="2147483660"/>
            <pc:sldLayoutMk cId="1147514103" sldId="2147483664"/>
          </pc:sldLayoutMkLst>
          <pc:spChg chg="mod">
            <ac:chgData name="Per Bylund" userId="47c4307fe7e462b0" providerId="LiveId" clId="{8AA3AD11-8F56-4BBD-874C-4593ED66AF5D}" dt="2022-07-21T20:18:54.970" v="3"/>
            <ac:spMkLst>
              <pc:docMk/>
              <pc:sldMasterMk cId="4006918812" sldId="2147483660"/>
              <pc:sldLayoutMk cId="1147514103" sldId="2147483664"/>
              <ac:spMk id="3" creationId="{00000000-0000-0000-0000-000000000000}"/>
            </ac:spMkLst>
          </pc:spChg>
          <pc:spChg chg="mod">
            <ac:chgData name="Per Bylund" userId="47c4307fe7e462b0" providerId="LiveId" clId="{8AA3AD11-8F56-4BBD-874C-4593ED66AF5D}" dt="2022-07-21T20:18:54.970" v="3"/>
            <ac:spMkLst>
              <pc:docMk/>
              <pc:sldMasterMk cId="4006918812" sldId="2147483660"/>
              <pc:sldLayoutMk cId="1147514103" sldId="2147483664"/>
              <ac:spMk id="4" creationId="{00000000-0000-0000-0000-000000000000}"/>
            </ac:spMkLst>
          </pc:spChg>
        </pc:sldLayoutChg>
        <pc:sldLayoutChg chg="modSp">
          <pc:chgData name="Per Bylund" userId="47c4307fe7e462b0" providerId="LiveId" clId="{8AA3AD11-8F56-4BBD-874C-4593ED66AF5D}" dt="2022-07-21T20:18:54.970" v="3"/>
          <pc:sldLayoutMkLst>
            <pc:docMk/>
            <pc:sldMasterMk cId="4006918812" sldId="2147483660"/>
            <pc:sldLayoutMk cId="279141589" sldId="2147483665"/>
          </pc:sldLayoutMkLst>
          <pc:spChg chg="mod">
            <ac:chgData name="Per Bylund" userId="47c4307fe7e462b0" providerId="LiveId" clId="{8AA3AD11-8F56-4BBD-874C-4593ED66AF5D}" dt="2022-07-21T20:18:54.970" v="3"/>
            <ac:spMkLst>
              <pc:docMk/>
              <pc:sldMasterMk cId="4006918812" sldId="2147483660"/>
              <pc:sldLayoutMk cId="279141589" sldId="2147483665"/>
              <ac:spMk id="2" creationId="{00000000-0000-0000-0000-000000000000}"/>
            </ac:spMkLst>
          </pc:spChg>
          <pc:spChg chg="mod">
            <ac:chgData name="Per Bylund" userId="47c4307fe7e462b0" providerId="LiveId" clId="{8AA3AD11-8F56-4BBD-874C-4593ED66AF5D}" dt="2022-07-21T20:18:54.970" v="3"/>
            <ac:spMkLst>
              <pc:docMk/>
              <pc:sldMasterMk cId="4006918812" sldId="2147483660"/>
              <pc:sldLayoutMk cId="279141589" sldId="2147483665"/>
              <ac:spMk id="3" creationId="{00000000-0000-0000-0000-000000000000}"/>
            </ac:spMkLst>
          </pc:spChg>
          <pc:spChg chg="mod">
            <ac:chgData name="Per Bylund" userId="47c4307fe7e462b0" providerId="LiveId" clId="{8AA3AD11-8F56-4BBD-874C-4593ED66AF5D}" dt="2022-07-21T20:18:54.970" v="3"/>
            <ac:spMkLst>
              <pc:docMk/>
              <pc:sldMasterMk cId="4006918812" sldId="2147483660"/>
              <pc:sldLayoutMk cId="279141589" sldId="2147483665"/>
              <ac:spMk id="4" creationId="{00000000-0000-0000-0000-000000000000}"/>
            </ac:spMkLst>
          </pc:spChg>
          <pc:spChg chg="mod">
            <ac:chgData name="Per Bylund" userId="47c4307fe7e462b0" providerId="LiveId" clId="{8AA3AD11-8F56-4BBD-874C-4593ED66AF5D}" dt="2022-07-21T20:18:54.970" v="3"/>
            <ac:spMkLst>
              <pc:docMk/>
              <pc:sldMasterMk cId="4006918812" sldId="2147483660"/>
              <pc:sldLayoutMk cId="279141589" sldId="2147483665"/>
              <ac:spMk id="5" creationId="{00000000-0000-0000-0000-000000000000}"/>
            </ac:spMkLst>
          </pc:spChg>
          <pc:spChg chg="mod">
            <ac:chgData name="Per Bylund" userId="47c4307fe7e462b0" providerId="LiveId" clId="{8AA3AD11-8F56-4BBD-874C-4593ED66AF5D}" dt="2022-07-21T20:18:54.970" v="3"/>
            <ac:spMkLst>
              <pc:docMk/>
              <pc:sldMasterMk cId="4006918812" sldId="2147483660"/>
              <pc:sldLayoutMk cId="279141589" sldId="2147483665"/>
              <ac:spMk id="6" creationId="{00000000-0000-0000-0000-000000000000}"/>
            </ac:spMkLst>
          </pc:spChg>
        </pc:sldLayoutChg>
        <pc:sldLayoutChg chg="modSp">
          <pc:chgData name="Per Bylund" userId="47c4307fe7e462b0" providerId="LiveId" clId="{8AA3AD11-8F56-4BBD-874C-4593ED66AF5D}" dt="2022-07-21T20:18:54.970" v="3"/>
          <pc:sldLayoutMkLst>
            <pc:docMk/>
            <pc:sldMasterMk cId="4006918812" sldId="2147483660"/>
            <pc:sldLayoutMk cId="57468995" sldId="2147483668"/>
          </pc:sldLayoutMkLst>
          <pc:spChg chg="mod">
            <ac:chgData name="Per Bylund" userId="47c4307fe7e462b0" providerId="LiveId" clId="{8AA3AD11-8F56-4BBD-874C-4593ED66AF5D}" dt="2022-07-21T20:18:54.970" v="3"/>
            <ac:spMkLst>
              <pc:docMk/>
              <pc:sldMasterMk cId="4006918812" sldId="2147483660"/>
              <pc:sldLayoutMk cId="57468995" sldId="2147483668"/>
              <ac:spMk id="2" creationId="{00000000-0000-0000-0000-000000000000}"/>
            </ac:spMkLst>
          </pc:spChg>
          <pc:spChg chg="mod">
            <ac:chgData name="Per Bylund" userId="47c4307fe7e462b0" providerId="LiveId" clId="{8AA3AD11-8F56-4BBD-874C-4593ED66AF5D}" dt="2022-07-21T20:18:54.970" v="3"/>
            <ac:spMkLst>
              <pc:docMk/>
              <pc:sldMasterMk cId="4006918812" sldId="2147483660"/>
              <pc:sldLayoutMk cId="57468995" sldId="2147483668"/>
              <ac:spMk id="3" creationId="{00000000-0000-0000-0000-000000000000}"/>
            </ac:spMkLst>
          </pc:spChg>
          <pc:spChg chg="mod">
            <ac:chgData name="Per Bylund" userId="47c4307fe7e462b0" providerId="LiveId" clId="{8AA3AD11-8F56-4BBD-874C-4593ED66AF5D}" dt="2022-07-21T20:18:54.970" v="3"/>
            <ac:spMkLst>
              <pc:docMk/>
              <pc:sldMasterMk cId="4006918812" sldId="2147483660"/>
              <pc:sldLayoutMk cId="57468995" sldId="2147483668"/>
              <ac:spMk id="4" creationId="{00000000-0000-0000-0000-000000000000}"/>
            </ac:spMkLst>
          </pc:spChg>
        </pc:sldLayoutChg>
        <pc:sldLayoutChg chg="modSp">
          <pc:chgData name="Per Bylund" userId="47c4307fe7e462b0" providerId="LiveId" clId="{8AA3AD11-8F56-4BBD-874C-4593ED66AF5D}" dt="2022-07-21T20:18:54.970" v="3"/>
          <pc:sldLayoutMkLst>
            <pc:docMk/>
            <pc:sldMasterMk cId="4006918812" sldId="2147483660"/>
            <pc:sldLayoutMk cId="2991443291" sldId="2147483669"/>
          </pc:sldLayoutMkLst>
          <pc:spChg chg="mod">
            <ac:chgData name="Per Bylund" userId="47c4307fe7e462b0" providerId="LiveId" clId="{8AA3AD11-8F56-4BBD-874C-4593ED66AF5D}" dt="2022-07-21T20:18:54.970" v="3"/>
            <ac:spMkLst>
              <pc:docMk/>
              <pc:sldMasterMk cId="4006918812" sldId="2147483660"/>
              <pc:sldLayoutMk cId="2991443291" sldId="2147483669"/>
              <ac:spMk id="2" creationId="{00000000-0000-0000-0000-000000000000}"/>
            </ac:spMkLst>
          </pc:spChg>
          <pc:spChg chg="mod">
            <ac:chgData name="Per Bylund" userId="47c4307fe7e462b0" providerId="LiveId" clId="{8AA3AD11-8F56-4BBD-874C-4593ED66AF5D}" dt="2022-07-21T20:18:54.970" v="3"/>
            <ac:spMkLst>
              <pc:docMk/>
              <pc:sldMasterMk cId="4006918812" sldId="2147483660"/>
              <pc:sldLayoutMk cId="2991443291" sldId="2147483669"/>
              <ac:spMk id="3" creationId="{00000000-0000-0000-0000-000000000000}"/>
            </ac:spMkLst>
          </pc:spChg>
          <pc:spChg chg="mod">
            <ac:chgData name="Per Bylund" userId="47c4307fe7e462b0" providerId="LiveId" clId="{8AA3AD11-8F56-4BBD-874C-4593ED66AF5D}" dt="2022-07-21T20:18:54.970" v="3"/>
            <ac:spMkLst>
              <pc:docMk/>
              <pc:sldMasterMk cId="4006918812" sldId="2147483660"/>
              <pc:sldLayoutMk cId="2991443291" sldId="2147483669"/>
              <ac:spMk id="4" creationId="{00000000-0000-0000-0000-000000000000}"/>
            </ac:spMkLst>
          </pc:spChg>
        </pc:sldLayoutChg>
        <pc:sldLayoutChg chg="modSp">
          <pc:chgData name="Per Bylund" userId="47c4307fe7e462b0" providerId="LiveId" clId="{8AA3AD11-8F56-4BBD-874C-4593ED66AF5D}" dt="2022-07-21T20:18:54.970" v="3"/>
          <pc:sldLayoutMkLst>
            <pc:docMk/>
            <pc:sldMasterMk cId="4006918812" sldId="2147483660"/>
            <pc:sldLayoutMk cId="54608334" sldId="2147483671"/>
          </pc:sldLayoutMkLst>
          <pc:spChg chg="mod">
            <ac:chgData name="Per Bylund" userId="47c4307fe7e462b0" providerId="LiveId" clId="{8AA3AD11-8F56-4BBD-874C-4593ED66AF5D}" dt="2022-07-21T20:18:54.970" v="3"/>
            <ac:spMkLst>
              <pc:docMk/>
              <pc:sldMasterMk cId="4006918812" sldId="2147483660"/>
              <pc:sldLayoutMk cId="54608334" sldId="2147483671"/>
              <ac:spMk id="2" creationId="{00000000-0000-0000-0000-000000000000}"/>
            </ac:spMkLst>
          </pc:spChg>
          <pc:spChg chg="mod">
            <ac:chgData name="Per Bylund" userId="47c4307fe7e462b0" providerId="LiveId" clId="{8AA3AD11-8F56-4BBD-874C-4593ED66AF5D}" dt="2022-07-21T20:18:54.970" v="3"/>
            <ac:spMkLst>
              <pc:docMk/>
              <pc:sldMasterMk cId="4006918812" sldId="2147483660"/>
              <pc:sldLayoutMk cId="54608334" sldId="2147483671"/>
              <ac:spMk id="3" creationId="{00000000-0000-0000-0000-000000000000}"/>
            </ac:spMkLst>
          </pc:spChg>
        </pc:sldLayoutChg>
      </pc:sldMasterChg>
    </pc:docChg>
  </pc:docChgLst>
  <pc:docChgLst>
    <pc:chgData name="Per Bylund" userId="47c4307fe7e462b0" providerId="LiveId" clId="{B447A30D-BAC2-42E3-BC46-CE167C76064B}"/>
    <pc:docChg chg="undo redo custSel mod addSld delSld modSld sldOrd modMainMaster">
      <pc:chgData name="Per Bylund" userId="47c4307fe7e462b0" providerId="LiveId" clId="{B447A30D-BAC2-42E3-BC46-CE167C76064B}" dt="2020-07-16T12:25:17.061" v="5903" actId="20577"/>
      <pc:docMkLst>
        <pc:docMk/>
      </pc:docMkLst>
      <pc:sldChg chg="addSp delSp modSp new mod modTransition">
        <pc:chgData name="Per Bylund" userId="47c4307fe7e462b0" providerId="LiveId" clId="{B447A30D-BAC2-42E3-BC46-CE167C76064B}" dt="2020-07-15T01:15:49.698" v="2640" actId="1076"/>
        <pc:sldMkLst>
          <pc:docMk/>
          <pc:sldMk cId="2031555760" sldId="256"/>
        </pc:sldMkLst>
        <pc:spChg chg="mod">
          <ac:chgData name="Per Bylund" userId="47c4307fe7e462b0" providerId="LiveId" clId="{B447A30D-BAC2-42E3-BC46-CE167C76064B}" dt="2020-07-13T14:02:18.848" v="39"/>
          <ac:spMkLst>
            <pc:docMk/>
            <pc:sldMk cId="2031555760" sldId="256"/>
            <ac:spMk id="2" creationId="{856A78E4-BCA1-4082-A927-9FF19A62095A}"/>
          </ac:spMkLst>
        </pc:spChg>
        <pc:spChg chg="mod">
          <ac:chgData name="Per Bylund" userId="47c4307fe7e462b0" providerId="LiveId" clId="{B447A30D-BAC2-42E3-BC46-CE167C76064B}" dt="2020-07-15T01:15:44.535" v="2639" actId="20577"/>
          <ac:spMkLst>
            <pc:docMk/>
            <pc:sldMk cId="2031555760" sldId="256"/>
            <ac:spMk id="3" creationId="{74430E99-364A-40B6-B248-978AA39CBBF1}"/>
          </ac:spMkLst>
        </pc:spChg>
        <pc:picChg chg="add del">
          <ac:chgData name="Per Bylund" userId="47c4307fe7e462b0" providerId="LiveId" clId="{B447A30D-BAC2-42E3-BC46-CE167C76064B}" dt="2020-07-13T18:09:59.154" v="2292" actId="22"/>
          <ac:picMkLst>
            <pc:docMk/>
            <pc:sldMk cId="2031555760" sldId="256"/>
            <ac:picMk id="5" creationId="{AD4F5A7C-C38B-4CCD-AFC1-E7D8C3FE87DD}"/>
          </ac:picMkLst>
        </pc:picChg>
        <pc:picChg chg="add mod">
          <ac:chgData name="Per Bylund" userId="47c4307fe7e462b0" providerId="LiveId" clId="{B447A30D-BAC2-42E3-BC46-CE167C76064B}" dt="2020-07-15T01:15:49.698" v="2640" actId="1076"/>
          <ac:picMkLst>
            <pc:docMk/>
            <pc:sldMk cId="2031555760" sldId="256"/>
            <ac:picMk id="1026" creationId="{21CD7492-895E-472D-AE36-887E63D31BB1}"/>
          </ac:picMkLst>
        </pc:picChg>
      </pc:sldChg>
      <pc:sldChg chg="modSp new del mod modTransition">
        <pc:chgData name="Per Bylund" userId="47c4307fe7e462b0" providerId="LiveId" clId="{B447A30D-BAC2-42E3-BC46-CE167C76064B}" dt="2020-07-15T19:18:47.292" v="5056" actId="2696"/>
        <pc:sldMkLst>
          <pc:docMk/>
          <pc:sldMk cId="2342365911" sldId="257"/>
        </pc:sldMkLst>
        <pc:spChg chg="mod">
          <ac:chgData name="Per Bylund" userId="47c4307fe7e462b0" providerId="LiveId" clId="{B447A30D-BAC2-42E3-BC46-CE167C76064B}" dt="2020-07-13T16:35:02.540" v="1761" actId="20577"/>
          <ac:spMkLst>
            <pc:docMk/>
            <pc:sldMk cId="2342365911" sldId="257"/>
            <ac:spMk id="2" creationId="{9A4F5571-068F-4D0C-87BF-E1AF2AE2F600}"/>
          </ac:spMkLst>
        </pc:spChg>
        <pc:spChg chg="mod">
          <ac:chgData name="Per Bylund" userId="47c4307fe7e462b0" providerId="LiveId" clId="{B447A30D-BAC2-42E3-BC46-CE167C76064B}" dt="2020-07-13T18:21:15.524" v="2320" actId="20577"/>
          <ac:spMkLst>
            <pc:docMk/>
            <pc:sldMk cId="2342365911" sldId="257"/>
            <ac:spMk id="3" creationId="{0CB83D8A-ACCD-47AC-92EE-413BDA3CD1F7}"/>
          </ac:spMkLst>
        </pc:spChg>
        <pc:spChg chg="mod">
          <ac:chgData name="Per Bylund" userId="47c4307fe7e462b0" providerId="LiveId" clId="{B447A30D-BAC2-42E3-BC46-CE167C76064B}" dt="2020-07-13T14:06:43.766" v="52" actId="14100"/>
          <ac:spMkLst>
            <pc:docMk/>
            <pc:sldMk cId="2342365911" sldId="257"/>
            <ac:spMk id="5" creationId="{DED65EDD-42A0-4E3C-AD20-75FFA131228A}"/>
          </ac:spMkLst>
        </pc:spChg>
      </pc:sldChg>
      <pc:sldChg chg="addSp delSp modSp add mod modTransition modAnim">
        <pc:chgData name="Per Bylund" userId="47c4307fe7e462b0" providerId="LiveId" clId="{B447A30D-BAC2-42E3-BC46-CE167C76064B}" dt="2020-07-13T18:40:55.817" v="2563"/>
        <pc:sldMkLst>
          <pc:docMk/>
          <pc:sldMk cId="2777201929" sldId="258"/>
        </pc:sldMkLst>
        <pc:spChg chg="mod">
          <ac:chgData name="Per Bylund" userId="47c4307fe7e462b0" providerId="LiveId" clId="{B447A30D-BAC2-42E3-BC46-CE167C76064B}" dt="2020-07-13T14:14:01.032" v="90" actId="20577"/>
          <ac:spMkLst>
            <pc:docMk/>
            <pc:sldMk cId="2777201929" sldId="258"/>
            <ac:spMk id="2" creationId="{9A4F5571-068F-4D0C-87BF-E1AF2AE2F600}"/>
          </ac:spMkLst>
        </pc:spChg>
        <pc:spChg chg="mod">
          <ac:chgData name="Per Bylund" userId="47c4307fe7e462b0" providerId="LiveId" clId="{B447A30D-BAC2-42E3-BC46-CE167C76064B}" dt="2020-07-13T14:31:47.168" v="339" actId="20577"/>
          <ac:spMkLst>
            <pc:docMk/>
            <pc:sldMk cId="2777201929" sldId="258"/>
            <ac:spMk id="3" creationId="{0CB83D8A-ACCD-47AC-92EE-413BDA3CD1F7}"/>
          </ac:spMkLst>
        </pc:spChg>
        <pc:spChg chg="add mod">
          <ac:chgData name="Per Bylund" userId="47c4307fe7e462b0" providerId="LiveId" clId="{B447A30D-BAC2-42E3-BC46-CE167C76064B}" dt="2020-07-13T15:40:36.320" v="988" actId="208"/>
          <ac:spMkLst>
            <pc:docMk/>
            <pc:sldMk cId="2777201929" sldId="258"/>
            <ac:spMk id="7" creationId="{D1138C23-F4B6-4C58-A8C1-DC6EA197A9C2}"/>
          </ac:spMkLst>
        </pc:spChg>
        <pc:picChg chg="add mod">
          <ac:chgData name="Per Bylund" userId="47c4307fe7e462b0" providerId="LiveId" clId="{B447A30D-BAC2-42E3-BC46-CE167C76064B}" dt="2020-07-13T14:31:33.239" v="314" actId="1038"/>
          <ac:picMkLst>
            <pc:docMk/>
            <pc:sldMk cId="2777201929" sldId="258"/>
            <ac:picMk id="1026" creationId="{741FDA4D-EA95-4D05-A7BB-F2796056BE5F}"/>
          </ac:picMkLst>
        </pc:picChg>
        <pc:picChg chg="add mod">
          <ac:chgData name="Per Bylund" userId="47c4307fe7e462b0" providerId="LiveId" clId="{B447A30D-BAC2-42E3-BC46-CE167C76064B}" dt="2020-07-13T14:31:33.239" v="314" actId="1038"/>
          <ac:picMkLst>
            <pc:docMk/>
            <pc:sldMk cId="2777201929" sldId="258"/>
            <ac:picMk id="1028" creationId="{AED479F9-06CA-4984-8D8F-C91C407E79B7}"/>
          </ac:picMkLst>
        </pc:picChg>
        <pc:cxnChg chg="add del mod">
          <ac:chgData name="Per Bylund" userId="47c4307fe7e462b0" providerId="LiveId" clId="{B447A30D-BAC2-42E3-BC46-CE167C76064B}" dt="2020-07-13T14:30:23.189" v="291" actId="478"/>
          <ac:cxnSpMkLst>
            <pc:docMk/>
            <pc:sldMk cId="2777201929" sldId="258"/>
            <ac:cxnSpMk id="6" creationId="{C26E64D6-60E5-482C-99E2-B3C2C0D7591C}"/>
          </ac:cxnSpMkLst>
        </pc:cxnChg>
      </pc:sldChg>
      <pc:sldChg chg="addSp modSp add mod ord modTransition">
        <pc:chgData name="Per Bylund" userId="47c4307fe7e462b0" providerId="LiveId" clId="{B447A30D-BAC2-42E3-BC46-CE167C76064B}" dt="2020-07-13T18:40:55.817" v="2563"/>
        <pc:sldMkLst>
          <pc:docMk/>
          <pc:sldMk cId="1566988376" sldId="259"/>
        </pc:sldMkLst>
        <pc:spChg chg="mod">
          <ac:chgData name="Per Bylund" userId="47c4307fe7e462b0" providerId="LiveId" clId="{B447A30D-BAC2-42E3-BC46-CE167C76064B}" dt="2020-07-13T16:46:50.321" v="2242"/>
          <ac:spMkLst>
            <pc:docMk/>
            <pc:sldMk cId="1566988376" sldId="259"/>
            <ac:spMk id="2" creationId="{9A4F5571-068F-4D0C-87BF-E1AF2AE2F600}"/>
          </ac:spMkLst>
        </pc:spChg>
        <pc:spChg chg="mod">
          <ac:chgData name="Per Bylund" userId="47c4307fe7e462b0" providerId="LiveId" clId="{B447A30D-BAC2-42E3-BC46-CE167C76064B}" dt="2020-07-13T16:47:31.435" v="2273" actId="20577"/>
          <ac:spMkLst>
            <pc:docMk/>
            <pc:sldMk cId="1566988376" sldId="259"/>
            <ac:spMk id="3" creationId="{0CB83D8A-ACCD-47AC-92EE-413BDA3CD1F7}"/>
          </ac:spMkLst>
        </pc:spChg>
        <pc:spChg chg="add mod">
          <ac:chgData name="Per Bylund" userId="47c4307fe7e462b0" providerId="LiveId" clId="{B447A30D-BAC2-42E3-BC46-CE167C76064B}" dt="2020-07-13T16:47:49.139" v="2276" actId="1076"/>
          <ac:spMkLst>
            <pc:docMk/>
            <pc:sldMk cId="1566988376" sldId="259"/>
            <ac:spMk id="8" creationId="{0F21C2AD-4DB9-48ED-AF0C-D12DD2A9225B}"/>
          </ac:spMkLst>
        </pc:spChg>
        <pc:picChg chg="add mod">
          <ac:chgData name="Per Bylund" userId="47c4307fe7e462b0" providerId="LiveId" clId="{B447A30D-BAC2-42E3-BC46-CE167C76064B}" dt="2020-07-13T16:48:03.166" v="2284" actId="1036"/>
          <ac:picMkLst>
            <pc:docMk/>
            <pc:sldMk cId="1566988376" sldId="259"/>
            <ac:picMk id="6" creationId="{787B0396-741D-4428-867D-BEDACBAE4AD1}"/>
          </ac:picMkLst>
        </pc:picChg>
      </pc:sldChg>
      <pc:sldChg chg="addSp delSp modSp add del mod ord">
        <pc:chgData name="Per Bylund" userId="47c4307fe7e462b0" providerId="LiveId" clId="{B447A30D-BAC2-42E3-BC46-CE167C76064B}" dt="2020-07-13T16:39:59.199" v="1959" actId="2696"/>
        <pc:sldMkLst>
          <pc:docMk/>
          <pc:sldMk cId="443976820" sldId="260"/>
        </pc:sldMkLst>
        <pc:spChg chg="mod">
          <ac:chgData name="Per Bylund" userId="47c4307fe7e462b0" providerId="LiveId" clId="{B447A30D-BAC2-42E3-BC46-CE167C76064B}" dt="2020-07-13T16:37:07.771" v="1946"/>
          <ac:spMkLst>
            <pc:docMk/>
            <pc:sldMk cId="443976820" sldId="260"/>
            <ac:spMk id="3" creationId="{0CB83D8A-ACCD-47AC-92EE-413BDA3CD1F7}"/>
          </ac:spMkLst>
        </pc:spChg>
        <pc:spChg chg="mod">
          <ac:chgData name="Per Bylund" userId="47c4307fe7e462b0" providerId="LiveId" clId="{B447A30D-BAC2-42E3-BC46-CE167C76064B}" dt="2020-07-13T14:22:33.377" v="221" actId="404"/>
          <ac:spMkLst>
            <pc:docMk/>
            <pc:sldMk cId="443976820" sldId="260"/>
            <ac:spMk id="8" creationId="{0F21C2AD-4DB9-48ED-AF0C-D12DD2A9225B}"/>
          </ac:spMkLst>
        </pc:spChg>
        <pc:picChg chg="del">
          <ac:chgData name="Per Bylund" userId="47c4307fe7e462b0" providerId="LiveId" clId="{B447A30D-BAC2-42E3-BC46-CE167C76064B}" dt="2020-07-13T14:21:45.209" v="161" actId="478"/>
          <ac:picMkLst>
            <pc:docMk/>
            <pc:sldMk cId="443976820" sldId="260"/>
            <ac:picMk id="6" creationId="{787B0396-741D-4428-867D-BEDACBAE4AD1}"/>
          </ac:picMkLst>
        </pc:picChg>
        <pc:picChg chg="add mod">
          <ac:chgData name="Per Bylund" userId="47c4307fe7e462b0" providerId="LiveId" clId="{B447A30D-BAC2-42E3-BC46-CE167C76064B}" dt="2020-07-13T15:21:00.367" v="643" actId="1076"/>
          <ac:picMkLst>
            <pc:docMk/>
            <pc:sldMk cId="443976820" sldId="260"/>
            <ac:picMk id="7" creationId="{A15B22C2-58A7-401E-841D-56082F7D549F}"/>
          </ac:picMkLst>
        </pc:picChg>
        <pc:picChg chg="add del mod">
          <ac:chgData name="Per Bylund" userId="47c4307fe7e462b0" providerId="LiveId" clId="{B447A30D-BAC2-42E3-BC46-CE167C76064B}" dt="2020-07-13T15:20:58.030" v="642" actId="21"/>
          <ac:picMkLst>
            <pc:docMk/>
            <pc:sldMk cId="443976820" sldId="260"/>
            <ac:picMk id="10" creationId="{B005A708-7592-4EB4-B4DD-F1E3648CFBB6}"/>
          </ac:picMkLst>
        </pc:picChg>
      </pc:sldChg>
      <pc:sldChg chg="addSp delSp modSp add mod ord modTransition modAnim">
        <pc:chgData name="Per Bylund" userId="47c4307fe7e462b0" providerId="LiveId" clId="{B447A30D-BAC2-42E3-BC46-CE167C76064B}" dt="2020-07-16T11:57:15.613" v="5789" actId="20577"/>
        <pc:sldMkLst>
          <pc:docMk/>
          <pc:sldMk cId="794497080" sldId="261"/>
        </pc:sldMkLst>
        <pc:spChg chg="mod">
          <ac:chgData name="Per Bylund" userId="47c4307fe7e462b0" providerId="LiveId" clId="{B447A30D-BAC2-42E3-BC46-CE167C76064B}" dt="2020-07-16T11:50:43.647" v="5480" actId="6549"/>
          <ac:spMkLst>
            <pc:docMk/>
            <pc:sldMk cId="794497080" sldId="261"/>
            <ac:spMk id="2" creationId="{9A4F5571-068F-4D0C-87BF-E1AF2AE2F600}"/>
          </ac:spMkLst>
        </pc:spChg>
        <pc:spChg chg="mod">
          <ac:chgData name="Per Bylund" userId="47c4307fe7e462b0" providerId="LiveId" clId="{B447A30D-BAC2-42E3-BC46-CE167C76064B}" dt="2020-07-16T11:57:15.613" v="5789" actId="20577"/>
          <ac:spMkLst>
            <pc:docMk/>
            <pc:sldMk cId="794497080" sldId="261"/>
            <ac:spMk id="3" creationId="{0CB83D8A-ACCD-47AC-92EE-413BDA3CD1F7}"/>
          </ac:spMkLst>
        </pc:spChg>
        <pc:picChg chg="add del mod modCrop">
          <ac:chgData name="Per Bylund" userId="47c4307fe7e462b0" providerId="LiveId" clId="{B447A30D-BAC2-42E3-BC46-CE167C76064B}" dt="2020-07-15T18:59:15.335" v="4841" actId="21"/>
          <ac:picMkLst>
            <pc:docMk/>
            <pc:sldMk cId="794497080" sldId="261"/>
            <ac:picMk id="6" creationId="{89DE9D25-859F-4F4B-B476-1091B0C8C6C5}"/>
          </ac:picMkLst>
        </pc:picChg>
        <pc:picChg chg="add del mod">
          <ac:chgData name="Per Bylund" userId="47c4307fe7e462b0" providerId="LiveId" clId="{B447A30D-BAC2-42E3-BC46-CE167C76064B}" dt="2020-07-16T11:49:44.590" v="5473" actId="478"/>
          <ac:picMkLst>
            <pc:docMk/>
            <pc:sldMk cId="794497080" sldId="261"/>
            <ac:picMk id="3074" creationId="{A569B924-0260-4E27-BF27-E6175A11E33B}"/>
          </ac:picMkLst>
        </pc:picChg>
      </pc:sldChg>
      <pc:sldChg chg="addSp delSp modSp add mod ord modTransition">
        <pc:chgData name="Per Bylund" userId="47c4307fe7e462b0" providerId="LiveId" clId="{B447A30D-BAC2-42E3-BC46-CE167C76064B}" dt="2020-07-16T12:24:38.879" v="5853" actId="1037"/>
        <pc:sldMkLst>
          <pc:docMk/>
          <pc:sldMk cId="468027062" sldId="262"/>
        </pc:sldMkLst>
        <pc:spChg chg="mod">
          <ac:chgData name="Per Bylund" userId="47c4307fe7e462b0" providerId="LiveId" clId="{B447A30D-BAC2-42E3-BC46-CE167C76064B}" dt="2020-07-16T12:24:09.915" v="5836" actId="403"/>
          <ac:spMkLst>
            <pc:docMk/>
            <pc:sldMk cId="468027062" sldId="262"/>
            <ac:spMk id="2" creationId="{766C03D9-FDDE-4284-BDE6-145CC069D9B8}"/>
          </ac:spMkLst>
        </pc:spChg>
        <pc:spChg chg="add mod">
          <ac:chgData name="Per Bylund" userId="47c4307fe7e462b0" providerId="LiveId" clId="{B447A30D-BAC2-42E3-BC46-CE167C76064B}" dt="2020-07-16T12:23:35.373" v="5832" actId="1076"/>
          <ac:spMkLst>
            <pc:docMk/>
            <pc:sldMk cId="468027062" sldId="262"/>
            <ac:spMk id="3" creationId="{9A1BB8F4-B36E-435E-8677-7B184B6209E1}"/>
          </ac:spMkLst>
        </pc:spChg>
        <pc:spChg chg="mod">
          <ac:chgData name="Per Bylund" userId="47c4307fe7e462b0" providerId="LiveId" clId="{B447A30D-BAC2-42E3-BC46-CE167C76064B}" dt="2020-07-16T12:24:28.586" v="5840" actId="113"/>
          <ac:spMkLst>
            <pc:docMk/>
            <pc:sldMk cId="468027062" sldId="262"/>
            <ac:spMk id="10" creationId="{936D4BF2-3199-4191-8933-5B528906E205}"/>
          </ac:spMkLst>
        </pc:spChg>
        <pc:picChg chg="add del mod ord">
          <ac:chgData name="Per Bylund" userId="47c4307fe7e462b0" providerId="LiveId" clId="{B447A30D-BAC2-42E3-BC46-CE167C76064B}" dt="2020-07-13T14:59:43.403" v="625" actId="478"/>
          <ac:picMkLst>
            <pc:docMk/>
            <pc:sldMk cId="468027062" sldId="262"/>
            <ac:picMk id="3" creationId="{344DA897-482B-480C-A267-A05F735D6714}"/>
          </ac:picMkLst>
        </pc:picChg>
        <pc:picChg chg="add mod ord">
          <ac:chgData name="Per Bylund" userId="47c4307fe7e462b0" providerId="LiveId" clId="{B447A30D-BAC2-42E3-BC46-CE167C76064B}" dt="2020-07-16T12:24:38.879" v="5853" actId="1037"/>
          <ac:picMkLst>
            <pc:docMk/>
            <pc:sldMk cId="468027062" sldId="262"/>
            <ac:picMk id="4" creationId="{2E4E69B5-EFA5-4550-8483-6948FC76FBB4}"/>
          </ac:picMkLst>
        </pc:picChg>
        <pc:picChg chg="del mod">
          <ac:chgData name="Per Bylund" userId="47c4307fe7e462b0" providerId="LiveId" clId="{B447A30D-BAC2-42E3-BC46-CE167C76064B}" dt="2020-07-13T14:58:20.268" v="613" actId="21"/>
          <ac:picMkLst>
            <pc:docMk/>
            <pc:sldMk cId="468027062" sldId="262"/>
            <ac:picMk id="8" creationId="{8768E0A8-ED48-4EA3-AFFB-17EB8512F7C1}"/>
          </ac:picMkLst>
        </pc:picChg>
        <pc:picChg chg="add del">
          <ac:chgData name="Per Bylund" userId="47c4307fe7e462b0" providerId="LiveId" clId="{B447A30D-BAC2-42E3-BC46-CE167C76064B}" dt="2020-07-13T14:59:14.859" v="618" actId="26606"/>
          <ac:picMkLst>
            <pc:docMk/>
            <pc:sldMk cId="468027062" sldId="262"/>
            <ac:picMk id="15" creationId="{19AE98B8-B73A-4724-B639-017087F9239F}"/>
          </ac:picMkLst>
        </pc:picChg>
        <pc:picChg chg="add">
          <ac:chgData name="Per Bylund" userId="47c4307fe7e462b0" providerId="LiveId" clId="{B447A30D-BAC2-42E3-BC46-CE167C76064B}" dt="2020-07-13T14:59:14.859" v="618" actId="26606"/>
          <ac:picMkLst>
            <pc:docMk/>
            <pc:sldMk cId="468027062" sldId="262"/>
            <ac:picMk id="20" creationId="{19AE98B8-B73A-4724-B639-017087F9239F}"/>
          </ac:picMkLst>
        </pc:picChg>
      </pc:sldChg>
      <pc:sldChg chg="addSp delSp modSp add mod ord modTransition">
        <pc:chgData name="Per Bylund" userId="47c4307fe7e462b0" providerId="LiveId" clId="{B447A30D-BAC2-42E3-BC46-CE167C76064B}" dt="2020-07-13T18:40:55.817" v="2563"/>
        <pc:sldMkLst>
          <pc:docMk/>
          <pc:sldMk cId="1363600998" sldId="263"/>
        </pc:sldMkLst>
        <pc:spChg chg="mod">
          <ac:chgData name="Per Bylund" userId="47c4307fe7e462b0" providerId="LiveId" clId="{B447A30D-BAC2-42E3-BC46-CE167C76064B}" dt="2020-07-13T15:21:39.878" v="665" actId="20577"/>
          <ac:spMkLst>
            <pc:docMk/>
            <pc:sldMk cId="1363600998" sldId="263"/>
            <ac:spMk id="2" creationId="{9A4F5571-068F-4D0C-87BF-E1AF2AE2F600}"/>
          </ac:spMkLst>
        </pc:spChg>
        <pc:spChg chg="mod">
          <ac:chgData name="Per Bylund" userId="47c4307fe7e462b0" providerId="LiveId" clId="{B447A30D-BAC2-42E3-BC46-CE167C76064B}" dt="2020-07-13T16:37:10.984" v="1947"/>
          <ac:spMkLst>
            <pc:docMk/>
            <pc:sldMk cId="1363600998" sldId="263"/>
            <ac:spMk id="3" creationId="{0CB83D8A-ACCD-47AC-92EE-413BDA3CD1F7}"/>
          </ac:spMkLst>
        </pc:spChg>
        <pc:spChg chg="mod">
          <ac:chgData name="Per Bylund" userId="47c4307fe7e462b0" providerId="LiveId" clId="{B447A30D-BAC2-42E3-BC46-CE167C76064B}" dt="2020-07-13T16:39:03.656" v="1951" actId="1076"/>
          <ac:spMkLst>
            <pc:docMk/>
            <pc:sldMk cId="1363600998" sldId="263"/>
            <ac:spMk id="8" creationId="{0F21C2AD-4DB9-48ED-AF0C-D12DD2A9225B}"/>
          </ac:spMkLst>
        </pc:spChg>
        <pc:picChg chg="add mod">
          <ac:chgData name="Per Bylund" userId="47c4307fe7e462b0" providerId="LiveId" clId="{B447A30D-BAC2-42E3-BC46-CE167C76064B}" dt="2020-07-13T16:38:59.542" v="1950" actId="1076"/>
          <ac:picMkLst>
            <pc:docMk/>
            <pc:sldMk cId="1363600998" sldId="263"/>
            <ac:picMk id="4" creationId="{111C99EA-146F-402F-9277-7F11F0ECE606}"/>
          </ac:picMkLst>
        </pc:picChg>
        <pc:picChg chg="del">
          <ac:chgData name="Per Bylund" userId="47c4307fe7e462b0" providerId="LiveId" clId="{B447A30D-BAC2-42E3-BC46-CE167C76064B}" dt="2020-07-13T15:21:04.923" v="645" actId="478"/>
          <ac:picMkLst>
            <pc:docMk/>
            <pc:sldMk cId="1363600998" sldId="263"/>
            <ac:picMk id="7" creationId="{A15B22C2-58A7-401E-841D-56082F7D549F}"/>
          </ac:picMkLst>
        </pc:picChg>
      </pc:sldChg>
      <pc:sldChg chg="addSp delSp modSp add mod modTransition modAnim">
        <pc:chgData name="Per Bylund" userId="47c4307fe7e462b0" providerId="LiveId" clId="{B447A30D-BAC2-42E3-BC46-CE167C76064B}" dt="2020-07-15T18:28:31.364" v="4147" actId="1036"/>
        <pc:sldMkLst>
          <pc:docMk/>
          <pc:sldMk cId="1685287257" sldId="264"/>
        </pc:sldMkLst>
        <pc:spChg chg="mod">
          <ac:chgData name="Per Bylund" userId="47c4307fe7e462b0" providerId="LiveId" clId="{B447A30D-BAC2-42E3-BC46-CE167C76064B}" dt="2020-07-15T18:25:51.658" v="4110" actId="6549"/>
          <ac:spMkLst>
            <pc:docMk/>
            <pc:sldMk cId="1685287257" sldId="264"/>
            <ac:spMk id="3" creationId="{0CB83D8A-ACCD-47AC-92EE-413BDA3CD1F7}"/>
          </ac:spMkLst>
        </pc:spChg>
        <pc:spChg chg="add mod ord">
          <ac:chgData name="Per Bylund" userId="47c4307fe7e462b0" providerId="LiveId" clId="{B447A30D-BAC2-42E3-BC46-CE167C76064B}" dt="2020-07-15T18:24:24.824" v="4107" actId="21"/>
          <ac:spMkLst>
            <pc:docMk/>
            <pc:sldMk cId="1685287257" sldId="264"/>
            <ac:spMk id="10" creationId="{07B43324-3E06-4277-8952-EC27933E8CAE}"/>
          </ac:spMkLst>
        </pc:spChg>
        <pc:spChg chg="add mod ord">
          <ac:chgData name="Per Bylund" userId="47c4307fe7e462b0" providerId="LiveId" clId="{B447A30D-BAC2-42E3-BC46-CE167C76064B}" dt="2020-07-15T18:28:31.364" v="4147" actId="1036"/>
          <ac:spMkLst>
            <pc:docMk/>
            <pc:sldMk cId="1685287257" sldId="264"/>
            <ac:spMk id="11" creationId="{EC2EAFDD-41E6-4448-94BD-5128CB8EB20F}"/>
          </ac:spMkLst>
        </pc:spChg>
        <pc:spChg chg="add mod">
          <ac:chgData name="Per Bylund" userId="47c4307fe7e462b0" providerId="LiveId" clId="{B447A30D-BAC2-42E3-BC46-CE167C76064B}" dt="2020-07-13T15:33:52.323" v="980" actId="1038"/>
          <ac:spMkLst>
            <pc:docMk/>
            <pc:sldMk cId="1685287257" sldId="264"/>
            <ac:spMk id="15" creationId="{571E0458-E96E-4E85-97BA-A99DCD3B39D9}"/>
          </ac:spMkLst>
        </pc:spChg>
        <pc:spChg chg="add mod">
          <ac:chgData name="Per Bylund" userId="47c4307fe7e462b0" providerId="LiveId" clId="{B447A30D-BAC2-42E3-BC46-CE167C76064B}" dt="2020-07-13T15:33:33.935" v="961" actId="20577"/>
          <ac:spMkLst>
            <pc:docMk/>
            <pc:sldMk cId="1685287257" sldId="264"/>
            <ac:spMk id="16" creationId="{F5BA769D-41A3-4FAB-8E0A-BF364BA49901}"/>
          </ac:spMkLst>
        </pc:spChg>
        <pc:picChg chg="del">
          <ac:chgData name="Per Bylund" userId="47c4307fe7e462b0" providerId="LiveId" clId="{B447A30D-BAC2-42E3-BC46-CE167C76064B}" dt="2020-07-13T15:26:47.262" v="694" actId="478"/>
          <ac:picMkLst>
            <pc:docMk/>
            <pc:sldMk cId="1685287257" sldId="264"/>
            <ac:picMk id="1026" creationId="{741FDA4D-EA95-4D05-A7BB-F2796056BE5F}"/>
          </ac:picMkLst>
        </pc:picChg>
        <pc:picChg chg="del">
          <ac:chgData name="Per Bylund" userId="47c4307fe7e462b0" providerId="LiveId" clId="{B447A30D-BAC2-42E3-BC46-CE167C76064B}" dt="2020-07-13T15:26:47.262" v="694" actId="478"/>
          <ac:picMkLst>
            <pc:docMk/>
            <pc:sldMk cId="1685287257" sldId="264"/>
            <ac:picMk id="1028" creationId="{AED479F9-06CA-4984-8D8F-C91C407E79B7}"/>
          </ac:picMkLst>
        </pc:picChg>
        <pc:cxnChg chg="add mod">
          <ac:chgData name="Per Bylund" userId="47c4307fe7e462b0" providerId="LiveId" clId="{B447A30D-BAC2-42E3-BC46-CE167C76064B}" dt="2020-07-13T15:33:52.323" v="980" actId="1038"/>
          <ac:cxnSpMkLst>
            <pc:docMk/>
            <pc:sldMk cId="1685287257" sldId="264"/>
            <ac:cxnSpMk id="6" creationId="{681C08F1-B614-4474-963A-C3B85A639991}"/>
          </ac:cxnSpMkLst>
        </pc:cxnChg>
        <pc:cxnChg chg="add mod">
          <ac:chgData name="Per Bylund" userId="47c4307fe7e462b0" providerId="LiveId" clId="{B447A30D-BAC2-42E3-BC46-CE167C76064B}" dt="2020-07-13T15:32:53.817" v="940" actId="1076"/>
          <ac:cxnSpMkLst>
            <pc:docMk/>
            <pc:sldMk cId="1685287257" sldId="264"/>
            <ac:cxnSpMk id="9" creationId="{1C639B5D-BC72-4DDF-A9F2-EC9CAA5362C4}"/>
          </ac:cxnSpMkLst>
        </pc:cxnChg>
      </pc:sldChg>
      <pc:sldChg chg="addSp delSp modSp add mod modTransition">
        <pc:chgData name="Per Bylund" userId="47c4307fe7e462b0" providerId="LiveId" clId="{B447A30D-BAC2-42E3-BC46-CE167C76064B}" dt="2020-07-13T18:42:42.320" v="2622" actId="27636"/>
        <pc:sldMkLst>
          <pc:docMk/>
          <pc:sldMk cId="1410854949" sldId="265"/>
        </pc:sldMkLst>
        <pc:spChg chg="mod">
          <ac:chgData name="Per Bylund" userId="47c4307fe7e462b0" providerId="LiveId" clId="{B447A30D-BAC2-42E3-BC46-CE167C76064B}" dt="2020-07-13T15:43:33.641" v="1013" actId="20577"/>
          <ac:spMkLst>
            <pc:docMk/>
            <pc:sldMk cId="1410854949" sldId="265"/>
            <ac:spMk id="2" creationId="{9A4F5571-068F-4D0C-87BF-E1AF2AE2F600}"/>
          </ac:spMkLst>
        </pc:spChg>
        <pc:spChg chg="mod">
          <ac:chgData name="Per Bylund" userId="47c4307fe7e462b0" providerId="LiveId" clId="{B447A30D-BAC2-42E3-BC46-CE167C76064B}" dt="2020-07-13T18:40:14.147" v="2559" actId="20577"/>
          <ac:spMkLst>
            <pc:docMk/>
            <pc:sldMk cId="1410854949" sldId="265"/>
            <ac:spMk id="3" creationId="{0CB83D8A-ACCD-47AC-92EE-413BDA3CD1F7}"/>
          </ac:spMkLst>
        </pc:spChg>
        <pc:spChg chg="add mod">
          <ac:chgData name="Per Bylund" userId="47c4307fe7e462b0" providerId="LiveId" clId="{B447A30D-BAC2-42E3-BC46-CE167C76064B}" dt="2020-07-13T18:42:42.320" v="2622" actId="27636"/>
          <ac:spMkLst>
            <pc:docMk/>
            <pc:sldMk cId="1410854949" sldId="265"/>
            <ac:spMk id="6" creationId="{E3ADCB14-567B-400F-830C-9616EFC9BB27}"/>
          </ac:spMkLst>
        </pc:spChg>
        <pc:spChg chg="del">
          <ac:chgData name="Per Bylund" userId="47c4307fe7e462b0" providerId="LiveId" clId="{B447A30D-BAC2-42E3-BC46-CE167C76064B}" dt="2020-07-13T15:43:39.391" v="1015" actId="478"/>
          <ac:spMkLst>
            <pc:docMk/>
            <pc:sldMk cId="1410854949" sldId="265"/>
            <ac:spMk id="8" creationId="{0F21C2AD-4DB9-48ED-AF0C-D12DD2A9225B}"/>
          </ac:spMkLst>
        </pc:spChg>
        <pc:picChg chg="del">
          <ac:chgData name="Per Bylund" userId="47c4307fe7e462b0" providerId="LiveId" clId="{B447A30D-BAC2-42E3-BC46-CE167C76064B}" dt="2020-07-13T15:43:36.439" v="1014" actId="478"/>
          <ac:picMkLst>
            <pc:docMk/>
            <pc:sldMk cId="1410854949" sldId="265"/>
            <ac:picMk id="4" creationId="{111C99EA-146F-402F-9277-7F11F0ECE606}"/>
          </ac:picMkLst>
        </pc:picChg>
      </pc:sldChg>
      <pc:sldChg chg="addSp delSp modSp add mod ord modTransition delAnim modAnim">
        <pc:chgData name="Per Bylund" userId="47c4307fe7e462b0" providerId="LiveId" clId="{B447A30D-BAC2-42E3-BC46-CE167C76064B}" dt="2020-07-15T18:39:53.578" v="4341" actId="478"/>
        <pc:sldMkLst>
          <pc:docMk/>
          <pc:sldMk cId="1211257812" sldId="266"/>
        </pc:sldMkLst>
        <pc:spChg chg="del mod">
          <ac:chgData name="Per Bylund" userId="47c4307fe7e462b0" providerId="LiveId" clId="{B447A30D-BAC2-42E3-BC46-CE167C76064B}" dt="2020-07-15T16:24:51.386" v="3359" actId="478"/>
          <ac:spMkLst>
            <pc:docMk/>
            <pc:sldMk cId="1211257812" sldId="266"/>
            <ac:spMk id="3" creationId="{0CB83D8A-ACCD-47AC-92EE-413BDA3CD1F7}"/>
          </ac:spMkLst>
        </pc:spChg>
        <pc:spChg chg="add del mod">
          <ac:chgData name="Per Bylund" userId="47c4307fe7e462b0" providerId="LiveId" clId="{B447A30D-BAC2-42E3-BC46-CE167C76064B}" dt="2020-07-13T15:52:33.984" v="1137" actId="478"/>
          <ac:spMkLst>
            <pc:docMk/>
            <pc:sldMk cId="1211257812" sldId="266"/>
            <ac:spMk id="4" creationId="{32B71207-19D0-4FA1-9B20-8B99FC56A043}"/>
          </ac:spMkLst>
        </pc:spChg>
        <pc:spChg chg="add mod">
          <ac:chgData name="Per Bylund" userId="47c4307fe7e462b0" providerId="LiveId" clId="{B447A30D-BAC2-42E3-BC46-CE167C76064B}" dt="2020-07-13T16:00:08.098" v="1160" actId="1037"/>
          <ac:spMkLst>
            <pc:docMk/>
            <pc:sldMk cId="1211257812" sldId="266"/>
            <ac:spMk id="6" creationId="{7B1FF3D5-4CBA-4101-9D56-FEB5FE6892C1}"/>
          </ac:spMkLst>
        </pc:spChg>
        <pc:spChg chg="del">
          <ac:chgData name="Per Bylund" userId="47c4307fe7e462b0" providerId="LiveId" clId="{B447A30D-BAC2-42E3-BC46-CE167C76064B}" dt="2020-07-13T16:07:06.360" v="1191" actId="478"/>
          <ac:spMkLst>
            <pc:docMk/>
            <pc:sldMk cId="1211257812" sldId="266"/>
            <ac:spMk id="7" creationId="{D1138C23-F4B6-4C58-A8C1-DC6EA197A9C2}"/>
          </ac:spMkLst>
        </pc:spChg>
        <pc:spChg chg="add del mod">
          <ac:chgData name="Per Bylund" userId="47c4307fe7e462b0" providerId="LiveId" clId="{B447A30D-BAC2-42E3-BC46-CE167C76064B}" dt="2020-07-15T18:39:53.578" v="4341" actId="478"/>
          <ac:spMkLst>
            <pc:docMk/>
            <pc:sldMk cId="1211257812" sldId="266"/>
            <ac:spMk id="8" creationId="{847131A6-4290-4B52-A234-C402882E2B71}"/>
          </ac:spMkLst>
        </pc:spChg>
        <pc:picChg chg="add del">
          <ac:chgData name="Per Bylund" userId="47c4307fe7e462b0" providerId="LiveId" clId="{B447A30D-BAC2-42E3-BC46-CE167C76064B}" dt="2020-07-15T16:25:07.006" v="3361" actId="21"/>
          <ac:picMkLst>
            <pc:docMk/>
            <pc:sldMk cId="1211257812" sldId="266"/>
            <ac:picMk id="4" creationId="{4CF66AEB-BF48-4F88-A0BF-C916135BF906}"/>
          </ac:picMkLst>
        </pc:picChg>
        <pc:picChg chg="del">
          <ac:chgData name="Per Bylund" userId="47c4307fe7e462b0" providerId="LiveId" clId="{B447A30D-BAC2-42E3-BC46-CE167C76064B}" dt="2020-07-13T15:51:19.561" v="1130" actId="478"/>
          <ac:picMkLst>
            <pc:docMk/>
            <pc:sldMk cId="1211257812" sldId="266"/>
            <ac:picMk id="1026" creationId="{741FDA4D-EA95-4D05-A7BB-F2796056BE5F}"/>
          </ac:picMkLst>
        </pc:picChg>
        <pc:picChg chg="del">
          <ac:chgData name="Per Bylund" userId="47c4307fe7e462b0" providerId="LiveId" clId="{B447A30D-BAC2-42E3-BC46-CE167C76064B}" dt="2020-07-13T15:51:19.561" v="1130" actId="478"/>
          <ac:picMkLst>
            <pc:docMk/>
            <pc:sldMk cId="1211257812" sldId="266"/>
            <ac:picMk id="1028" creationId="{AED479F9-06CA-4984-8D8F-C91C407E79B7}"/>
          </ac:picMkLst>
        </pc:picChg>
        <pc:picChg chg="add mod">
          <ac:chgData name="Per Bylund" userId="47c4307fe7e462b0" providerId="LiveId" clId="{B447A30D-BAC2-42E3-BC46-CE167C76064B}" dt="2020-07-13T16:07:03.709" v="1190" actId="167"/>
          <ac:picMkLst>
            <pc:docMk/>
            <pc:sldMk cId="1211257812" sldId="266"/>
            <ac:picMk id="2050" creationId="{2ED588E6-1ACE-43CE-A662-538322553760}"/>
          </ac:picMkLst>
        </pc:picChg>
      </pc:sldChg>
      <pc:sldChg chg="addSp delSp modSp add mod modTransition delAnim modAnim">
        <pc:chgData name="Per Bylund" userId="47c4307fe7e462b0" providerId="LiveId" clId="{B447A30D-BAC2-42E3-BC46-CE167C76064B}" dt="2020-07-16T11:40:18.626" v="5392"/>
        <pc:sldMkLst>
          <pc:docMk/>
          <pc:sldMk cId="2754519204" sldId="267"/>
        </pc:sldMkLst>
        <pc:spChg chg="mod">
          <ac:chgData name="Per Bylund" userId="47c4307fe7e462b0" providerId="LiveId" clId="{B447A30D-BAC2-42E3-BC46-CE167C76064B}" dt="2020-07-15T18:33:35.160" v="4292" actId="20577"/>
          <ac:spMkLst>
            <pc:docMk/>
            <pc:sldMk cId="2754519204" sldId="267"/>
            <ac:spMk id="3" creationId="{0CB83D8A-ACCD-47AC-92EE-413BDA3CD1F7}"/>
          </ac:spMkLst>
        </pc:spChg>
        <pc:spChg chg="add mod">
          <ac:chgData name="Per Bylund" userId="47c4307fe7e462b0" providerId="LiveId" clId="{B447A30D-BAC2-42E3-BC46-CE167C76064B}" dt="2020-07-15T18:33:17.954" v="4284" actId="1076"/>
          <ac:spMkLst>
            <pc:docMk/>
            <pc:sldMk cId="2754519204" sldId="267"/>
            <ac:spMk id="4" creationId="{3D894E35-8AD0-4EA3-9C57-83F3B07009B2}"/>
          </ac:spMkLst>
        </pc:spChg>
        <pc:spChg chg="mod">
          <ac:chgData name="Per Bylund" userId="47c4307fe7e462b0" providerId="LiveId" clId="{B447A30D-BAC2-42E3-BC46-CE167C76064B}" dt="2020-07-15T16:18:44.568" v="3303"/>
          <ac:spMkLst>
            <pc:docMk/>
            <pc:sldMk cId="2754519204" sldId="267"/>
            <ac:spMk id="6" creationId="{7B1FF3D5-4CBA-4101-9D56-FEB5FE6892C1}"/>
          </ac:spMkLst>
        </pc:spChg>
        <pc:spChg chg="add del mod">
          <ac:chgData name="Per Bylund" userId="47c4307fe7e462b0" providerId="LiveId" clId="{B447A30D-BAC2-42E3-BC46-CE167C76064B}" dt="2020-07-15T18:34:02.091" v="4317"/>
          <ac:spMkLst>
            <pc:docMk/>
            <pc:sldMk cId="2754519204" sldId="267"/>
            <ac:spMk id="7" creationId="{BE2FB4E2-785A-4D42-85C4-F0CCD8E4AAA9}"/>
          </ac:spMkLst>
        </pc:spChg>
        <pc:spChg chg="del">
          <ac:chgData name="Per Bylund" userId="47c4307fe7e462b0" providerId="LiveId" clId="{B447A30D-BAC2-42E3-BC46-CE167C76064B}" dt="2020-07-13T16:03:07.343" v="1166" actId="478"/>
          <ac:spMkLst>
            <pc:docMk/>
            <pc:sldMk cId="2754519204" sldId="267"/>
            <ac:spMk id="7" creationId="{D1138C23-F4B6-4C58-A8C1-DC6EA197A9C2}"/>
          </ac:spMkLst>
        </pc:spChg>
        <pc:spChg chg="add del mod">
          <ac:chgData name="Per Bylund" userId="47c4307fe7e462b0" providerId="LiveId" clId="{B447A30D-BAC2-42E3-BC46-CE167C76064B}" dt="2020-07-15T18:34:02.098" v="4319"/>
          <ac:spMkLst>
            <pc:docMk/>
            <pc:sldMk cId="2754519204" sldId="267"/>
            <ac:spMk id="9" creationId="{2DB6DC1D-617C-4B80-90FC-8C9107A2A711}"/>
          </ac:spMkLst>
        </pc:spChg>
        <pc:spChg chg="add mod">
          <ac:chgData name="Per Bylund" userId="47c4307fe7e462b0" providerId="LiveId" clId="{B447A30D-BAC2-42E3-BC46-CE167C76064B}" dt="2020-07-15T18:34:00.805" v="4315" actId="1076"/>
          <ac:spMkLst>
            <pc:docMk/>
            <pc:sldMk cId="2754519204" sldId="267"/>
            <ac:spMk id="10" creationId="{B829CB60-5A6B-464A-9662-6476CC639C53}"/>
          </ac:spMkLst>
        </pc:spChg>
        <pc:picChg chg="del">
          <ac:chgData name="Per Bylund" userId="47c4307fe7e462b0" providerId="LiveId" clId="{B447A30D-BAC2-42E3-BC46-CE167C76064B}" dt="2020-07-13T16:03:02.874" v="1165" actId="478"/>
          <ac:picMkLst>
            <pc:docMk/>
            <pc:sldMk cId="2754519204" sldId="267"/>
            <ac:picMk id="2050" creationId="{2ED588E6-1ACE-43CE-A662-538322553760}"/>
          </ac:picMkLst>
        </pc:picChg>
        <pc:cxnChg chg="add mod">
          <ac:chgData name="Per Bylund" userId="47c4307fe7e462b0" providerId="LiveId" clId="{B447A30D-BAC2-42E3-BC46-CE167C76064B}" dt="2020-07-13T16:09:26.861" v="1286" actId="1036"/>
          <ac:cxnSpMkLst>
            <pc:docMk/>
            <pc:sldMk cId="2754519204" sldId="267"/>
            <ac:cxnSpMk id="8" creationId="{C14A7F27-56A5-40B1-929C-1BFFED371C7D}"/>
          </ac:cxnSpMkLst>
        </pc:cxnChg>
        <pc:cxnChg chg="add mod">
          <ac:chgData name="Per Bylund" userId="47c4307fe7e462b0" providerId="LiveId" clId="{B447A30D-BAC2-42E3-BC46-CE167C76064B}" dt="2020-07-13T16:09:26.861" v="1286" actId="1036"/>
          <ac:cxnSpMkLst>
            <pc:docMk/>
            <pc:sldMk cId="2754519204" sldId="267"/>
            <ac:cxnSpMk id="11" creationId="{841D8287-C3F5-4E47-BADA-7473E2E0D741}"/>
          </ac:cxnSpMkLst>
        </pc:cxnChg>
        <pc:cxnChg chg="add mod">
          <ac:chgData name="Per Bylund" userId="47c4307fe7e462b0" providerId="LiveId" clId="{B447A30D-BAC2-42E3-BC46-CE167C76064B}" dt="2020-07-13T16:09:26.861" v="1286" actId="1036"/>
          <ac:cxnSpMkLst>
            <pc:docMk/>
            <pc:sldMk cId="2754519204" sldId="267"/>
            <ac:cxnSpMk id="12" creationId="{3C9001E6-D4A5-4639-AF85-9EBB37E549E6}"/>
          </ac:cxnSpMkLst>
        </pc:cxnChg>
      </pc:sldChg>
      <pc:sldChg chg="addSp delSp modSp add mod ord modTransition delAnim modAnim">
        <pc:chgData name="Per Bylund" userId="47c4307fe7e462b0" providerId="LiveId" clId="{B447A30D-BAC2-42E3-BC46-CE167C76064B}" dt="2020-07-16T11:37:08.086" v="5388" actId="1076"/>
        <pc:sldMkLst>
          <pc:docMk/>
          <pc:sldMk cId="3830472758" sldId="268"/>
        </pc:sldMkLst>
        <pc:spChg chg="del">
          <ac:chgData name="Per Bylund" userId="47c4307fe7e462b0" providerId="LiveId" clId="{B447A30D-BAC2-42E3-BC46-CE167C76064B}" dt="2020-07-13T16:10:55.084" v="1292" actId="478"/>
          <ac:spMkLst>
            <pc:docMk/>
            <pc:sldMk cId="3830472758" sldId="268"/>
            <ac:spMk id="3" creationId="{0CB83D8A-ACCD-47AC-92EE-413BDA3CD1F7}"/>
          </ac:spMkLst>
        </pc:spChg>
        <pc:spChg chg="add mod">
          <ac:chgData name="Per Bylund" userId="47c4307fe7e462b0" providerId="LiveId" clId="{B447A30D-BAC2-42E3-BC46-CE167C76064B}" dt="2020-07-16T11:37:03.128" v="5386" actId="208"/>
          <ac:spMkLst>
            <pc:docMk/>
            <pc:sldMk cId="3830472758" sldId="268"/>
            <ac:spMk id="3" creationId="{0F0B2F70-B764-4C25-B23A-987ED9183FC3}"/>
          </ac:spMkLst>
        </pc:spChg>
        <pc:spChg chg="mod">
          <ac:chgData name="Per Bylund" userId="47c4307fe7e462b0" providerId="LiveId" clId="{B447A30D-BAC2-42E3-BC46-CE167C76064B}" dt="2020-07-13T16:11:34.986" v="1297" actId="14100"/>
          <ac:spMkLst>
            <pc:docMk/>
            <pc:sldMk cId="3830472758" sldId="268"/>
            <ac:spMk id="6" creationId="{7B1FF3D5-4CBA-4101-9D56-FEB5FE6892C1}"/>
          </ac:spMkLst>
        </pc:spChg>
        <pc:spChg chg="add mod">
          <ac:chgData name="Per Bylund" userId="47c4307fe7e462b0" providerId="LiveId" clId="{B447A30D-BAC2-42E3-BC46-CE167C76064B}" dt="2020-07-16T11:37:08.086" v="5388" actId="1076"/>
          <ac:spMkLst>
            <pc:docMk/>
            <pc:sldMk cId="3830472758" sldId="268"/>
            <ac:spMk id="8" creationId="{2603663C-122D-4F93-9005-F25364388CEC}"/>
          </ac:spMkLst>
        </pc:spChg>
        <pc:spChg chg="del">
          <ac:chgData name="Per Bylund" userId="47c4307fe7e462b0" providerId="LiveId" clId="{B447A30D-BAC2-42E3-BC46-CE167C76064B}" dt="2020-07-13T16:10:09.919" v="1288" actId="478"/>
          <ac:spMkLst>
            <pc:docMk/>
            <pc:sldMk cId="3830472758" sldId="268"/>
            <ac:spMk id="8" creationId="{847131A6-4290-4B52-A234-C402882E2B71}"/>
          </ac:spMkLst>
        </pc:spChg>
        <pc:picChg chg="add mod">
          <ac:chgData name="Per Bylund" userId="47c4307fe7e462b0" providerId="LiveId" clId="{B447A30D-BAC2-42E3-BC46-CE167C76064B}" dt="2020-07-13T16:11:18.501" v="1295" actId="1076"/>
          <ac:picMkLst>
            <pc:docMk/>
            <pc:sldMk cId="3830472758" sldId="268"/>
            <ac:picMk id="4" creationId="{0B79FDD2-C29B-4357-AF74-8FADEE6EBCFD}"/>
          </ac:picMkLst>
        </pc:picChg>
        <pc:picChg chg="add mod">
          <ac:chgData name="Per Bylund" userId="47c4307fe7e462b0" providerId="LiveId" clId="{B447A30D-BAC2-42E3-BC46-CE167C76064B}" dt="2020-07-15T16:25:34.508" v="3365" actId="1076"/>
          <ac:picMkLst>
            <pc:docMk/>
            <pc:sldMk cId="3830472758" sldId="268"/>
            <ac:picMk id="12" creationId="{30BA8F21-2C65-443E-AE87-15D92E9EDF43}"/>
          </ac:picMkLst>
        </pc:picChg>
        <pc:picChg chg="mod">
          <ac:chgData name="Per Bylund" userId="47c4307fe7e462b0" providerId="LiveId" clId="{B447A30D-BAC2-42E3-BC46-CE167C76064B}" dt="2020-07-15T16:18:59.133" v="3304" actId="1035"/>
          <ac:picMkLst>
            <pc:docMk/>
            <pc:sldMk cId="3830472758" sldId="268"/>
            <ac:picMk id="2050" creationId="{2ED588E6-1ACE-43CE-A662-538322553760}"/>
          </ac:picMkLst>
        </pc:picChg>
        <pc:cxnChg chg="add mod">
          <ac:chgData name="Per Bylund" userId="47c4307fe7e462b0" providerId="LiveId" clId="{B447A30D-BAC2-42E3-BC46-CE167C76064B}" dt="2020-07-15T16:26:03.504" v="3366" actId="1582"/>
          <ac:cxnSpMkLst>
            <pc:docMk/>
            <pc:sldMk cId="3830472758" sldId="268"/>
            <ac:cxnSpMk id="7" creationId="{0CE8B62B-4642-4020-8A99-86C04CAB0205}"/>
          </ac:cxnSpMkLst>
        </pc:cxnChg>
        <pc:cxnChg chg="add mod">
          <ac:chgData name="Per Bylund" userId="47c4307fe7e462b0" providerId="LiveId" clId="{B447A30D-BAC2-42E3-BC46-CE167C76064B}" dt="2020-07-15T16:26:03.504" v="3366" actId="1582"/>
          <ac:cxnSpMkLst>
            <pc:docMk/>
            <pc:sldMk cId="3830472758" sldId="268"/>
            <ac:cxnSpMk id="10" creationId="{8C1789B5-ECA6-465C-BCA3-733D9FD6A5E5}"/>
          </ac:cxnSpMkLst>
        </pc:cxnChg>
      </pc:sldChg>
      <pc:sldChg chg="addSp delSp modSp add mod ord modTransition">
        <pc:chgData name="Per Bylund" userId="47c4307fe7e462b0" providerId="LiveId" clId="{B447A30D-BAC2-42E3-BC46-CE167C76064B}" dt="2020-07-15T18:18:49.962" v="3960" actId="20577"/>
        <pc:sldMkLst>
          <pc:docMk/>
          <pc:sldMk cId="567943444" sldId="269"/>
        </pc:sldMkLst>
        <pc:spChg chg="mod">
          <ac:chgData name="Per Bylund" userId="47c4307fe7e462b0" providerId="LiveId" clId="{B447A30D-BAC2-42E3-BC46-CE167C76064B}" dt="2020-07-15T18:18:49.962" v="3960" actId="20577"/>
          <ac:spMkLst>
            <pc:docMk/>
            <pc:sldMk cId="567943444" sldId="269"/>
            <ac:spMk id="3" creationId="{0CB83D8A-ACCD-47AC-92EE-413BDA3CD1F7}"/>
          </ac:spMkLst>
        </pc:spChg>
        <pc:spChg chg="add mod">
          <ac:chgData name="Per Bylund" userId="47c4307fe7e462b0" providerId="LiveId" clId="{B447A30D-BAC2-42E3-BC46-CE167C76064B}" dt="2020-07-13T16:20:10.046" v="1417" actId="20577"/>
          <ac:spMkLst>
            <pc:docMk/>
            <pc:sldMk cId="567943444" sldId="269"/>
            <ac:spMk id="4" creationId="{7FA4FA65-FD71-494F-95A8-83F22C3EB39E}"/>
          </ac:spMkLst>
        </pc:spChg>
        <pc:spChg chg="add mod">
          <ac:chgData name="Per Bylund" userId="47c4307fe7e462b0" providerId="LiveId" clId="{B447A30D-BAC2-42E3-BC46-CE167C76064B}" dt="2020-07-13T16:23:37.364" v="1466" actId="1036"/>
          <ac:spMkLst>
            <pc:docMk/>
            <pc:sldMk cId="567943444" sldId="269"/>
            <ac:spMk id="7" creationId="{AEA46B79-548B-4769-96A0-E37205A482E0}"/>
          </ac:spMkLst>
        </pc:spChg>
        <pc:spChg chg="add mod">
          <ac:chgData name="Per Bylund" userId="47c4307fe7e462b0" providerId="LiveId" clId="{B447A30D-BAC2-42E3-BC46-CE167C76064B}" dt="2020-07-13T16:23:37.364" v="1466" actId="1036"/>
          <ac:spMkLst>
            <pc:docMk/>
            <pc:sldMk cId="567943444" sldId="269"/>
            <ac:spMk id="8" creationId="{46D436A8-220D-4299-998D-35CFC7761892}"/>
          </ac:spMkLst>
        </pc:spChg>
        <pc:spChg chg="add mod">
          <ac:chgData name="Per Bylund" userId="47c4307fe7e462b0" providerId="LiveId" clId="{B447A30D-BAC2-42E3-BC46-CE167C76064B}" dt="2020-07-13T16:23:37.364" v="1466" actId="1036"/>
          <ac:spMkLst>
            <pc:docMk/>
            <pc:sldMk cId="567943444" sldId="269"/>
            <ac:spMk id="11" creationId="{6D38CF75-3307-4168-A4A0-42F264DAE575}"/>
          </ac:spMkLst>
        </pc:spChg>
        <pc:spChg chg="del">
          <ac:chgData name="Per Bylund" userId="47c4307fe7e462b0" providerId="LiveId" clId="{B447A30D-BAC2-42E3-BC46-CE167C76064B}" dt="2020-07-13T16:16:47.343" v="1325" actId="478"/>
          <ac:spMkLst>
            <pc:docMk/>
            <pc:sldMk cId="567943444" sldId="269"/>
            <ac:spMk id="15" creationId="{571E0458-E96E-4E85-97BA-A99DCD3B39D9}"/>
          </ac:spMkLst>
        </pc:spChg>
        <pc:spChg chg="del">
          <ac:chgData name="Per Bylund" userId="47c4307fe7e462b0" providerId="LiveId" clId="{B447A30D-BAC2-42E3-BC46-CE167C76064B}" dt="2020-07-13T16:16:47.343" v="1325" actId="478"/>
          <ac:spMkLst>
            <pc:docMk/>
            <pc:sldMk cId="567943444" sldId="269"/>
            <ac:spMk id="16" creationId="{F5BA769D-41A3-4FAB-8E0A-BF364BA49901}"/>
          </ac:spMkLst>
        </pc:spChg>
        <pc:cxnChg chg="del">
          <ac:chgData name="Per Bylund" userId="47c4307fe7e462b0" providerId="LiveId" clId="{B447A30D-BAC2-42E3-BC46-CE167C76064B}" dt="2020-07-13T16:16:47.343" v="1325" actId="478"/>
          <ac:cxnSpMkLst>
            <pc:docMk/>
            <pc:sldMk cId="567943444" sldId="269"/>
            <ac:cxnSpMk id="6" creationId="{681C08F1-B614-4474-963A-C3B85A639991}"/>
          </ac:cxnSpMkLst>
        </pc:cxnChg>
        <pc:cxnChg chg="del">
          <ac:chgData name="Per Bylund" userId="47c4307fe7e462b0" providerId="LiveId" clId="{B447A30D-BAC2-42E3-BC46-CE167C76064B}" dt="2020-07-13T16:16:47.343" v="1325" actId="478"/>
          <ac:cxnSpMkLst>
            <pc:docMk/>
            <pc:sldMk cId="567943444" sldId="269"/>
            <ac:cxnSpMk id="9" creationId="{1C639B5D-BC72-4DDF-A9F2-EC9CAA5362C4}"/>
          </ac:cxnSpMkLst>
        </pc:cxnChg>
      </pc:sldChg>
      <pc:sldChg chg="addSp delSp modSp add mod ord modTransition modAnim">
        <pc:chgData name="Per Bylund" userId="47c4307fe7e462b0" providerId="LiveId" clId="{B447A30D-BAC2-42E3-BC46-CE167C76064B}" dt="2020-07-16T11:49:07.724" v="5470" actId="20577"/>
        <pc:sldMkLst>
          <pc:docMk/>
          <pc:sldMk cId="682080196" sldId="270"/>
        </pc:sldMkLst>
        <pc:spChg chg="mod">
          <ac:chgData name="Per Bylund" userId="47c4307fe7e462b0" providerId="LiveId" clId="{B447A30D-BAC2-42E3-BC46-CE167C76064B}" dt="2020-07-13T16:33:23.056" v="1731" actId="20577"/>
          <ac:spMkLst>
            <pc:docMk/>
            <pc:sldMk cId="682080196" sldId="270"/>
            <ac:spMk id="2" creationId="{9A4F5571-068F-4D0C-87BF-E1AF2AE2F600}"/>
          </ac:spMkLst>
        </pc:spChg>
        <pc:spChg chg="mod">
          <ac:chgData name="Per Bylund" userId="47c4307fe7e462b0" providerId="LiveId" clId="{B447A30D-BAC2-42E3-BC46-CE167C76064B}" dt="2020-07-16T11:49:07.724" v="5470" actId="20577"/>
          <ac:spMkLst>
            <pc:docMk/>
            <pc:sldMk cId="682080196" sldId="270"/>
            <ac:spMk id="3" creationId="{0CB83D8A-ACCD-47AC-92EE-413BDA3CD1F7}"/>
          </ac:spMkLst>
        </pc:spChg>
        <pc:spChg chg="del mod">
          <ac:chgData name="Per Bylund" userId="47c4307fe7e462b0" providerId="LiveId" clId="{B447A30D-BAC2-42E3-BC46-CE167C76064B}" dt="2020-07-13T16:24:40.629" v="1473" actId="478"/>
          <ac:spMkLst>
            <pc:docMk/>
            <pc:sldMk cId="682080196" sldId="270"/>
            <ac:spMk id="4" creationId="{7FA4FA65-FD71-494F-95A8-83F22C3EB39E}"/>
          </ac:spMkLst>
        </pc:spChg>
        <pc:spChg chg="del mod">
          <ac:chgData name="Per Bylund" userId="47c4307fe7e462b0" providerId="LiveId" clId="{B447A30D-BAC2-42E3-BC46-CE167C76064B}" dt="2020-07-13T16:24:40.629" v="1473" actId="478"/>
          <ac:spMkLst>
            <pc:docMk/>
            <pc:sldMk cId="682080196" sldId="270"/>
            <ac:spMk id="7" creationId="{AEA46B79-548B-4769-96A0-E37205A482E0}"/>
          </ac:spMkLst>
        </pc:spChg>
        <pc:spChg chg="del mod">
          <ac:chgData name="Per Bylund" userId="47c4307fe7e462b0" providerId="LiveId" clId="{B447A30D-BAC2-42E3-BC46-CE167C76064B}" dt="2020-07-13T16:24:40.629" v="1473" actId="478"/>
          <ac:spMkLst>
            <pc:docMk/>
            <pc:sldMk cId="682080196" sldId="270"/>
            <ac:spMk id="8" creationId="{46D436A8-220D-4299-998D-35CFC7761892}"/>
          </ac:spMkLst>
        </pc:spChg>
        <pc:spChg chg="del">
          <ac:chgData name="Per Bylund" userId="47c4307fe7e462b0" providerId="LiveId" clId="{B447A30D-BAC2-42E3-BC46-CE167C76064B}" dt="2020-07-13T16:24:40.629" v="1473" actId="478"/>
          <ac:spMkLst>
            <pc:docMk/>
            <pc:sldMk cId="682080196" sldId="270"/>
            <ac:spMk id="11" creationId="{6D38CF75-3307-4168-A4A0-42F264DAE575}"/>
          </ac:spMkLst>
        </pc:spChg>
        <pc:picChg chg="add mod">
          <ac:chgData name="Per Bylund" userId="47c4307fe7e462b0" providerId="LiveId" clId="{B447A30D-BAC2-42E3-BC46-CE167C76064B}" dt="2020-07-15T19:25:40.899" v="5193" actId="1076"/>
          <ac:picMkLst>
            <pc:docMk/>
            <pc:sldMk cId="682080196" sldId="270"/>
            <ac:picMk id="4" creationId="{584EABB2-29F1-43E6-A551-8A478BDB81F4}"/>
          </ac:picMkLst>
        </pc:picChg>
      </pc:sldChg>
      <pc:sldChg chg="addSp delSp modSp add mod modTransition">
        <pc:chgData name="Per Bylund" userId="47c4307fe7e462b0" providerId="LiveId" clId="{B447A30D-BAC2-42E3-BC46-CE167C76064B}" dt="2020-07-13T18:40:55.817" v="2563"/>
        <pc:sldMkLst>
          <pc:docMk/>
          <pc:sldMk cId="3959500962" sldId="271"/>
        </pc:sldMkLst>
        <pc:spChg chg="mod">
          <ac:chgData name="Per Bylund" userId="47c4307fe7e462b0" providerId="LiveId" clId="{B447A30D-BAC2-42E3-BC46-CE167C76064B}" dt="2020-07-13T16:39:55.344" v="1958" actId="20577"/>
          <ac:spMkLst>
            <pc:docMk/>
            <pc:sldMk cId="3959500962" sldId="271"/>
            <ac:spMk id="8" creationId="{0F21C2AD-4DB9-48ED-AF0C-D12DD2A9225B}"/>
          </ac:spMkLst>
        </pc:spChg>
        <pc:picChg chg="del">
          <ac:chgData name="Per Bylund" userId="47c4307fe7e462b0" providerId="LiveId" clId="{B447A30D-BAC2-42E3-BC46-CE167C76064B}" dt="2020-07-13T16:39:30.662" v="1953" actId="478"/>
          <ac:picMkLst>
            <pc:docMk/>
            <pc:sldMk cId="3959500962" sldId="271"/>
            <ac:picMk id="4" creationId="{111C99EA-146F-402F-9277-7F11F0ECE606}"/>
          </ac:picMkLst>
        </pc:picChg>
        <pc:picChg chg="add mod">
          <ac:chgData name="Per Bylund" userId="47c4307fe7e462b0" providerId="LiveId" clId="{B447A30D-BAC2-42E3-BC46-CE167C76064B}" dt="2020-07-13T16:39:39.662" v="1956" actId="1076"/>
          <ac:picMkLst>
            <pc:docMk/>
            <pc:sldMk cId="3959500962" sldId="271"/>
            <ac:picMk id="6" creationId="{200D9E8F-B403-464A-A0B5-A2349619FE3F}"/>
          </ac:picMkLst>
        </pc:picChg>
      </pc:sldChg>
      <pc:sldChg chg="delSp modSp add mod modTransition">
        <pc:chgData name="Per Bylund" userId="47c4307fe7e462b0" providerId="LiveId" clId="{B447A30D-BAC2-42E3-BC46-CE167C76064B}" dt="2020-07-15T18:09:38.542" v="3815" actId="6549"/>
        <pc:sldMkLst>
          <pc:docMk/>
          <pc:sldMk cId="1917817996" sldId="272"/>
        </pc:sldMkLst>
        <pc:spChg chg="mod">
          <ac:chgData name="Per Bylund" userId="47c4307fe7e462b0" providerId="LiveId" clId="{B447A30D-BAC2-42E3-BC46-CE167C76064B}" dt="2020-07-15T18:09:38.542" v="3815" actId="6549"/>
          <ac:spMkLst>
            <pc:docMk/>
            <pc:sldMk cId="1917817996" sldId="272"/>
            <ac:spMk id="3" creationId="{0CB83D8A-ACCD-47AC-92EE-413BDA3CD1F7}"/>
          </ac:spMkLst>
        </pc:spChg>
        <pc:spChg chg="del">
          <ac:chgData name="Per Bylund" userId="47c4307fe7e462b0" providerId="LiveId" clId="{B447A30D-BAC2-42E3-BC46-CE167C76064B}" dt="2020-07-13T16:40:21.013" v="1961" actId="478"/>
          <ac:spMkLst>
            <pc:docMk/>
            <pc:sldMk cId="1917817996" sldId="272"/>
            <ac:spMk id="8" creationId="{0F21C2AD-4DB9-48ED-AF0C-D12DD2A9225B}"/>
          </ac:spMkLst>
        </pc:spChg>
        <pc:picChg chg="del">
          <ac:chgData name="Per Bylund" userId="47c4307fe7e462b0" providerId="LiveId" clId="{B447A30D-BAC2-42E3-BC46-CE167C76064B}" dt="2020-07-13T16:40:21.013" v="1961" actId="478"/>
          <ac:picMkLst>
            <pc:docMk/>
            <pc:sldMk cId="1917817996" sldId="272"/>
            <ac:picMk id="6" creationId="{200D9E8F-B403-464A-A0B5-A2349619FE3F}"/>
          </ac:picMkLst>
        </pc:picChg>
      </pc:sldChg>
      <pc:sldChg chg="addSp delSp modSp new mod ord modTransition setBg setClrOvrMap">
        <pc:chgData name="Per Bylund" userId="47c4307fe7e462b0" providerId="LiveId" clId="{B447A30D-BAC2-42E3-BC46-CE167C76064B}" dt="2020-07-15T19:18:17.869" v="5054"/>
        <pc:sldMkLst>
          <pc:docMk/>
          <pc:sldMk cId="998943446" sldId="273"/>
        </pc:sldMkLst>
        <pc:spChg chg="del">
          <ac:chgData name="Per Bylund" userId="47c4307fe7e462b0" providerId="LiveId" clId="{B447A30D-BAC2-42E3-BC46-CE167C76064B}" dt="2020-07-13T18:10:11.570" v="2295" actId="26606"/>
          <ac:spMkLst>
            <pc:docMk/>
            <pc:sldMk cId="998943446" sldId="273"/>
            <ac:spMk id="2" creationId="{D4443AF2-01F2-426C-9982-0CC17448AFF8}"/>
          </ac:spMkLst>
        </pc:spChg>
        <pc:spChg chg="del">
          <ac:chgData name="Per Bylund" userId="47c4307fe7e462b0" providerId="LiveId" clId="{B447A30D-BAC2-42E3-BC46-CE167C76064B}" dt="2020-07-13T18:10:11.570" v="2295" actId="26606"/>
          <ac:spMkLst>
            <pc:docMk/>
            <pc:sldMk cId="998943446" sldId="273"/>
            <ac:spMk id="3" creationId="{F4354A2E-E206-484F-B1A8-19EA6362CC7E}"/>
          </ac:spMkLst>
        </pc:spChg>
        <pc:picChg chg="add mod">
          <ac:chgData name="Per Bylund" userId="47c4307fe7e462b0" providerId="LiveId" clId="{B447A30D-BAC2-42E3-BC46-CE167C76064B}" dt="2020-07-15T19:17:56.044" v="5050" actId="1076"/>
          <ac:picMkLst>
            <pc:docMk/>
            <pc:sldMk cId="998943446" sldId="273"/>
            <ac:picMk id="5" creationId="{E08309EF-7BB6-4CDB-8654-A37085EEAA3B}"/>
          </ac:picMkLst>
        </pc:picChg>
      </pc:sldChg>
      <pc:sldChg chg="delSp modSp add mod modTransition">
        <pc:chgData name="Per Bylund" userId="47c4307fe7e462b0" providerId="LiveId" clId="{B447A30D-BAC2-42E3-BC46-CE167C76064B}" dt="2020-07-15T18:30:31.296" v="4228" actId="20577"/>
        <pc:sldMkLst>
          <pc:docMk/>
          <pc:sldMk cId="3334802578" sldId="274"/>
        </pc:sldMkLst>
        <pc:spChg chg="mod">
          <ac:chgData name="Per Bylund" userId="47c4307fe7e462b0" providerId="LiveId" clId="{B447A30D-BAC2-42E3-BC46-CE167C76064B}" dt="2020-07-15T18:30:31.296" v="4228" actId="20577"/>
          <ac:spMkLst>
            <pc:docMk/>
            <pc:sldMk cId="3334802578" sldId="274"/>
            <ac:spMk id="3" creationId="{0CB83D8A-ACCD-47AC-92EE-413BDA3CD1F7}"/>
          </ac:spMkLst>
        </pc:spChg>
        <pc:spChg chg="del">
          <ac:chgData name="Per Bylund" userId="47c4307fe7e462b0" providerId="LiveId" clId="{B447A30D-BAC2-42E3-BC46-CE167C76064B}" dt="2020-07-13T18:36:11.539" v="2322" actId="478"/>
          <ac:spMkLst>
            <pc:docMk/>
            <pc:sldMk cId="3334802578" sldId="274"/>
            <ac:spMk id="8" creationId="{0F21C2AD-4DB9-48ED-AF0C-D12DD2A9225B}"/>
          </ac:spMkLst>
        </pc:spChg>
        <pc:picChg chg="del">
          <ac:chgData name="Per Bylund" userId="47c4307fe7e462b0" providerId="LiveId" clId="{B447A30D-BAC2-42E3-BC46-CE167C76064B}" dt="2020-07-13T18:36:11.539" v="2322" actId="478"/>
          <ac:picMkLst>
            <pc:docMk/>
            <pc:sldMk cId="3334802578" sldId="274"/>
            <ac:picMk id="6" creationId="{787B0396-741D-4428-867D-BEDACBAE4AD1}"/>
          </ac:picMkLst>
        </pc:picChg>
      </pc:sldChg>
      <pc:sldChg chg="new del">
        <pc:chgData name="Per Bylund" userId="47c4307fe7e462b0" providerId="LiveId" clId="{B447A30D-BAC2-42E3-BC46-CE167C76064B}" dt="2020-07-15T15:35:29.688" v="2647" actId="2696"/>
        <pc:sldMkLst>
          <pc:docMk/>
          <pc:sldMk cId="3095558604" sldId="275"/>
        </pc:sldMkLst>
      </pc:sldChg>
      <pc:sldChg chg="addSp delSp modSp add del mod ord modTransition">
        <pc:chgData name="Per Bylund" userId="47c4307fe7e462b0" providerId="LiveId" clId="{B447A30D-BAC2-42E3-BC46-CE167C76064B}" dt="2020-07-15T15:43:33.936" v="2689" actId="2696"/>
        <pc:sldMkLst>
          <pc:docMk/>
          <pc:sldMk cId="3804356292" sldId="276"/>
        </pc:sldMkLst>
        <pc:spChg chg="del">
          <ac:chgData name="Per Bylund" userId="47c4307fe7e462b0" providerId="LiveId" clId="{B447A30D-BAC2-42E3-BC46-CE167C76064B}" dt="2020-07-15T15:35:38.599" v="2649" actId="478"/>
          <ac:spMkLst>
            <pc:docMk/>
            <pc:sldMk cId="3804356292" sldId="276"/>
            <ac:spMk id="2" creationId="{9A4F5571-068F-4D0C-87BF-E1AF2AE2F600}"/>
          </ac:spMkLst>
        </pc:spChg>
        <pc:spChg chg="add del mod">
          <ac:chgData name="Per Bylund" userId="47c4307fe7e462b0" providerId="LiveId" clId="{B447A30D-BAC2-42E3-BC46-CE167C76064B}" dt="2020-07-15T15:35:43.460" v="2650" actId="478"/>
          <ac:spMkLst>
            <pc:docMk/>
            <pc:sldMk cId="3804356292" sldId="276"/>
            <ac:spMk id="6" creationId="{90890DEF-5525-4365-8E3D-4FCA43AABF09}"/>
          </ac:spMkLst>
        </pc:spChg>
        <pc:picChg chg="add">
          <ac:chgData name="Per Bylund" userId="47c4307fe7e462b0" providerId="LiveId" clId="{B447A30D-BAC2-42E3-BC46-CE167C76064B}" dt="2020-07-15T15:35:34.428" v="2648"/>
          <ac:picMkLst>
            <pc:docMk/>
            <pc:sldMk cId="3804356292" sldId="276"/>
            <ac:picMk id="1026" creationId="{15D378F5-CFD3-4FBE-9842-274591A5758D}"/>
          </ac:picMkLst>
        </pc:picChg>
      </pc:sldChg>
      <pc:sldChg chg="addSp delSp modSp add mod setBg">
        <pc:chgData name="Per Bylund" userId="47c4307fe7e462b0" providerId="LiveId" clId="{B447A30D-BAC2-42E3-BC46-CE167C76064B}" dt="2020-07-15T15:43:14.758" v="2688" actId="255"/>
        <pc:sldMkLst>
          <pc:docMk/>
          <pc:sldMk cId="525846598" sldId="277"/>
        </pc:sldMkLst>
        <pc:spChg chg="del">
          <ac:chgData name="Per Bylund" userId="47c4307fe7e462b0" providerId="LiveId" clId="{B447A30D-BAC2-42E3-BC46-CE167C76064B}" dt="2020-07-15T15:37:10.095" v="2654" actId="478"/>
          <ac:spMkLst>
            <pc:docMk/>
            <pc:sldMk cId="525846598" sldId="277"/>
            <ac:spMk id="3" creationId="{0CB83D8A-ACCD-47AC-92EE-413BDA3CD1F7}"/>
          </ac:spMkLst>
        </pc:spChg>
        <pc:spChg chg="add del mod">
          <ac:chgData name="Per Bylund" userId="47c4307fe7e462b0" providerId="LiveId" clId="{B447A30D-BAC2-42E3-BC46-CE167C76064B}" dt="2020-07-15T15:37:13.472" v="2655" actId="478"/>
          <ac:spMkLst>
            <pc:docMk/>
            <pc:sldMk cId="525846598" sldId="277"/>
            <ac:spMk id="4" creationId="{A4884697-D707-461E-98F3-68444757EEE4}"/>
          </ac:spMkLst>
        </pc:spChg>
        <pc:spChg chg="mod ord">
          <ac:chgData name="Per Bylund" userId="47c4307fe7e462b0" providerId="LiveId" clId="{B447A30D-BAC2-42E3-BC46-CE167C76064B}" dt="2020-07-15T15:42:18.446" v="2667" actId="26606"/>
          <ac:spMkLst>
            <pc:docMk/>
            <pc:sldMk cId="525846598" sldId="277"/>
            <ac:spMk id="5" creationId="{DED65EDD-42A0-4E3C-AD20-75FFA131228A}"/>
          </ac:spMkLst>
        </pc:spChg>
        <pc:spChg chg="add mod">
          <ac:chgData name="Per Bylund" userId="47c4307fe7e462b0" providerId="LiveId" clId="{B447A30D-BAC2-42E3-BC46-CE167C76064B}" dt="2020-07-15T15:43:14.758" v="2688" actId="255"/>
          <ac:spMkLst>
            <pc:docMk/>
            <pc:sldMk cId="525846598" sldId="277"/>
            <ac:spMk id="6" creationId="{EAFA7CF6-35AE-40C8-A44B-4ED9CD7348D9}"/>
          </ac:spMkLst>
        </pc:spChg>
        <pc:picChg chg="del">
          <ac:chgData name="Per Bylund" userId="47c4307fe7e462b0" providerId="LiveId" clId="{B447A30D-BAC2-42E3-BC46-CE167C76064B}" dt="2020-07-15T15:37:04.965" v="2652" actId="478"/>
          <ac:picMkLst>
            <pc:docMk/>
            <pc:sldMk cId="525846598" sldId="277"/>
            <ac:picMk id="1026" creationId="{15D378F5-CFD3-4FBE-9842-274591A5758D}"/>
          </ac:picMkLst>
        </pc:picChg>
        <pc:picChg chg="add del">
          <ac:chgData name="Per Bylund" userId="47c4307fe7e462b0" providerId="LiveId" clId="{B447A30D-BAC2-42E3-BC46-CE167C76064B}" dt="2020-07-15T15:38:21.231" v="2657" actId="478"/>
          <ac:picMkLst>
            <pc:docMk/>
            <pc:sldMk cId="525846598" sldId="277"/>
            <ac:picMk id="2050" creationId="{B9817567-6369-4F34-9D2B-3A609262237E}"/>
          </ac:picMkLst>
        </pc:picChg>
        <pc:picChg chg="add mod">
          <ac:chgData name="Per Bylund" userId="47c4307fe7e462b0" providerId="LiveId" clId="{B447A30D-BAC2-42E3-BC46-CE167C76064B}" dt="2020-07-15T15:42:18.446" v="2667" actId="26606"/>
          <ac:picMkLst>
            <pc:docMk/>
            <pc:sldMk cId="525846598" sldId="277"/>
            <ac:picMk id="2052" creationId="{910602FD-F2FB-4EA6-935A-31DC8B52CA3E}"/>
          </ac:picMkLst>
        </pc:picChg>
        <pc:picChg chg="add del mod">
          <ac:chgData name="Per Bylund" userId="47c4307fe7e462b0" providerId="LiveId" clId="{B447A30D-BAC2-42E3-BC46-CE167C76064B}" dt="2020-07-15T15:42:12.675" v="2664" actId="478"/>
          <ac:picMkLst>
            <pc:docMk/>
            <pc:sldMk cId="525846598" sldId="277"/>
            <ac:picMk id="2054" creationId="{B25FC4A9-6FB7-4E8C-9158-ADAB91491066}"/>
          </ac:picMkLst>
        </pc:picChg>
        <pc:picChg chg="add mod">
          <ac:chgData name="Per Bylund" userId="47c4307fe7e462b0" providerId="LiveId" clId="{B447A30D-BAC2-42E3-BC46-CE167C76064B}" dt="2020-07-15T15:42:18.446" v="2667" actId="26606"/>
          <ac:picMkLst>
            <pc:docMk/>
            <pc:sldMk cId="525846598" sldId="277"/>
            <ac:picMk id="2056" creationId="{FC0FE05E-EAE4-4636-8F15-8653E904EB56}"/>
          </ac:picMkLst>
        </pc:picChg>
      </pc:sldChg>
      <pc:sldChg chg="add del">
        <pc:chgData name="Per Bylund" userId="47c4307fe7e462b0" providerId="LiveId" clId="{B447A30D-BAC2-42E3-BC46-CE167C76064B}" dt="2020-07-15T15:35:27.220" v="2646" actId="2696"/>
        <pc:sldMkLst>
          <pc:docMk/>
          <pc:sldMk cId="3495528681" sldId="277"/>
        </pc:sldMkLst>
      </pc:sldChg>
      <pc:sldChg chg="addSp delSp modSp add mod">
        <pc:chgData name="Per Bylund" userId="47c4307fe7e462b0" providerId="LiveId" clId="{B447A30D-BAC2-42E3-BC46-CE167C76064B}" dt="2020-07-15T15:56:53.847" v="2888" actId="20577"/>
        <pc:sldMkLst>
          <pc:docMk/>
          <pc:sldMk cId="3954140611" sldId="278"/>
        </pc:sldMkLst>
        <pc:spChg chg="mod">
          <ac:chgData name="Per Bylund" userId="47c4307fe7e462b0" providerId="LiveId" clId="{B447A30D-BAC2-42E3-BC46-CE167C76064B}" dt="2020-07-15T15:56:53.847" v="2888" actId="20577"/>
          <ac:spMkLst>
            <pc:docMk/>
            <pc:sldMk cId="3954140611" sldId="278"/>
            <ac:spMk id="2" creationId="{9A4F5571-068F-4D0C-87BF-E1AF2AE2F600}"/>
          </ac:spMkLst>
        </pc:spChg>
        <pc:spChg chg="mod">
          <ac:chgData name="Per Bylund" userId="47c4307fe7e462b0" providerId="LiveId" clId="{B447A30D-BAC2-42E3-BC46-CE167C76064B}" dt="2020-07-15T15:56:37.690" v="2879" actId="114"/>
          <ac:spMkLst>
            <pc:docMk/>
            <pc:sldMk cId="3954140611" sldId="278"/>
            <ac:spMk id="3" creationId="{0CB83D8A-ACCD-47AC-92EE-413BDA3CD1F7}"/>
          </ac:spMkLst>
        </pc:spChg>
        <pc:picChg chg="del">
          <ac:chgData name="Per Bylund" userId="47c4307fe7e462b0" providerId="LiveId" clId="{B447A30D-BAC2-42E3-BC46-CE167C76064B}" dt="2020-07-15T15:53:04.121" v="2691" actId="478"/>
          <ac:picMkLst>
            <pc:docMk/>
            <pc:sldMk cId="3954140611" sldId="278"/>
            <ac:picMk id="6" creationId="{89DE9D25-859F-4F4B-B476-1091B0C8C6C5}"/>
          </ac:picMkLst>
        </pc:picChg>
        <pc:picChg chg="add mod">
          <ac:chgData name="Per Bylund" userId="47c4307fe7e462b0" providerId="LiveId" clId="{B447A30D-BAC2-42E3-BC46-CE167C76064B}" dt="2020-07-15T15:55:53.513" v="2877" actId="14100"/>
          <ac:picMkLst>
            <pc:docMk/>
            <pc:sldMk cId="3954140611" sldId="278"/>
            <ac:picMk id="7" creationId="{B1BEF079-7256-45B9-8ABA-61F3018DECD4}"/>
          </ac:picMkLst>
        </pc:picChg>
        <pc:picChg chg="add mod">
          <ac:chgData name="Per Bylund" userId="47c4307fe7e462b0" providerId="LiveId" clId="{B447A30D-BAC2-42E3-BC46-CE167C76064B}" dt="2020-07-15T15:55:53.513" v="2877" actId="14100"/>
          <ac:picMkLst>
            <pc:docMk/>
            <pc:sldMk cId="3954140611" sldId="278"/>
            <ac:picMk id="9" creationId="{1E989EA3-A0CB-47D7-9D84-C474E589F27D}"/>
          </ac:picMkLst>
        </pc:picChg>
      </pc:sldChg>
      <pc:sldChg chg="delSp modSp add mod ord modAnim">
        <pc:chgData name="Per Bylund" userId="47c4307fe7e462b0" providerId="LiveId" clId="{B447A30D-BAC2-42E3-BC46-CE167C76064B}" dt="2020-07-16T12:25:17.061" v="5903" actId="20577"/>
        <pc:sldMkLst>
          <pc:docMk/>
          <pc:sldMk cId="2960480796" sldId="279"/>
        </pc:sldMkLst>
        <pc:spChg chg="mod">
          <ac:chgData name="Per Bylund" userId="47c4307fe7e462b0" providerId="LiveId" clId="{B447A30D-BAC2-42E3-BC46-CE167C76064B}" dt="2020-07-15T16:11:56.542" v="2917" actId="20577"/>
          <ac:spMkLst>
            <pc:docMk/>
            <pc:sldMk cId="2960480796" sldId="279"/>
            <ac:spMk id="2" creationId="{9A4F5571-068F-4D0C-87BF-E1AF2AE2F600}"/>
          </ac:spMkLst>
        </pc:spChg>
        <pc:spChg chg="mod">
          <ac:chgData name="Per Bylund" userId="47c4307fe7e462b0" providerId="LiveId" clId="{B447A30D-BAC2-42E3-BC46-CE167C76064B}" dt="2020-07-16T12:25:17.061" v="5903" actId="20577"/>
          <ac:spMkLst>
            <pc:docMk/>
            <pc:sldMk cId="2960480796" sldId="279"/>
            <ac:spMk id="3" creationId="{0CB83D8A-ACCD-47AC-92EE-413BDA3CD1F7}"/>
          </ac:spMkLst>
        </pc:spChg>
        <pc:spChg chg="del">
          <ac:chgData name="Per Bylund" userId="47c4307fe7e462b0" providerId="LiveId" clId="{B447A30D-BAC2-42E3-BC46-CE167C76064B}" dt="2020-07-15T16:12:46.292" v="3052" actId="478"/>
          <ac:spMkLst>
            <pc:docMk/>
            <pc:sldMk cId="2960480796" sldId="279"/>
            <ac:spMk id="6" creationId="{E3ADCB14-567B-400F-830C-9616EFC9BB27}"/>
          </ac:spMkLst>
        </pc:spChg>
      </pc:sldChg>
      <pc:sldChg chg="addSp delSp modSp add mod modAnim">
        <pc:chgData name="Per Bylund" userId="47c4307fe7e462b0" providerId="LiveId" clId="{B447A30D-BAC2-42E3-BC46-CE167C76064B}" dt="2020-07-16T11:49:29.820" v="5471" actId="6549"/>
        <pc:sldMkLst>
          <pc:docMk/>
          <pc:sldMk cId="1185715111" sldId="280"/>
        </pc:sldMkLst>
        <pc:spChg chg="mod">
          <ac:chgData name="Per Bylund" userId="47c4307fe7e462b0" providerId="LiveId" clId="{B447A30D-BAC2-42E3-BC46-CE167C76064B}" dt="2020-07-16T11:49:29.820" v="5471" actId="6549"/>
          <ac:spMkLst>
            <pc:docMk/>
            <pc:sldMk cId="1185715111" sldId="280"/>
            <ac:spMk id="2" creationId="{9A4F5571-068F-4D0C-87BF-E1AF2AE2F600}"/>
          </ac:spMkLst>
        </pc:spChg>
        <pc:spChg chg="del">
          <ac:chgData name="Per Bylund" userId="47c4307fe7e462b0" providerId="LiveId" clId="{B447A30D-BAC2-42E3-BC46-CE167C76064B}" dt="2020-07-15T16:28:35.118" v="3368" actId="478"/>
          <ac:spMkLst>
            <pc:docMk/>
            <pc:sldMk cId="1185715111" sldId="280"/>
            <ac:spMk id="6" creationId="{7B1FF3D5-4CBA-4101-9D56-FEB5FE6892C1}"/>
          </ac:spMkLst>
        </pc:spChg>
        <pc:spChg chg="add mod ord">
          <ac:chgData name="Per Bylund" userId="47c4307fe7e462b0" providerId="LiveId" clId="{B447A30D-BAC2-42E3-BC46-CE167C76064B}" dt="2020-07-15T16:39:50.182" v="3668" actId="1035"/>
          <ac:spMkLst>
            <pc:docMk/>
            <pc:sldMk cId="1185715111" sldId="280"/>
            <ac:spMk id="9" creationId="{9CCF2BB3-0DC7-4455-8287-8BDF9ACC8EBF}"/>
          </ac:spMkLst>
        </pc:spChg>
        <pc:spChg chg="add mod ord">
          <ac:chgData name="Per Bylund" userId="47c4307fe7e462b0" providerId="LiveId" clId="{B447A30D-BAC2-42E3-BC46-CE167C76064B}" dt="2020-07-15T16:39:50.182" v="3668" actId="1035"/>
          <ac:spMkLst>
            <pc:docMk/>
            <pc:sldMk cId="1185715111" sldId="280"/>
            <ac:spMk id="11" creationId="{696C86F1-0480-4538-8BDC-0F05628D3AE8}"/>
          </ac:spMkLst>
        </pc:spChg>
        <pc:spChg chg="add mod ord">
          <ac:chgData name="Per Bylund" userId="47c4307fe7e462b0" providerId="LiveId" clId="{B447A30D-BAC2-42E3-BC46-CE167C76064B}" dt="2020-07-15T16:39:50.182" v="3668" actId="1035"/>
          <ac:spMkLst>
            <pc:docMk/>
            <pc:sldMk cId="1185715111" sldId="280"/>
            <ac:spMk id="14" creationId="{78E875E6-39EF-4E44-AB04-BA26A482D299}"/>
          </ac:spMkLst>
        </pc:spChg>
        <pc:spChg chg="add mod ord">
          <ac:chgData name="Per Bylund" userId="47c4307fe7e462b0" providerId="LiveId" clId="{B447A30D-BAC2-42E3-BC46-CE167C76064B}" dt="2020-07-15T16:39:50.182" v="3668" actId="1035"/>
          <ac:spMkLst>
            <pc:docMk/>
            <pc:sldMk cId="1185715111" sldId="280"/>
            <ac:spMk id="16" creationId="{5F7BC8EB-1239-489A-8FBB-C877D7DB0110}"/>
          </ac:spMkLst>
        </pc:spChg>
        <pc:spChg chg="add mod">
          <ac:chgData name="Per Bylund" userId="47c4307fe7e462b0" providerId="LiveId" clId="{B447A30D-BAC2-42E3-BC46-CE167C76064B}" dt="2020-07-15T16:38:32.161" v="3660" actId="1076"/>
          <ac:spMkLst>
            <pc:docMk/>
            <pc:sldMk cId="1185715111" sldId="280"/>
            <ac:spMk id="20" creationId="{C95C330E-5D03-4D0F-A3A5-F81D59A0DFE0}"/>
          </ac:spMkLst>
        </pc:spChg>
        <pc:spChg chg="add mod">
          <ac:chgData name="Per Bylund" userId="47c4307fe7e462b0" providerId="LiveId" clId="{B447A30D-BAC2-42E3-BC46-CE167C76064B}" dt="2020-07-15T16:39:50.182" v="3668" actId="1035"/>
          <ac:spMkLst>
            <pc:docMk/>
            <pc:sldMk cId="1185715111" sldId="280"/>
            <ac:spMk id="21" creationId="{7B7E3760-42A9-449B-87B4-AC18E4C8D191}"/>
          </ac:spMkLst>
        </pc:spChg>
        <pc:spChg chg="add mod ord">
          <ac:chgData name="Per Bylund" userId="47c4307fe7e462b0" providerId="LiveId" clId="{B447A30D-BAC2-42E3-BC46-CE167C76064B}" dt="2020-07-15T16:38:17.057" v="3659" actId="14100"/>
          <ac:spMkLst>
            <pc:docMk/>
            <pc:sldMk cId="1185715111" sldId="280"/>
            <ac:spMk id="23" creationId="{15638821-9D68-4742-9B00-537E9CB202F4}"/>
          </ac:spMkLst>
        </pc:spChg>
        <pc:spChg chg="add mod">
          <ac:chgData name="Per Bylund" userId="47c4307fe7e462b0" providerId="LiveId" clId="{B447A30D-BAC2-42E3-BC46-CE167C76064B}" dt="2020-07-15T16:42:43.271" v="3671" actId="14100"/>
          <ac:spMkLst>
            <pc:docMk/>
            <pc:sldMk cId="1185715111" sldId="280"/>
            <ac:spMk id="25" creationId="{FEC7752E-DB2B-4342-9A28-7ED1FA9F8219}"/>
          </ac:spMkLst>
        </pc:spChg>
        <pc:spChg chg="add mod">
          <ac:chgData name="Per Bylund" userId="47c4307fe7e462b0" providerId="LiveId" clId="{B447A30D-BAC2-42E3-BC46-CE167C76064B}" dt="2020-07-15T16:39:34.154" v="3666" actId="2085"/>
          <ac:spMkLst>
            <pc:docMk/>
            <pc:sldMk cId="1185715111" sldId="280"/>
            <ac:spMk id="28" creationId="{AB34AFB0-9EDF-47FA-9250-52153909A5DE}"/>
          </ac:spMkLst>
        </pc:spChg>
        <pc:picChg chg="del">
          <ac:chgData name="Per Bylund" userId="47c4307fe7e462b0" providerId="LiveId" clId="{B447A30D-BAC2-42E3-BC46-CE167C76064B}" dt="2020-07-15T16:28:35.118" v="3368" actId="478"/>
          <ac:picMkLst>
            <pc:docMk/>
            <pc:sldMk cId="1185715111" sldId="280"/>
            <ac:picMk id="4" creationId="{0B79FDD2-C29B-4357-AF74-8FADEE6EBCFD}"/>
          </ac:picMkLst>
        </pc:picChg>
        <pc:picChg chg="add mod">
          <ac:chgData name="Per Bylund" userId="47c4307fe7e462b0" providerId="LiveId" clId="{B447A30D-BAC2-42E3-BC46-CE167C76064B}" dt="2020-07-15T16:28:45.691" v="3371" actId="1076"/>
          <ac:picMkLst>
            <pc:docMk/>
            <pc:sldMk cId="1185715111" sldId="280"/>
            <ac:picMk id="8" creationId="{52D54FB7-FFA3-49C1-85BF-CB4DB3F732FD}"/>
          </ac:picMkLst>
        </pc:picChg>
        <pc:picChg chg="del">
          <ac:chgData name="Per Bylund" userId="47c4307fe7e462b0" providerId="LiveId" clId="{B447A30D-BAC2-42E3-BC46-CE167C76064B}" dt="2020-07-15T16:28:35.118" v="3368" actId="478"/>
          <ac:picMkLst>
            <pc:docMk/>
            <pc:sldMk cId="1185715111" sldId="280"/>
            <ac:picMk id="12" creationId="{30BA8F21-2C65-443E-AE87-15D92E9EDF43}"/>
          </ac:picMkLst>
        </pc:picChg>
        <pc:picChg chg="add del mod">
          <ac:chgData name="Per Bylund" userId="47c4307fe7e462b0" providerId="LiveId" clId="{B447A30D-BAC2-42E3-BC46-CE167C76064B}" dt="2020-07-15T16:31:58.283" v="3394" actId="478"/>
          <ac:picMkLst>
            <pc:docMk/>
            <pc:sldMk cId="1185715111" sldId="280"/>
            <ac:picMk id="19" creationId="{DC886A26-163C-41D7-8481-2E6691BF0290}"/>
          </ac:picMkLst>
        </pc:picChg>
        <pc:picChg chg="del">
          <ac:chgData name="Per Bylund" userId="47c4307fe7e462b0" providerId="LiveId" clId="{B447A30D-BAC2-42E3-BC46-CE167C76064B}" dt="2020-07-15T16:28:35.118" v="3368" actId="478"/>
          <ac:picMkLst>
            <pc:docMk/>
            <pc:sldMk cId="1185715111" sldId="280"/>
            <ac:picMk id="2050" creationId="{2ED588E6-1ACE-43CE-A662-538322553760}"/>
          </ac:picMkLst>
        </pc:picChg>
        <pc:cxnChg chg="del">
          <ac:chgData name="Per Bylund" userId="47c4307fe7e462b0" providerId="LiveId" clId="{B447A30D-BAC2-42E3-BC46-CE167C76064B}" dt="2020-07-15T16:28:35.118" v="3368" actId="478"/>
          <ac:cxnSpMkLst>
            <pc:docMk/>
            <pc:sldMk cId="1185715111" sldId="280"/>
            <ac:cxnSpMk id="7" creationId="{0CE8B62B-4642-4020-8A99-86C04CAB0205}"/>
          </ac:cxnSpMkLst>
        </pc:cxnChg>
        <pc:cxnChg chg="del">
          <ac:chgData name="Per Bylund" userId="47c4307fe7e462b0" providerId="LiveId" clId="{B447A30D-BAC2-42E3-BC46-CE167C76064B}" dt="2020-07-15T16:28:35.118" v="3368" actId="478"/>
          <ac:cxnSpMkLst>
            <pc:docMk/>
            <pc:sldMk cId="1185715111" sldId="280"/>
            <ac:cxnSpMk id="10" creationId="{8C1789B5-ECA6-465C-BCA3-733D9FD6A5E5}"/>
          </ac:cxnSpMkLst>
        </pc:cxnChg>
      </pc:sldChg>
      <pc:sldChg chg="modSp add mod modAnim">
        <pc:chgData name="Per Bylund" userId="47c4307fe7e462b0" providerId="LiveId" clId="{B447A30D-BAC2-42E3-BC46-CE167C76064B}" dt="2020-07-15T18:11:08.489" v="3828" actId="20577"/>
        <pc:sldMkLst>
          <pc:docMk/>
          <pc:sldMk cId="4259230107" sldId="281"/>
        </pc:sldMkLst>
        <pc:spChg chg="mod">
          <ac:chgData name="Per Bylund" userId="47c4307fe7e462b0" providerId="LiveId" clId="{B447A30D-BAC2-42E3-BC46-CE167C76064B}" dt="2020-07-15T18:11:08.489" v="3828" actId="20577"/>
          <ac:spMkLst>
            <pc:docMk/>
            <pc:sldMk cId="4259230107" sldId="281"/>
            <ac:spMk id="3" creationId="{0CB83D8A-ACCD-47AC-92EE-413BDA3CD1F7}"/>
          </ac:spMkLst>
        </pc:spChg>
      </pc:sldChg>
      <pc:sldChg chg="addSp modSp add mod">
        <pc:chgData name="Per Bylund" userId="47c4307fe7e462b0" providerId="LiveId" clId="{B447A30D-BAC2-42E3-BC46-CE167C76064B}" dt="2020-07-15T18:09:00.303" v="3814" actId="20577"/>
        <pc:sldMkLst>
          <pc:docMk/>
          <pc:sldMk cId="689368552" sldId="282"/>
        </pc:sldMkLst>
        <pc:spChg chg="mod">
          <ac:chgData name="Per Bylund" userId="47c4307fe7e462b0" providerId="LiveId" clId="{B447A30D-BAC2-42E3-BC46-CE167C76064B}" dt="2020-07-15T18:08:10.988" v="3806" actId="6549"/>
          <ac:spMkLst>
            <pc:docMk/>
            <pc:sldMk cId="689368552" sldId="282"/>
            <ac:spMk id="3" creationId="{0CB83D8A-ACCD-47AC-92EE-413BDA3CD1F7}"/>
          </ac:spMkLst>
        </pc:spChg>
        <pc:spChg chg="add mod">
          <ac:chgData name="Per Bylund" userId="47c4307fe7e462b0" providerId="LiveId" clId="{B447A30D-BAC2-42E3-BC46-CE167C76064B}" dt="2020-07-15T18:09:00.303" v="3814" actId="20577"/>
          <ac:spMkLst>
            <pc:docMk/>
            <pc:sldMk cId="689368552" sldId="282"/>
            <ac:spMk id="8" creationId="{5DB2E7E9-92BD-4B32-B567-2A536EB2920B}"/>
          </ac:spMkLst>
        </pc:spChg>
        <pc:picChg chg="add mod">
          <ac:chgData name="Per Bylund" userId="47c4307fe7e462b0" providerId="LiveId" clId="{B447A30D-BAC2-42E3-BC46-CE167C76064B}" dt="2020-07-15T18:08:24.768" v="3809" actId="1076"/>
          <ac:picMkLst>
            <pc:docMk/>
            <pc:sldMk cId="689368552" sldId="282"/>
            <ac:picMk id="6" creationId="{9DF3A679-DD5B-4C7F-ADF6-EB699B5B301F}"/>
          </ac:picMkLst>
        </pc:picChg>
      </pc:sldChg>
      <pc:sldChg chg="add modTransition">
        <pc:chgData name="Per Bylund" userId="47c4307fe7e462b0" providerId="LiveId" clId="{B447A30D-BAC2-42E3-BC46-CE167C76064B}" dt="2020-07-16T11:35:55.175" v="5381"/>
        <pc:sldMkLst>
          <pc:docMk/>
          <pc:sldMk cId="378087946" sldId="283"/>
        </pc:sldMkLst>
      </pc:sldChg>
      <pc:sldChg chg="addSp delSp modSp add mod ord modTransition delAnim modAnim">
        <pc:chgData name="Per Bylund" userId="47c4307fe7e462b0" providerId="LiveId" clId="{B447A30D-BAC2-42E3-BC46-CE167C76064B}" dt="2020-07-15T18:43:11.159" v="4351"/>
        <pc:sldMkLst>
          <pc:docMk/>
          <pc:sldMk cId="2143895143" sldId="284"/>
        </pc:sldMkLst>
        <pc:spChg chg="del">
          <ac:chgData name="Per Bylund" userId="47c4307fe7e462b0" providerId="LiveId" clId="{B447A30D-BAC2-42E3-BC46-CE167C76064B}" dt="2020-07-15T18:37:40.412" v="4324" actId="478"/>
          <ac:spMkLst>
            <pc:docMk/>
            <pc:sldMk cId="2143895143" sldId="284"/>
            <ac:spMk id="6" creationId="{7B1FF3D5-4CBA-4101-9D56-FEB5FE6892C1}"/>
          </ac:spMkLst>
        </pc:spChg>
        <pc:spChg chg="add del">
          <ac:chgData name="Per Bylund" userId="47c4307fe7e462b0" providerId="LiveId" clId="{B447A30D-BAC2-42E3-BC46-CE167C76064B}" dt="2020-07-15T18:38:32.495" v="4331"/>
          <ac:spMkLst>
            <pc:docMk/>
            <pc:sldMk cId="2143895143" sldId="284"/>
            <ac:spMk id="8" creationId="{AA4B5FBB-31B0-4163-8AB6-96EDFCF3EBC0}"/>
          </ac:spMkLst>
        </pc:spChg>
        <pc:spChg chg="add del mod">
          <ac:chgData name="Per Bylund" userId="47c4307fe7e462b0" providerId="LiveId" clId="{B447A30D-BAC2-42E3-BC46-CE167C76064B}" dt="2020-07-15T18:38:32.501" v="4333"/>
          <ac:spMkLst>
            <pc:docMk/>
            <pc:sldMk cId="2143895143" sldId="284"/>
            <ac:spMk id="9" creationId="{3232C975-B01E-4C87-BAAB-4C94E92D2233}"/>
          </ac:spMkLst>
        </pc:spChg>
        <pc:spChg chg="add mod">
          <ac:chgData name="Per Bylund" userId="47c4307fe7e462b0" providerId="LiveId" clId="{B447A30D-BAC2-42E3-BC46-CE167C76064B}" dt="2020-07-15T18:41:53.784" v="4347" actId="14100"/>
          <ac:spMkLst>
            <pc:docMk/>
            <pc:sldMk cId="2143895143" sldId="284"/>
            <ac:spMk id="13" creationId="{A87BB16F-6791-4330-96A2-4D0085A2BD52}"/>
          </ac:spMkLst>
        </pc:spChg>
        <pc:spChg chg="add del mod">
          <ac:chgData name="Per Bylund" userId="47c4307fe7e462b0" providerId="LiveId" clId="{B447A30D-BAC2-42E3-BC46-CE167C76064B}" dt="2020-07-15T18:41:56.589" v="4348" actId="478"/>
          <ac:spMkLst>
            <pc:docMk/>
            <pc:sldMk cId="2143895143" sldId="284"/>
            <ac:spMk id="15" creationId="{8EE9366F-C8EC-4768-865D-B56AF719D8A8}"/>
          </ac:spMkLst>
        </pc:spChg>
        <pc:picChg chg="add mod">
          <ac:chgData name="Per Bylund" userId="47c4307fe7e462b0" providerId="LiveId" clId="{B447A30D-BAC2-42E3-BC46-CE167C76064B}" dt="2020-07-15T18:39:06.373" v="4335" actId="732"/>
          <ac:picMkLst>
            <pc:docMk/>
            <pc:sldMk cId="2143895143" sldId="284"/>
            <ac:picMk id="3" creationId="{2C191950-B61F-4F07-AF72-C8B1BD4975D0}"/>
          </ac:picMkLst>
        </pc:picChg>
        <pc:picChg chg="del">
          <ac:chgData name="Per Bylund" userId="47c4307fe7e462b0" providerId="LiveId" clId="{B447A30D-BAC2-42E3-BC46-CE167C76064B}" dt="2020-07-15T18:37:40.412" v="4324" actId="478"/>
          <ac:picMkLst>
            <pc:docMk/>
            <pc:sldMk cId="2143895143" sldId="284"/>
            <ac:picMk id="4" creationId="{0B79FDD2-C29B-4357-AF74-8FADEE6EBCFD}"/>
          </ac:picMkLst>
        </pc:picChg>
        <pc:picChg chg="del">
          <ac:chgData name="Per Bylund" userId="47c4307fe7e462b0" providerId="LiveId" clId="{B447A30D-BAC2-42E3-BC46-CE167C76064B}" dt="2020-07-15T18:37:40.412" v="4324" actId="478"/>
          <ac:picMkLst>
            <pc:docMk/>
            <pc:sldMk cId="2143895143" sldId="284"/>
            <ac:picMk id="12" creationId="{30BA8F21-2C65-443E-AE87-15D92E9EDF43}"/>
          </ac:picMkLst>
        </pc:picChg>
        <pc:picChg chg="del">
          <ac:chgData name="Per Bylund" userId="47c4307fe7e462b0" providerId="LiveId" clId="{B447A30D-BAC2-42E3-BC46-CE167C76064B}" dt="2020-07-15T18:37:24.842" v="4323" actId="478"/>
          <ac:picMkLst>
            <pc:docMk/>
            <pc:sldMk cId="2143895143" sldId="284"/>
            <ac:picMk id="2050" creationId="{2ED588E6-1ACE-43CE-A662-538322553760}"/>
          </ac:picMkLst>
        </pc:picChg>
        <pc:cxnChg chg="del">
          <ac:chgData name="Per Bylund" userId="47c4307fe7e462b0" providerId="LiveId" clId="{B447A30D-BAC2-42E3-BC46-CE167C76064B}" dt="2020-07-15T18:37:40.412" v="4324" actId="478"/>
          <ac:cxnSpMkLst>
            <pc:docMk/>
            <pc:sldMk cId="2143895143" sldId="284"/>
            <ac:cxnSpMk id="7" creationId="{0CE8B62B-4642-4020-8A99-86C04CAB0205}"/>
          </ac:cxnSpMkLst>
        </pc:cxnChg>
        <pc:cxnChg chg="del">
          <ac:chgData name="Per Bylund" userId="47c4307fe7e462b0" providerId="LiveId" clId="{B447A30D-BAC2-42E3-BC46-CE167C76064B}" dt="2020-07-15T18:37:40.412" v="4324" actId="478"/>
          <ac:cxnSpMkLst>
            <pc:docMk/>
            <pc:sldMk cId="2143895143" sldId="284"/>
            <ac:cxnSpMk id="10" creationId="{8C1789B5-ECA6-465C-BCA3-733D9FD6A5E5}"/>
          </ac:cxnSpMkLst>
        </pc:cxnChg>
      </pc:sldChg>
      <pc:sldChg chg="delSp add mod ord modTransition delAnim">
        <pc:chgData name="Per Bylund" userId="47c4307fe7e462b0" providerId="LiveId" clId="{B447A30D-BAC2-42E3-BC46-CE167C76064B}" dt="2020-07-15T18:43:11.159" v="4351"/>
        <pc:sldMkLst>
          <pc:docMk/>
          <pc:sldMk cId="2767677274" sldId="285"/>
        </pc:sldMkLst>
        <pc:spChg chg="del">
          <ac:chgData name="Per Bylund" userId="47c4307fe7e462b0" providerId="LiveId" clId="{B447A30D-BAC2-42E3-BC46-CE167C76064B}" dt="2020-07-15T18:39:58.905" v="4342" actId="478"/>
          <ac:spMkLst>
            <pc:docMk/>
            <pc:sldMk cId="2767677274" sldId="285"/>
            <ac:spMk id="6" creationId="{7B1FF3D5-4CBA-4101-9D56-FEB5FE6892C1}"/>
          </ac:spMkLst>
        </pc:spChg>
      </pc:sldChg>
      <pc:sldChg chg="addSp delSp modSp add mod modAnim">
        <pc:chgData name="Per Bylund" userId="47c4307fe7e462b0" providerId="LiveId" clId="{B447A30D-BAC2-42E3-BC46-CE167C76064B}" dt="2020-07-16T12:03:12.756" v="5801"/>
        <pc:sldMkLst>
          <pc:docMk/>
          <pc:sldMk cId="3760919198" sldId="286"/>
        </pc:sldMkLst>
        <pc:spChg chg="mod">
          <ac:chgData name="Per Bylund" userId="47c4307fe7e462b0" providerId="LiveId" clId="{B447A30D-BAC2-42E3-BC46-CE167C76064B}" dt="2020-07-15T19:16:18.650" v="4995" actId="27636"/>
          <ac:spMkLst>
            <pc:docMk/>
            <pc:sldMk cId="3760919198" sldId="286"/>
            <ac:spMk id="3" creationId="{0CB83D8A-ACCD-47AC-92EE-413BDA3CD1F7}"/>
          </ac:spMkLst>
        </pc:spChg>
        <pc:picChg chg="add del">
          <ac:chgData name="Per Bylund" userId="47c4307fe7e462b0" providerId="LiveId" clId="{B447A30D-BAC2-42E3-BC46-CE167C76064B}" dt="2020-07-15T18:52:47.923" v="4512" actId="22"/>
          <ac:picMkLst>
            <pc:docMk/>
            <pc:sldMk cId="3760919198" sldId="286"/>
            <ac:picMk id="4" creationId="{3E6DA7A3-93F7-424C-AC7F-8CD2744C19CA}"/>
          </ac:picMkLst>
        </pc:picChg>
        <pc:picChg chg="del">
          <ac:chgData name="Per Bylund" userId="47c4307fe7e462b0" providerId="LiveId" clId="{B447A30D-BAC2-42E3-BC46-CE167C76064B}" dt="2020-07-15T18:49:52.848" v="4419" actId="478"/>
          <ac:picMkLst>
            <pc:docMk/>
            <pc:sldMk cId="3760919198" sldId="286"/>
            <ac:picMk id="6" creationId="{89DE9D25-859F-4F4B-B476-1091B0C8C6C5}"/>
          </ac:picMkLst>
        </pc:picChg>
        <pc:picChg chg="add del">
          <ac:chgData name="Per Bylund" userId="47c4307fe7e462b0" providerId="LiveId" clId="{B447A30D-BAC2-42E3-BC46-CE167C76064B}" dt="2020-07-15T18:52:47.923" v="4512" actId="22"/>
          <ac:picMkLst>
            <pc:docMk/>
            <pc:sldMk cId="3760919198" sldId="286"/>
            <ac:picMk id="9" creationId="{7E757AA7-52E5-446B-BE01-25E72BBC6A94}"/>
          </ac:picMkLst>
        </pc:picChg>
        <pc:picChg chg="add mod">
          <ac:chgData name="Per Bylund" userId="47c4307fe7e462b0" providerId="LiveId" clId="{B447A30D-BAC2-42E3-BC46-CE167C76064B}" dt="2020-07-15T19:00:29.169" v="4856" actId="1076"/>
          <ac:picMkLst>
            <pc:docMk/>
            <pc:sldMk cId="3760919198" sldId="286"/>
            <ac:picMk id="11" creationId="{6E8ACC98-81F2-4AE5-9F72-89BF0542D976}"/>
          </ac:picMkLst>
        </pc:picChg>
      </pc:sldChg>
      <pc:sldChg chg="addSp modSp add mod ord">
        <pc:chgData name="Per Bylund" userId="47c4307fe7e462b0" providerId="LiveId" clId="{B447A30D-BAC2-42E3-BC46-CE167C76064B}" dt="2020-07-16T11:57:51.944" v="5795" actId="1035"/>
        <pc:sldMkLst>
          <pc:docMk/>
          <pc:sldMk cId="2090785214" sldId="287"/>
        </pc:sldMkLst>
        <pc:spChg chg="mod">
          <ac:chgData name="Per Bylund" userId="47c4307fe7e462b0" providerId="LiveId" clId="{B447A30D-BAC2-42E3-BC46-CE167C76064B}" dt="2020-07-15T18:58:31.097" v="4793" actId="6549"/>
          <ac:spMkLst>
            <pc:docMk/>
            <pc:sldMk cId="2090785214" sldId="287"/>
            <ac:spMk id="3" creationId="{0CB83D8A-ACCD-47AC-92EE-413BDA3CD1F7}"/>
          </ac:spMkLst>
        </pc:spChg>
        <pc:picChg chg="add mod">
          <ac:chgData name="Per Bylund" userId="47c4307fe7e462b0" providerId="LiveId" clId="{B447A30D-BAC2-42E3-BC46-CE167C76064B}" dt="2020-07-15T18:58:42.004" v="4818" actId="1036"/>
          <ac:picMkLst>
            <pc:docMk/>
            <pc:sldMk cId="2090785214" sldId="287"/>
            <ac:picMk id="4" creationId="{5A1EF983-CAA5-4749-AA52-C8C4A82D3377}"/>
          </ac:picMkLst>
        </pc:picChg>
        <pc:picChg chg="add mod">
          <ac:chgData name="Per Bylund" userId="47c4307fe7e462b0" providerId="LiveId" clId="{B447A30D-BAC2-42E3-BC46-CE167C76064B}" dt="2020-07-16T11:57:51.944" v="5795" actId="1035"/>
          <ac:picMkLst>
            <pc:docMk/>
            <pc:sldMk cId="2090785214" sldId="287"/>
            <ac:picMk id="8" creationId="{F4C0C039-7E3A-45F6-86CD-66B7ECC8B635}"/>
          </ac:picMkLst>
        </pc:picChg>
      </pc:sldChg>
      <pc:sldChg chg="modSp add del mod ord">
        <pc:chgData name="Per Bylund" userId="47c4307fe7e462b0" providerId="LiveId" clId="{B447A30D-BAC2-42E3-BC46-CE167C76064B}" dt="2020-07-16T11:53:59.215" v="5748" actId="2696"/>
        <pc:sldMkLst>
          <pc:docMk/>
          <pc:sldMk cId="3851911875" sldId="288"/>
        </pc:sldMkLst>
        <pc:spChg chg="mod">
          <ac:chgData name="Per Bylund" userId="47c4307fe7e462b0" providerId="LiveId" clId="{B447A30D-BAC2-42E3-BC46-CE167C76064B}" dt="2020-07-15T19:01:10.568" v="4877" actId="6549"/>
          <ac:spMkLst>
            <pc:docMk/>
            <pc:sldMk cId="3851911875" sldId="288"/>
            <ac:spMk id="3" creationId="{0CB83D8A-ACCD-47AC-92EE-413BDA3CD1F7}"/>
          </ac:spMkLst>
        </pc:spChg>
      </pc:sldChg>
      <pc:sldChg chg="addSp delSp modSp add mod">
        <pc:chgData name="Per Bylund" userId="47c4307fe7e462b0" providerId="LiveId" clId="{B447A30D-BAC2-42E3-BC46-CE167C76064B}" dt="2020-07-16T12:03:45.987" v="5803" actId="113"/>
        <pc:sldMkLst>
          <pc:docMk/>
          <pc:sldMk cId="2921480237" sldId="289"/>
        </pc:sldMkLst>
        <pc:spChg chg="mod">
          <ac:chgData name="Per Bylund" userId="47c4307fe7e462b0" providerId="LiveId" clId="{B447A30D-BAC2-42E3-BC46-CE167C76064B}" dt="2020-07-16T12:03:45.987" v="5803" actId="113"/>
          <ac:spMkLst>
            <pc:docMk/>
            <pc:sldMk cId="2921480237" sldId="289"/>
            <ac:spMk id="3" creationId="{0CB83D8A-ACCD-47AC-92EE-413BDA3CD1F7}"/>
          </ac:spMkLst>
        </pc:spChg>
        <pc:picChg chg="add mod">
          <ac:chgData name="Per Bylund" userId="47c4307fe7e462b0" providerId="LiveId" clId="{B447A30D-BAC2-42E3-BC46-CE167C76064B}" dt="2020-07-15T19:29:40.398" v="5378" actId="1076"/>
          <ac:picMkLst>
            <pc:docMk/>
            <pc:sldMk cId="2921480237" sldId="289"/>
            <ac:picMk id="6" creationId="{6D871994-58FA-4246-971C-20E6FAED4E01}"/>
          </ac:picMkLst>
        </pc:picChg>
        <pc:picChg chg="del">
          <ac:chgData name="Per Bylund" userId="47c4307fe7e462b0" providerId="LiveId" clId="{B447A30D-BAC2-42E3-BC46-CE167C76064B}" dt="2020-07-15T19:17:40.860" v="5000" actId="478"/>
          <ac:picMkLst>
            <pc:docMk/>
            <pc:sldMk cId="2921480237" sldId="289"/>
            <ac:picMk id="11" creationId="{6E8ACC98-81F2-4AE5-9F72-89BF0542D976}"/>
          </ac:picMkLst>
        </pc:picChg>
      </pc:sldChg>
      <pc:sldChg chg="addSp modSp add mod">
        <pc:chgData name="Per Bylund" userId="47c4307fe7e462b0" providerId="LiveId" clId="{B447A30D-BAC2-42E3-BC46-CE167C76064B}" dt="2020-07-15T19:29:14.298" v="5372" actId="114"/>
        <pc:sldMkLst>
          <pc:docMk/>
          <pc:sldMk cId="1402561391" sldId="290"/>
        </pc:sldMkLst>
        <pc:spChg chg="mod">
          <ac:chgData name="Per Bylund" userId="47c4307fe7e462b0" providerId="LiveId" clId="{B447A30D-BAC2-42E3-BC46-CE167C76064B}" dt="2020-07-15T19:29:14.298" v="5372" actId="114"/>
          <ac:spMkLst>
            <pc:docMk/>
            <pc:sldMk cId="1402561391" sldId="290"/>
            <ac:spMk id="2" creationId="{9A4F5571-068F-4D0C-87BF-E1AF2AE2F600}"/>
          </ac:spMkLst>
        </pc:spChg>
        <pc:spChg chg="mod">
          <ac:chgData name="Per Bylund" userId="47c4307fe7e462b0" providerId="LiveId" clId="{B447A30D-BAC2-42E3-BC46-CE167C76064B}" dt="2020-07-15T19:28:58.655" v="5370"/>
          <ac:spMkLst>
            <pc:docMk/>
            <pc:sldMk cId="1402561391" sldId="290"/>
            <ac:spMk id="3" creationId="{0CB83D8A-ACCD-47AC-92EE-413BDA3CD1F7}"/>
          </ac:spMkLst>
        </pc:spChg>
        <pc:picChg chg="add mod">
          <ac:chgData name="Per Bylund" userId="47c4307fe7e462b0" providerId="LiveId" clId="{B447A30D-BAC2-42E3-BC46-CE167C76064B}" dt="2020-07-15T19:29:10.577" v="5371" actId="14100"/>
          <ac:picMkLst>
            <pc:docMk/>
            <pc:sldMk cId="1402561391" sldId="290"/>
            <ac:picMk id="4" creationId="{1D2D92CA-50FC-4F2F-9FA4-E8488E2403F6}"/>
          </ac:picMkLst>
        </pc:picChg>
      </pc:sldChg>
      <pc:sldChg chg="add">
        <pc:chgData name="Per Bylund" userId="47c4307fe7e462b0" providerId="LiveId" clId="{B447A30D-BAC2-42E3-BC46-CE167C76064B}" dt="2020-07-15T19:26:49.955" v="5201"/>
        <pc:sldMkLst>
          <pc:docMk/>
          <pc:sldMk cId="3432426722" sldId="291"/>
        </pc:sldMkLst>
      </pc:sldChg>
      <pc:sldChg chg="add">
        <pc:chgData name="Per Bylund" userId="47c4307fe7e462b0" providerId="LiveId" clId="{B447A30D-BAC2-42E3-BC46-CE167C76064B}" dt="2020-07-16T11:49:38.436" v="5472"/>
        <pc:sldMkLst>
          <pc:docMk/>
          <pc:sldMk cId="2377144559" sldId="292"/>
        </pc:sldMkLst>
      </pc:sldChg>
      <pc:sldMasterChg chg="modSp modSldLayout">
        <pc:chgData name="Per Bylund" userId="47c4307fe7e462b0" providerId="LiveId" clId="{B447A30D-BAC2-42E3-BC46-CE167C76064B}" dt="2020-07-13T14:02:18.848" v="39"/>
        <pc:sldMasterMkLst>
          <pc:docMk/>
          <pc:sldMasterMk cId="1853120136" sldId="2147483648"/>
        </pc:sldMasterMkLst>
        <pc:spChg chg="mod">
          <ac:chgData name="Per Bylund" userId="47c4307fe7e462b0" providerId="LiveId" clId="{B447A30D-BAC2-42E3-BC46-CE167C76064B}" dt="2020-07-13T14:02:18.848" v="39"/>
          <ac:spMkLst>
            <pc:docMk/>
            <pc:sldMasterMk cId="1853120136" sldId="2147483648"/>
            <ac:spMk id="2" creationId="{448832C6-6656-404E-B407-0B1CF22389D5}"/>
          </ac:spMkLst>
        </pc:spChg>
        <pc:spChg chg="mod">
          <ac:chgData name="Per Bylund" userId="47c4307fe7e462b0" providerId="LiveId" clId="{B447A30D-BAC2-42E3-BC46-CE167C76064B}" dt="2020-07-13T14:02:18.848" v="39"/>
          <ac:spMkLst>
            <pc:docMk/>
            <pc:sldMasterMk cId="1853120136" sldId="2147483648"/>
            <ac:spMk id="3" creationId="{A2603EF8-805C-4C3A-AC7D-F5614393B39C}"/>
          </ac:spMkLst>
        </pc:spChg>
        <pc:spChg chg="mod">
          <ac:chgData name="Per Bylund" userId="47c4307fe7e462b0" providerId="LiveId" clId="{B447A30D-BAC2-42E3-BC46-CE167C76064B}" dt="2020-07-13T14:02:18.848" v="39"/>
          <ac:spMkLst>
            <pc:docMk/>
            <pc:sldMasterMk cId="1853120136" sldId="2147483648"/>
            <ac:spMk id="4" creationId="{9A238307-8DFE-4FC3-A135-73FFBA3A0C2A}"/>
          </ac:spMkLst>
        </pc:spChg>
        <pc:spChg chg="mod">
          <ac:chgData name="Per Bylund" userId="47c4307fe7e462b0" providerId="LiveId" clId="{B447A30D-BAC2-42E3-BC46-CE167C76064B}" dt="2020-07-13T14:02:18.848" v="39"/>
          <ac:spMkLst>
            <pc:docMk/>
            <pc:sldMasterMk cId="1853120136" sldId="2147483648"/>
            <ac:spMk id="5" creationId="{1C27FC68-B78F-4BE2-9609-3996388F8710}"/>
          </ac:spMkLst>
        </pc:spChg>
        <pc:spChg chg="mod">
          <ac:chgData name="Per Bylund" userId="47c4307fe7e462b0" providerId="LiveId" clId="{B447A30D-BAC2-42E3-BC46-CE167C76064B}" dt="2020-07-13T14:02:18.848" v="39"/>
          <ac:spMkLst>
            <pc:docMk/>
            <pc:sldMasterMk cId="1853120136" sldId="2147483648"/>
            <ac:spMk id="6" creationId="{8E5DABE9-2DF0-4434-8DF4-63EC172A7DD2}"/>
          </ac:spMkLst>
        </pc:spChg>
        <pc:sldLayoutChg chg="modSp">
          <pc:chgData name="Per Bylund" userId="47c4307fe7e462b0" providerId="LiveId" clId="{B447A30D-BAC2-42E3-BC46-CE167C76064B}" dt="2020-07-13T14:02:18.848" v="39"/>
          <pc:sldLayoutMkLst>
            <pc:docMk/>
            <pc:sldMasterMk cId="1853120136" sldId="2147483648"/>
            <pc:sldLayoutMk cId="4103774571" sldId="2147483649"/>
          </pc:sldLayoutMkLst>
          <pc:spChg chg="mod">
            <ac:chgData name="Per Bylund" userId="47c4307fe7e462b0" providerId="LiveId" clId="{B447A30D-BAC2-42E3-BC46-CE167C76064B}" dt="2020-07-13T14:02:18.848" v="39"/>
            <ac:spMkLst>
              <pc:docMk/>
              <pc:sldMasterMk cId="1853120136" sldId="2147483648"/>
              <pc:sldLayoutMk cId="4103774571" sldId="2147483649"/>
              <ac:spMk id="2" creationId="{BA189488-F695-4C17-841A-0DA30CF85AA1}"/>
            </ac:spMkLst>
          </pc:spChg>
          <pc:spChg chg="mod">
            <ac:chgData name="Per Bylund" userId="47c4307fe7e462b0" providerId="LiveId" clId="{B447A30D-BAC2-42E3-BC46-CE167C76064B}" dt="2020-07-13T14:02:18.848" v="39"/>
            <ac:spMkLst>
              <pc:docMk/>
              <pc:sldMasterMk cId="1853120136" sldId="2147483648"/>
              <pc:sldLayoutMk cId="4103774571" sldId="2147483649"/>
              <ac:spMk id="3" creationId="{A441B9FF-242C-4B0D-BA3D-BEC74D3CBEA7}"/>
            </ac:spMkLst>
          </pc:spChg>
        </pc:sldLayoutChg>
        <pc:sldLayoutChg chg="modSp">
          <pc:chgData name="Per Bylund" userId="47c4307fe7e462b0" providerId="LiveId" clId="{B447A30D-BAC2-42E3-BC46-CE167C76064B}" dt="2020-07-13T14:02:18.848" v="39"/>
          <pc:sldLayoutMkLst>
            <pc:docMk/>
            <pc:sldMasterMk cId="1853120136" sldId="2147483648"/>
            <pc:sldLayoutMk cId="1265745339" sldId="2147483651"/>
          </pc:sldLayoutMkLst>
          <pc:spChg chg="mod">
            <ac:chgData name="Per Bylund" userId="47c4307fe7e462b0" providerId="LiveId" clId="{B447A30D-BAC2-42E3-BC46-CE167C76064B}" dt="2020-07-13T14:02:18.848" v="39"/>
            <ac:spMkLst>
              <pc:docMk/>
              <pc:sldMasterMk cId="1853120136" sldId="2147483648"/>
              <pc:sldLayoutMk cId="1265745339" sldId="2147483651"/>
              <ac:spMk id="2" creationId="{5C0AD48B-9F3E-45E4-BBDB-1E3D552ECDAC}"/>
            </ac:spMkLst>
          </pc:spChg>
          <pc:spChg chg="mod">
            <ac:chgData name="Per Bylund" userId="47c4307fe7e462b0" providerId="LiveId" clId="{B447A30D-BAC2-42E3-BC46-CE167C76064B}" dt="2020-07-13T14:02:18.848" v="39"/>
            <ac:spMkLst>
              <pc:docMk/>
              <pc:sldMasterMk cId="1853120136" sldId="2147483648"/>
              <pc:sldLayoutMk cId="1265745339" sldId="2147483651"/>
              <ac:spMk id="3" creationId="{FF969A36-6E10-4A56-B92C-798C56FB29D6}"/>
            </ac:spMkLst>
          </pc:spChg>
        </pc:sldLayoutChg>
        <pc:sldLayoutChg chg="modSp">
          <pc:chgData name="Per Bylund" userId="47c4307fe7e462b0" providerId="LiveId" clId="{B447A30D-BAC2-42E3-BC46-CE167C76064B}" dt="2020-07-13T14:02:18.848" v="39"/>
          <pc:sldLayoutMkLst>
            <pc:docMk/>
            <pc:sldMasterMk cId="1853120136" sldId="2147483648"/>
            <pc:sldLayoutMk cId="1258338407" sldId="2147483652"/>
          </pc:sldLayoutMkLst>
          <pc:spChg chg="mod">
            <ac:chgData name="Per Bylund" userId="47c4307fe7e462b0" providerId="LiveId" clId="{B447A30D-BAC2-42E3-BC46-CE167C76064B}" dt="2020-07-13T14:02:18.848" v="39"/>
            <ac:spMkLst>
              <pc:docMk/>
              <pc:sldMasterMk cId="1853120136" sldId="2147483648"/>
              <pc:sldLayoutMk cId="1258338407" sldId="2147483652"/>
              <ac:spMk id="3" creationId="{54A020FB-5837-43EA-A810-16C85DD5D6B8}"/>
            </ac:spMkLst>
          </pc:spChg>
          <pc:spChg chg="mod">
            <ac:chgData name="Per Bylund" userId="47c4307fe7e462b0" providerId="LiveId" clId="{B447A30D-BAC2-42E3-BC46-CE167C76064B}" dt="2020-07-13T14:02:18.848" v="39"/>
            <ac:spMkLst>
              <pc:docMk/>
              <pc:sldMasterMk cId="1853120136" sldId="2147483648"/>
              <pc:sldLayoutMk cId="1258338407" sldId="2147483652"/>
              <ac:spMk id="4" creationId="{2F059395-97E7-47F1-BA51-A5B67BB20392}"/>
            </ac:spMkLst>
          </pc:spChg>
        </pc:sldLayoutChg>
        <pc:sldLayoutChg chg="modSp">
          <pc:chgData name="Per Bylund" userId="47c4307fe7e462b0" providerId="LiveId" clId="{B447A30D-BAC2-42E3-BC46-CE167C76064B}" dt="2020-07-13T14:02:18.848" v="39"/>
          <pc:sldLayoutMkLst>
            <pc:docMk/>
            <pc:sldMasterMk cId="1853120136" sldId="2147483648"/>
            <pc:sldLayoutMk cId="2048528076" sldId="2147483653"/>
          </pc:sldLayoutMkLst>
          <pc:spChg chg="mod">
            <ac:chgData name="Per Bylund" userId="47c4307fe7e462b0" providerId="LiveId" clId="{B447A30D-BAC2-42E3-BC46-CE167C76064B}" dt="2020-07-13T14:02:18.848" v="39"/>
            <ac:spMkLst>
              <pc:docMk/>
              <pc:sldMasterMk cId="1853120136" sldId="2147483648"/>
              <pc:sldLayoutMk cId="2048528076" sldId="2147483653"/>
              <ac:spMk id="2" creationId="{551B7DEC-8599-4E10-96C7-555F734E3238}"/>
            </ac:spMkLst>
          </pc:spChg>
          <pc:spChg chg="mod">
            <ac:chgData name="Per Bylund" userId="47c4307fe7e462b0" providerId="LiveId" clId="{B447A30D-BAC2-42E3-BC46-CE167C76064B}" dt="2020-07-13T14:02:18.848" v="39"/>
            <ac:spMkLst>
              <pc:docMk/>
              <pc:sldMasterMk cId="1853120136" sldId="2147483648"/>
              <pc:sldLayoutMk cId="2048528076" sldId="2147483653"/>
              <ac:spMk id="3" creationId="{DDE7D650-E6D3-4BD0-BC99-A06F1D42CFD3}"/>
            </ac:spMkLst>
          </pc:spChg>
          <pc:spChg chg="mod">
            <ac:chgData name="Per Bylund" userId="47c4307fe7e462b0" providerId="LiveId" clId="{B447A30D-BAC2-42E3-BC46-CE167C76064B}" dt="2020-07-13T14:02:18.848" v="39"/>
            <ac:spMkLst>
              <pc:docMk/>
              <pc:sldMasterMk cId="1853120136" sldId="2147483648"/>
              <pc:sldLayoutMk cId="2048528076" sldId="2147483653"/>
              <ac:spMk id="4" creationId="{DC690722-E7BA-4BCE-AED5-037099938F8D}"/>
            </ac:spMkLst>
          </pc:spChg>
          <pc:spChg chg="mod">
            <ac:chgData name="Per Bylund" userId="47c4307fe7e462b0" providerId="LiveId" clId="{B447A30D-BAC2-42E3-BC46-CE167C76064B}" dt="2020-07-13T14:02:18.848" v="39"/>
            <ac:spMkLst>
              <pc:docMk/>
              <pc:sldMasterMk cId="1853120136" sldId="2147483648"/>
              <pc:sldLayoutMk cId="2048528076" sldId="2147483653"/>
              <ac:spMk id="5" creationId="{8265C9F9-9959-44CE-B066-86E3A19E024A}"/>
            </ac:spMkLst>
          </pc:spChg>
          <pc:spChg chg="mod">
            <ac:chgData name="Per Bylund" userId="47c4307fe7e462b0" providerId="LiveId" clId="{B447A30D-BAC2-42E3-BC46-CE167C76064B}" dt="2020-07-13T14:02:18.848" v="39"/>
            <ac:spMkLst>
              <pc:docMk/>
              <pc:sldMasterMk cId="1853120136" sldId="2147483648"/>
              <pc:sldLayoutMk cId="2048528076" sldId="2147483653"/>
              <ac:spMk id="6" creationId="{C57A1645-934C-4FF4-A8C3-2F4C90CDC98C}"/>
            </ac:spMkLst>
          </pc:spChg>
        </pc:sldLayoutChg>
        <pc:sldLayoutChg chg="modSp">
          <pc:chgData name="Per Bylund" userId="47c4307fe7e462b0" providerId="LiveId" clId="{B447A30D-BAC2-42E3-BC46-CE167C76064B}" dt="2020-07-13T14:02:18.848" v="39"/>
          <pc:sldLayoutMkLst>
            <pc:docMk/>
            <pc:sldMasterMk cId="1853120136" sldId="2147483648"/>
            <pc:sldLayoutMk cId="1683133456" sldId="2147483656"/>
          </pc:sldLayoutMkLst>
          <pc:spChg chg="mod">
            <ac:chgData name="Per Bylund" userId="47c4307fe7e462b0" providerId="LiveId" clId="{B447A30D-BAC2-42E3-BC46-CE167C76064B}" dt="2020-07-13T14:02:18.848" v="39"/>
            <ac:spMkLst>
              <pc:docMk/>
              <pc:sldMasterMk cId="1853120136" sldId="2147483648"/>
              <pc:sldLayoutMk cId="1683133456" sldId="2147483656"/>
              <ac:spMk id="2" creationId="{AC8D2893-3269-4B00-B706-9BEBDCA40C1F}"/>
            </ac:spMkLst>
          </pc:spChg>
          <pc:spChg chg="mod">
            <ac:chgData name="Per Bylund" userId="47c4307fe7e462b0" providerId="LiveId" clId="{B447A30D-BAC2-42E3-BC46-CE167C76064B}" dt="2020-07-13T14:02:18.848" v="39"/>
            <ac:spMkLst>
              <pc:docMk/>
              <pc:sldMasterMk cId="1853120136" sldId="2147483648"/>
              <pc:sldLayoutMk cId="1683133456" sldId="2147483656"/>
              <ac:spMk id="3" creationId="{3830D044-EF9D-45BA-9F6B-F87C52BC355F}"/>
            </ac:spMkLst>
          </pc:spChg>
          <pc:spChg chg="mod">
            <ac:chgData name="Per Bylund" userId="47c4307fe7e462b0" providerId="LiveId" clId="{B447A30D-BAC2-42E3-BC46-CE167C76064B}" dt="2020-07-13T14:02:18.848" v="39"/>
            <ac:spMkLst>
              <pc:docMk/>
              <pc:sldMasterMk cId="1853120136" sldId="2147483648"/>
              <pc:sldLayoutMk cId="1683133456" sldId="2147483656"/>
              <ac:spMk id="4" creationId="{BE682D2A-A664-4F6A-8784-12068413642B}"/>
            </ac:spMkLst>
          </pc:spChg>
        </pc:sldLayoutChg>
        <pc:sldLayoutChg chg="modSp">
          <pc:chgData name="Per Bylund" userId="47c4307fe7e462b0" providerId="LiveId" clId="{B447A30D-BAC2-42E3-BC46-CE167C76064B}" dt="2020-07-13T14:02:18.848" v="39"/>
          <pc:sldLayoutMkLst>
            <pc:docMk/>
            <pc:sldMasterMk cId="1853120136" sldId="2147483648"/>
            <pc:sldLayoutMk cId="214292418" sldId="2147483657"/>
          </pc:sldLayoutMkLst>
          <pc:spChg chg="mod">
            <ac:chgData name="Per Bylund" userId="47c4307fe7e462b0" providerId="LiveId" clId="{B447A30D-BAC2-42E3-BC46-CE167C76064B}" dt="2020-07-13T14:02:18.848" v="39"/>
            <ac:spMkLst>
              <pc:docMk/>
              <pc:sldMasterMk cId="1853120136" sldId="2147483648"/>
              <pc:sldLayoutMk cId="214292418" sldId="2147483657"/>
              <ac:spMk id="2" creationId="{99264889-B386-4665-81DA-DD6DA82B3194}"/>
            </ac:spMkLst>
          </pc:spChg>
          <pc:spChg chg="mod">
            <ac:chgData name="Per Bylund" userId="47c4307fe7e462b0" providerId="LiveId" clId="{B447A30D-BAC2-42E3-BC46-CE167C76064B}" dt="2020-07-13T14:02:18.848" v="39"/>
            <ac:spMkLst>
              <pc:docMk/>
              <pc:sldMasterMk cId="1853120136" sldId="2147483648"/>
              <pc:sldLayoutMk cId="214292418" sldId="2147483657"/>
              <ac:spMk id="3" creationId="{E0459C40-BAC9-4555-BBEF-BD60E9EBF2AB}"/>
            </ac:spMkLst>
          </pc:spChg>
          <pc:spChg chg="mod">
            <ac:chgData name="Per Bylund" userId="47c4307fe7e462b0" providerId="LiveId" clId="{B447A30D-BAC2-42E3-BC46-CE167C76064B}" dt="2020-07-13T14:02:18.848" v="39"/>
            <ac:spMkLst>
              <pc:docMk/>
              <pc:sldMasterMk cId="1853120136" sldId="2147483648"/>
              <pc:sldLayoutMk cId="214292418" sldId="2147483657"/>
              <ac:spMk id="4" creationId="{638DC79F-7136-43B4-8F8E-77D6794B19CD}"/>
            </ac:spMkLst>
          </pc:spChg>
        </pc:sldLayoutChg>
        <pc:sldLayoutChg chg="modSp">
          <pc:chgData name="Per Bylund" userId="47c4307fe7e462b0" providerId="LiveId" clId="{B447A30D-BAC2-42E3-BC46-CE167C76064B}" dt="2020-07-13T14:02:18.848" v="39"/>
          <pc:sldLayoutMkLst>
            <pc:docMk/>
            <pc:sldMasterMk cId="1853120136" sldId="2147483648"/>
            <pc:sldLayoutMk cId="936201749" sldId="2147483659"/>
          </pc:sldLayoutMkLst>
          <pc:spChg chg="mod">
            <ac:chgData name="Per Bylund" userId="47c4307fe7e462b0" providerId="LiveId" clId="{B447A30D-BAC2-42E3-BC46-CE167C76064B}" dt="2020-07-13T14:02:18.848" v="39"/>
            <ac:spMkLst>
              <pc:docMk/>
              <pc:sldMasterMk cId="1853120136" sldId="2147483648"/>
              <pc:sldLayoutMk cId="936201749" sldId="2147483659"/>
              <ac:spMk id="2" creationId="{316D33BB-84E0-4823-AFFC-0F1C7913990F}"/>
            </ac:spMkLst>
          </pc:spChg>
          <pc:spChg chg="mod">
            <ac:chgData name="Per Bylund" userId="47c4307fe7e462b0" providerId="LiveId" clId="{B447A30D-BAC2-42E3-BC46-CE167C76064B}" dt="2020-07-13T14:02:18.848" v="39"/>
            <ac:spMkLst>
              <pc:docMk/>
              <pc:sldMasterMk cId="1853120136" sldId="2147483648"/>
              <pc:sldLayoutMk cId="936201749" sldId="2147483659"/>
              <ac:spMk id="3" creationId="{251ED18C-15E1-4490-8364-31636A9294E0}"/>
            </ac:spMkLst>
          </pc:spChg>
        </pc:sldLayoutChg>
      </pc:sldMaster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7-22T00:24:41.746"/>
    </inkml:context>
    <inkml:brush xml:id="br0">
      <inkml:brushProperty name="width" value="0.05" units="cm"/>
      <inkml:brushProperty name="height" value="0.05" units="cm"/>
      <inkml:brushProperty name="ignorePressure" value="1"/>
    </inkml:brush>
  </inkml:definitions>
  <inkml:trace contextRef="#ctx0" brushRef="#br0">0 1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07181D-BD83-4314-8F2F-5627B280C32B}" type="datetimeFigureOut">
              <a:rPr lang="en-US" smtClean="0"/>
              <a:t>7/27/2022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0EF500-107B-45A6-90B1-5D4274C3034B}" type="slidenum">
              <a:rPr lang="en-US" smtClean="0"/>
              <a:t>‹#›</a:t>
            </a:fld>
            <a:endParaRPr lang="en-US"/>
          </a:p>
        </p:txBody>
      </p:sp>
    </p:spTree>
    <p:extLst>
      <p:ext uri="{BB962C8B-B14F-4D97-AF65-F5344CB8AC3E}">
        <p14:creationId xmlns:p14="http://schemas.microsoft.com/office/powerpoint/2010/main" val="700444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ACD9AF9-39DA-48F9-A50A-E30523030E56}" type="datetime1">
              <a:rPr lang="en-US" smtClean="0"/>
              <a:t>7/27/2022</a:t>
            </a:fld>
            <a:endParaRPr lang="en-US"/>
          </a:p>
        </p:txBody>
      </p:sp>
      <p:sp>
        <p:nvSpPr>
          <p:cNvPr id="5" name="Footer Placeholder 4"/>
          <p:cNvSpPr>
            <a:spLocks noGrp="1"/>
          </p:cNvSpPr>
          <p:nvPr>
            <p:ph type="ftr" sz="quarter" idx="11"/>
          </p:nvPr>
        </p:nvSpPr>
        <p:spPr/>
        <p:txBody>
          <a:bodyPr/>
          <a:lstStyle/>
          <a:p>
            <a:r>
              <a:rPr lang="en-US"/>
              <a:t>Mises University. "The True Cost of Regulations." 7/27/2022</a:t>
            </a:r>
          </a:p>
        </p:txBody>
      </p:sp>
      <p:sp>
        <p:nvSpPr>
          <p:cNvPr id="6" name="Slide Number Placeholder 5"/>
          <p:cNvSpPr>
            <a:spLocks noGrp="1"/>
          </p:cNvSpPr>
          <p:nvPr>
            <p:ph type="sldNum" sz="quarter" idx="12"/>
          </p:nvPr>
        </p:nvSpPr>
        <p:spPr/>
        <p:txBody>
          <a:bodyPr/>
          <a:lstStyle/>
          <a:p>
            <a:fld id="{FFD27981-D5F9-464D-8340-EFE31A83F739}" type="slidenum">
              <a:rPr lang="en-US" smtClean="0"/>
              <a:t>‹#›</a:t>
            </a:fld>
            <a:endParaRPr lang="en-US"/>
          </a:p>
        </p:txBody>
      </p:sp>
    </p:spTree>
    <p:extLst>
      <p:ext uri="{BB962C8B-B14F-4D97-AF65-F5344CB8AC3E}">
        <p14:creationId xmlns:p14="http://schemas.microsoft.com/office/powerpoint/2010/main" val="2250123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F1290F-F399-423E-97FE-66519BC1EAEA}" type="datetime1">
              <a:rPr lang="en-US" smtClean="0"/>
              <a:t>7/27/2022</a:t>
            </a:fld>
            <a:endParaRPr lang="en-US"/>
          </a:p>
        </p:txBody>
      </p:sp>
      <p:sp>
        <p:nvSpPr>
          <p:cNvPr id="5" name="Footer Placeholder 4"/>
          <p:cNvSpPr>
            <a:spLocks noGrp="1"/>
          </p:cNvSpPr>
          <p:nvPr>
            <p:ph type="ftr" sz="quarter" idx="11"/>
          </p:nvPr>
        </p:nvSpPr>
        <p:spPr/>
        <p:txBody>
          <a:bodyPr/>
          <a:lstStyle/>
          <a:p>
            <a:r>
              <a:rPr lang="en-US"/>
              <a:t>Mises University. "The True Cost of Regulations." 7/27/2022</a:t>
            </a:r>
          </a:p>
        </p:txBody>
      </p:sp>
      <p:sp>
        <p:nvSpPr>
          <p:cNvPr id="6" name="Slide Number Placeholder 5"/>
          <p:cNvSpPr>
            <a:spLocks noGrp="1"/>
          </p:cNvSpPr>
          <p:nvPr>
            <p:ph type="sldNum" sz="quarter" idx="12"/>
          </p:nvPr>
        </p:nvSpPr>
        <p:spPr/>
        <p:txBody>
          <a:bodyPr/>
          <a:lstStyle/>
          <a:p>
            <a:fld id="{FFD27981-D5F9-464D-8340-EFE31A83F739}" type="slidenum">
              <a:rPr lang="en-US" smtClean="0"/>
              <a:t>‹#›</a:t>
            </a:fld>
            <a:endParaRPr lang="en-US"/>
          </a:p>
        </p:txBody>
      </p:sp>
    </p:spTree>
    <p:extLst>
      <p:ext uri="{BB962C8B-B14F-4D97-AF65-F5344CB8AC3E}">
        <p14:creationId xmlns:p14="http://schemas.microsoft.com/office/powerpoint/2010/main" val="443352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7D973B-9CBF-4FC0-A29A-79F974531CC8}" type="datetime1">
              <a:rPr lang="en-US" smtClean="0"/>
              <a:t>7/27/2022</a:t>
            </a:fld>
            <a:endParaRPr lang="en-US"/>
          </a:p>
        </p:txBody>
      </p:sp>
      <p:sp>
        <p:nvSpPr>
          <p:cNvPr id="5" name="Footer Placeholder 4"/>
          <p:cNvSpPr>
            <a:spLocks noGrp="1"/>
          </p:cNvSpPr>
          <p:nvPr>
            <p:ph type="ftr" sz="quarter" idx="11"/>
          </p:nvPr>
        </p:nvSpPr>
        <p:spPr/>
        <p:txBody>
          <a:bodyPr/>
          <a:lstStyle/>
          <a:p>
            <a:r>
              <a:rPr lang="en-US"/>
              <a:t>Mises University. "The True Cost of Regulations." 7/27/2022</a:t>
            </a:r>
          </a:p>
        </p:txBody>
      </p:sp>
      <p:sp>
        <p:nvSpPr>
          <p:cNvPr id="6" name="Slide Number Placeholder 5"/>
          <p:cNvSpPr>
            <a:spLocks noGrp="1"/>
          </p:cNvSpPr>
          <p:nvPr>
            <p:ph type="sldNum" sz="quarter" idx="12"/>
          </p:nvPr>
        </p:nvSpPr>
        <p:spPr/>
        <p:txBody>
          <a:bodyPr/>
          <a:lstStyle/>
          <a:p>
            <a:fld id="{FFD27981-D5F9-464D-8340-EFE31A83F739}" type="slidenum">
              <a:rPr lang="en-US" smtClean="0"/>
              <a:t>‹#›</a:t>
            </a:fld>
            <a:endParaRPr lang="en-US"/>
          </a:p>
        </p:txBody>
      </p:sp>
    </p:spTree>
    <p:extLst>
      <p:ext uri="{BB962C8B-B14F-4D97-AF65-F5344CB8AC3E}">
        <p14:creationId xmlns:p14="http://schemas.microsoft.com/office/powerpoint/2010/main" val="3986709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9D5D6B-591E-41CD-B4AA-C6F84660350B}" type="datetime1">
              <a:rPr lang="en-US" smtClean="0"/>
              <a:t>7/27/2022</a:t>
            </a:fld>
            <a:endParaRPr lang="en-US"/>
          </a:p>
        </p:txBody>
      </p:sp>
      <p:sp>
        <p:nvSpPr>
          <p:cNvPr id="5" name="Footer Placeholder 4"/>
          <p:cNvSpPr>
            <a:spLocks noGrp="1"/>
          </p:cNvSpPr>
          <p:nvPr>
            <p:ph type="ftr" sz="quarter" idx="11"/>
          </p:nvPr>
        </p:nvSpPr>
        <p:spPr/>
        <p:txBody>
          <a:bodyPr/>
          <a:lstStyle/>
          <a:p>
            <a:r>
              <a:rPr lang="en-US"/>
              <a:t>Mises University. "The True Cost of Regulations." 7/27/2022</a:t>
            </a:r>
          </a:p>
        </p:txBody>
      </p:sp>
      <p:sp>
        <p:nvSpPr>
          <p:cNvPr id="6" name="Slide Number Placeholder 5"/>
          <p:cNvSpPr>
            <a:spLocks noGrp="1"/>
          </p:cNvSpPr>
          <p:nvPr>
            <p:ph type="sldNum" sz="quarter" idx="12"/>
          </p:nvPr>
        </p:nvSpPr>
        <p:spPr/>
        <p:txBody>
          <a:bodyPr/>
          <a:lstStyle/>
          <a:p>
            <a:fld id="{FFD27981-D5F9-464D-8340-EFE31A83F739}" type="slidenum">
              <a:rPr lang="en-US" smtClean="0"/>
              <a:t>‹#›</a:t>
            </a:fld>
            <a:endParaRPr lang="en-US"/>
          </a:p>
        </p:txBody>
      </p:sp>
    </p:spTree>
    <p:extLst>
      <p:ext uri="{BB962C8B-B14F-4D97-AF65-F5344CB8AC3E}">
        <p14:creationId xmlns:p14="http://schemas.microsoft.com/office/powerpoint/2010/main" val="540203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C5A454-5C91-48AD-82A5-722046CA7C8E}" type="datetime1">
              <a:rPr lang="en-US" smtClean="0"/>
              <a:t>7/27/2022</a:t>
            </a:fld>
            <a:endParaRPr lang="en-US"/>
          </a:p>
        </p:txBody>
      </p:sp>
      <p:sp>
        <p:nvSpPr>
          <p:cNvPr id="5" name="Footer Placeholder 4"/>
          <p:cNvSpPr>
            <a:spLocks noGrp="1"/>
          </p:cNvSpPr>
          <p:nvPr>
            <p:ph type="ftr" sz="quarter" idx="11"/>
          </p:nvPr>
        </p:nvSpPr>
        <p:spPr/>
        <p:txBody>
          <a:bodyPr/>
          <a:lstStyle/>
          <a:p>
            <a:r>
              <a:rPr lang="en-US"/>
              <a:t>Mises University. "The True Cost of Regulations." 7/27/2022</a:t>
            </a:r>
          </a:p>
        </p:txBody>
      </p:sp>
      <p:sp>
        <p:nvSpPr>
          <p:cNvPr id="6" name="Slide Number Placeholder 5"/>
          <p:cNvSpPr>
            <a:spLocks noGrp="1"/>
          </p:cNvSpPr>
          <p:nvPr>
            <p:ph type="sldNum" sz="quarter" idx="12"/>
          </p:nvPr>
        </p:nvSpPr>
        <p:spPr/>
        <p:txBody>
          <a:bodyPr/>
          <a:lstStyle/>
          <a:p>
            <a:fld id="{FFD27981-D5F9-464D-8340-EFE31A83F739}" type="slidenum">
              <a:rPr lang="en-US" smtClean="0"/>
              <a:t>‹#›</a:t>
            </a:fld>
            <a:endParaRPr lang="en-US"/>
          </a:p>
        </p:txBody>
      </p:sp>
    </p:spTree>
    <p:extLst>
      <p:ext uri="{BB962C8B-B14F-4D97-AF65-F5344CB8AC3E}">
        <p14:creationId xmlns:p14="http://schemas.microsoft.com/office/powerpoint/2010/main" val="637125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6420A2-ADF9-4170-B7D5-B017274684C7}" type="datetime1">
              <a:rPr lang="en-US" smtClean="0"/>
              <a:t>7/27/2022</a:t>
            </a:fld>
            <a:endParaRPr lang="en-US"/>
          </a:p>
        </p:txBody>
      </p:sp>
      <p:sp>
        <p:nvSpPr>
          <p:cNvPr id="6" name="Footer Placeholder 5"/>
          <p:cNvSpPr>
            <a:spLocks noGrp="1"/>
          </p:cNvSpPr>
          <p:nvPr>
            <p:ph type="ftr" sz="quarter" idx="11"/>
          </p:nvPr>
        </p:nvSpPr>
        <p:spPr/>
        <p:txBody>
          <a:bodyPr/>
          <a:lstStyle/>
          <a:p>
            <a:r>
              <a:rPr lang="en-US"/>
              <a:t>Mises University. "The True Cost of Regulations." 7/27/2022</a:t>
            </a:r>
          </a:p>
        </p:txBody>
      </p:sp>
      <p:sp>
        <p:nvSpPr>
          <p:cNvPr id="7" name="Slide Number Placeholder 6"/>
          <p:cNvSpPr>
            <a:spLocks noGrp="1"/>
          </p:cNvSpPr>
          <p:nvPr>
            <p:ph type="sldNum" sz="quarter" idx="12"/>
          </p:nvPr>
        </p:nvSpPr>
        <p:spPr/>
        <p:txBody>
          <a:bodyPr/>
          <a:lstStyle/>
          <a:p>
            <a:fld id="{FFD27981-D5F9-464D-8340-EFE31A83F739}" type="slidenum">
              <a:rPr lang="en-US" smtClean="0"/>
              <a:t>‹#›</a:t>
            </a:fld>
            <a:endParaRPr lang="en-US"/>
          </a:p>
        </p:txBody>
      </p:sp>
    </p:spTree>
    <p:extLst>
      <p:ext uri="{BB962C8B-B14F-4D97-AF65-F5344CB8AC3E}">
        <p14:creationId xmlns:p14="http://schemas.microsoft.com/office/powerpoint/2010/main" val="679798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D4A37ED-C7F9-4C47-A5B7-3A86215656F6}" type="datetime1">
              <a:rPr lang="en-US" smtClean="0"/>
              <a:t>7/27/2022</a:t>
            </a:fld>
            <a:endParaRPr lang="en-US"/>
          </a:p>
        </p:txBody>
      </p:sp>
      <p:sp>
        <p:nvSpPr>
          <p:cNvPr id="8" name="Footer Placeholder 7"/>
          <p:cNvSpPr>
            <a:spLocks noGrp="1"/>
          </p:cNvSpPr>
          <p:nvPr>
            <p:ph type="ftr" sz="quarter" idx="11"/>
          </p:nvPr>
        </p:nvSpPr>
        <p:spPr/>
        <p:txBody>
          <a:bodyPr/>
          <a:lstStyle/>
          <a:p>
            <a:r>
              <a:rPr lang="en-US"/>
              <a:t>Mises University. "The True Cost of Regulations." 7/27/2022</a:t>
            </a:r>
          </a:p>
        </p:txBody>
      </p:sp>
      <p:sp>
        <p:nvSpPr>
          <p:cNvPr id="9" name="Slide Number Placeholder 8"/>
          <p:cNvSpPr>
            <a:spLocks noGrp="1"/>
          </p:cNvSpPr>
          <p:nvPr>
            <p:ph type="sldNum" sz="quarter" idx="12"/>
          </p:nvPr>
        </p:nvSpPr>
        <p:spPr/>
        <p:txBody>
          <a:bodyPr/>
          <a:lstStyle/>
          <a:p>
            <a:fld id="{FFD27981-D5F9-464D-8340-EFE31A83F739}" type="slidenum">
              <a:rPr lang="en-US" smtClean="0"/>
              <a:t>‹#›</a:t>
            </a:fld>
            <a:endParaRPr lang="en-US"/>
          </a:p>
        </p:txBody>
      </p:sp>
    </p:spTree>
    <p:extLst>
      <p:ext uri="{BB962C8B-B14F-4D97-AF65-F5344CB8AC3E}">
        <p14:creationId xmlns:p14="http://schemas.microsoft.com/office/powerpoint/2010/main" val="3083931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2CC1550-E046-4C26-B527-7B4AB0FC0762}" type="datetime1">
              <a:rPr lang="en-US" smtClean="0"/>
              <a:t>7/27/2022</a:t>
            </a:fld>
            <a:endParaRPr lang="en-US"/>
          </a:p>
        </p:txBody>
      </p:sp>
      <p:sp>
        <p:nvSpPr>
          <p:cNvPr id="4" name="Footer Placeholder 3"/>
          <p:cNvSpPr>
            <a:spLocks noGrp="1"/>
          </p:cNvSpPr>
          <p:nvPr>
            <p:ph type="ftr" sz="quarter" idx="11"/>
          </p:nvPr>
        </p:nvSpPr>
        <p:spPr/>
        <p:txBody>
          <a:bodyPr/>
          <a:lstStyle/>
          <a:p>
            <a:r>
              <a:rPr lang="en-US"/>
              <a:t>Mises University. "The True Cost of Regulations." 7/27/2022</a:t>
            </a:r>
          </a:p>
        </p:txBody>
      </p:sp>
      <p:sp>
        <p:nvSpPr>
          <p:cNvPr id="5" name="Slide Number Placeholder 4"/>
          <p:cNvSpPr>
            <a:spLocks noGrp="1"/>
          </p:cNvSpPr>
          <p:nvPr>
            <p:ph type="sldNum" sz="quarter" idx="12"/>
          </p:nvPr>
        </p:nvSpPr>
        <p:spPr/>
        <p:txBody>
          <a:bodyPr/>
          <a:lstStyle/>
          <a:p>
            <a:fld id="{FFD27981-D5F9-464D-8340-EFE31A83F739}" type="slidenum">
              <a:rPr lang="en-US" smtClean="0"/>
              <a:t>‹#›</a:t>
            </a:fld>
            <a:endParaRPr lang="en-US"/>
          </a:p>
        </p:txBody>
      </p:sp>
    </p:spTree>
    <p:extLst>
      <p:ext uri="{BB962C8B-B14F-4D97-AF65-F5344CB8AC3E}">
        <p14:creationId xmlns:p14="http://schemas.microsoft.com/office/powerpoint/2010/main" val="3025391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BF9AB3-9090-4CB6-B7ED-BA522866456E}" type="datetime1">
              <a:rPr lang="en-US" smtClean="0"/>
              <a:t>7/27/2022</a:t>
            </a:fld>
            <a:endParaRPr lang="en-US"/>
          </a:p>
        </p:txBody>
      </p:sp>
      <p:sp>
        <p:nvSpPr>
          <p:cNvPr id="3" name="Footer Placeholder 2"/>
          <p:cNvSpPr>
            <a:spLocks noGrp="1"/>
          </p:cNvSpPr>
          <p:nvPr>
            <p:ph type="ftr" sz="quarter" idx="11"/>
          </p:nvPr>
        </p:nvSpPr>
        <p:spPr/>
        <p:txBody>
          <a:bodyPr/>
          <a:lstStyle/>
          <a:p>
            <a:r>
              <a:rPr lang="en-US"/>
              <a:t>Mises University. "The True Cost of Regulations." 7/27/2022</a:t>
            </a:r>
          </a:p>
        </p:txBody>
      </p:sp>
      <p:sp>
        <p:nvSpPr>
          <p:cNvPr id="4" name="Slide Number Placeholder 3"/>
          <p:cNvSpPr>
            <a:spLocks noGrp="1"/>
          </p:cNvSpPr>
          <p:nvPr>
            <p:ph type="sldNum" sz="quarter" idx="12"/>
          </p:nvPr>
        </p:nvSpPr>
        <p:spPr/>
        <p:txBody>
          <a:bodyPr/>
          <a:lstStyle/>
          <a:p>
            <a:fld id="{FFD27981-D5F9-464D-8340-EFE31A83F739}" type="slidenum">
              <a:rPr lang="en-US" smtClean="0"/>
              <a:t>‹#›</a:t>
            </a:fld>
            <a:endParaRPr lang="en-US"/>
          </a:p>
        </p:txBody>
      </p:sp>
    </p:spTree>
    <p:extLst>
      <p:ext uri="{BB962C8B-B14F-4D97-AF65-F5344CB8AC3E}">
        <p14:creationId xmlns:p14="http://schemas.microsoft.com/office/powerpoint/2010/main" val="3453547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64A22C-66D8-4D11-B101-D1C4382B8376}" type="datetime1">
              <a:rPr lang="en-US" smtClean="0"/>
              <a:t>7/27/2022</a:t>
            </a:fld>
            <a:endParaRPr lang="en-US"/>
          </a:p>
        </p:txBody>
      </p:sp>
      <p:sp>
        <p:nvSpPr>
          <p:cNvPr id="6" name="Footer Placeholder 5"/>
          <p:cNvSpPr>
            <a:spLocks noGrp="1"/>
          </p:cNvSpPr>
          <p:nvPr>
            <p:ph type="ftr" sz="quarter" idx="11"/>
          </p:nvPr>
        </p:nvSpPr>
        <p:spPr/>
        <p:txBody>
          <a:bodyPr/>
          <a:lstStyle/>
          <a:p>
            <a:r>
              <a:rPr lang="en-US"/>
              <a:t>Mises University. "The True Cost of Regulations." 7/27/2022</a:t>
            </a:r>
          </a:p>
        </p:txBody>
      </p:sp>
      <p:sp>
        <p:nvSpPr>
          <p:cNvPr id="7" name="Slide Number Placeholder 6"/>
          <p:cNvSpPr>
            <a:spLocks noGrp="1"/>
          </p:cNvSpPr>
          <p:nvPr>
            <p:ph type="sldNum" sz="quarter" idx="12"/>
          </p:nvPr>
        </p:nvSpPr>
        <p:spPr/>
        <p:txBody>
          <a:bodyPr/>
          <a:lstStyle/>
          <a:p>
            <a:fld id="{FFD27981-D5F9-464D-8340-EFE31A83F739}" type="slidenum">
              <a:rPr lang="en-US" smtClean="0"/>
              <a:t>‹#›</a:t>
            </a:fld>
            <a:endParaRPr lang="en-US"/>
          </a:p>
        </p:txBody>
      </p:sp>
    </p:spTree>
    <p:extLst>
      <p:ext uri="{BB962C8B-B14F-4D97-AF65-F5344CB8AC3E}">
        <p14:creationId xmlns:p14="http://schemas.microsoft.com/office/powerpoint/2010/main" val="1966830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B9B6FD9-DF7B-4086-8157-DE6C7FC66B5E}" type="datetime1">
              <a:rPr lang="en-US" smtClean="0"/>
              <a:t>7/27/2022</a:t>
            </a:fld>
            <a:endParaRPr lang="en-US"/>
          </a:p>
        </p:txBody>
      </p:sp>
      <p:sp>
        <p:nvSpPr>
          <p:cNvPr id="6" name="Footer Placeholder 5"/>
          <p:cNvSpPr>
            <a:spLocks noGrp="1"/>
          </p:cNvSpPr>
          <p:nvPr>
            <p:ph type="ftr" sz="quarter" idx="11"/>
          </p:nvPr>
        </p:nvSpPr>
        <p:spPr/>
        <p:txBody>
          <a:bodyPr/>
          <a:lstStyle/>
          <a:p>
            <a:r>
              <a:rPr lang="en-US"/>
              <a:t>Mises University. "The True Cost of Regulations." 7/27/2022</a:t>
            </a:r>
          </a:p>
        </p:txBody>
      </p:sp>
      <p:sp>
        <p:nvSpPr>
          <p:cNvPr id="7" name="Slide Number Placeholder 6"/>
          <p:cNvSpPr>
            <a:spLocks noGrp="1"/>
          </p:cNvSpPr>
          <p:nvPr>
            <p:ph type="sldNum" sz="quarter" idx="12"/>
          </p:nvPr>
        </p:nvSpPr>
        <p:spPr/>
        <p:txBody>
          <a:bodyPr/>
          <a:lstStyle/>
          <a:p>
            <a:fld id="{FFD27981-D5F9-464D-8340-EFE31A83F739}" type="slidenum">
              <a:rPr lang="en-US" smtClean="0"/>
              <a:t>‹#›</a:t>
            </a:fld>
            <a:endParaRPr lang="en-US"/>
          </a:p>
        </p:txBody>
      </p:sp>
    </p:spTree>
    <p:extLst>
      <p:ext uri="{BB962C8B-B14F-4D97-AF65-F5344CB8AC3E}">
        <p14:creationId xmlns:p14="http://schemas.microsoft.com/office/powerpoint/2010/main" val="3612782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8B3F6A-5093-4E1C-9B8E-88FBFB2DE8D8}" type="datetime1">
              <a:rPr lang="en-US" smtClean="0"/>
              <a:t>7/27/2022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Mises University. "The True Cost of Regulations." 7/27/2022</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D27981-D5F9-464D-8340-EFE31A83F739}" type="slidenum">
              <a:rPr lang="en-US" smtClean="0"/>
              <a:t>‹#›</a:t>
            </a:fld>
            <a:endParaRPr lang="en-US"/>
          </a:p>
        </p:txBody>
      </p:sp>
    </p:spTree>
    <p:extLst>
      <p:ext uri="{BB962C8B-B14F-4D97-AF65-F5344CB8AC3E}">
        <p14:creationId xmlns:p14="http://schemas.microsoft.com/office/powerpoint/2010/main" val="19405717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nam04.safelinks.protection.outlook.com/?url=https%3A%2F%2Fstore.mises.org%2FThe-Seen-the-Unseen-and-the-Unrealized-P11174.aspx&amp;data=02%7C01%7Cper.bylund%40okstate.edu%7C70c34aa4c6ec4406ad2508d82827092a%7C2a69c91de8494e34a230cdf8b27e1964%7C0%7C0%7C637303495401239959&amp;sdata=NUNEow6HBx1fKTPFOiZ29qSApWI4nWqQFEkMoHdjv8I%3D&amp;reserved=0"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627A6-61EC-4CB6-9E98-88C418722B49}"/>
              </a:ext>
            </a:extLst>
          </p:cNvPr>
          <p:cNvSpPr>
            <a:spLocks noGrp="1"/>
          </p:cNvSpPr>
          <p:nvPr>
            <p:ph type="ctrTitle"/>
          </p:nvPr>
        </p:nvSpPr>
        <p:spPr>
          <a:xfrm>
            <a:off x="0" y="1122364"/>
            <a:ext cx="12192000" cy="1817953"/>
          </a:xfrm>
        </p:spPr>
        <p:txBody>
          <a:bodyPr/>
          <a:lstStyle/>
          <a:p>
            <a:r>
              <a:rPr lang="en-US" dirty="0"/>
              <a:t>The True Cost of Regulations</a:t>
            </a:r>
          </a:p>
        </p:txBody>
      </p:sp>
      <p:sp>
        <p:nvSpPr>
          <p:cNvPr id="6" name="TextBox 5">
            <a:extLst>
              <a:ext uri="{FF2B5EF4-FFF2-40B4-BE49-F238E27FC236}">
                <a16:creationId xmlns:a16="http://schemas.microsoft.com/office/drawing/2014/main" id="{18DC7471-411B-490C-B195-8A72DED8228D}"/>
              </a:ext>
            </a:extLst>
          </p:cNvPr>
          <p:cNvSpPr txBox="1"/>
          <p:nvPr/>
        </p:nvSpPr>
        <p:spPr>
          <a:xfrm>
            <a:off x="9887749" y="310862"/>
            <a:ext cx="473626" cy="369332"/>
          </a:xfrm>
          <a:prstGeom prst="rect">
            <a:avLst/>
          </a:prstGeom>
          <a:noFill/>
        </p:spPr>
        <p:txBody>
          <a:bodyPr wrap="square">
            <a:spAutoFit/>
          </a:bodyPr>
          <a:lstStyle/>
          <a:p>
            <a:r>
              <a:rPr lang="en-US" dirty="0"/>
              <a:t>🍐</a:t>
            </a:r>
          </a:p>
        </p:txBody>
      </p:sp>
      <p:sp>
        <p:nvSpPr>
          <p:cNvPr id="9" name="Subtitle 2">
            <a:extLst>
              <a:ext uri="{FF2B5EF4-FFF2-40B4-BE49-F238E27FC236}">
                <a16:creationId xmlns:a16="http://schemas.microsoft.com/office/drawing/2014/main" id="{83DC0DD3-3767-B3F6-5F9B-AB6EAF7D7103}"/>
              </a:ext>
            </a:extLst>
          </p:cNvPr>
          <p:cNvSpPr>
            <a:spLocks noGrp="1"/>
          </p:cNvSpPr>
          <p:nvPr>
            <p:ph type="subTitle" idx="1"/>
          </p:nvPr>
        </p:nvSpPr>
        <p:spPr>
          <a:xfrm>
            <a:off x="1524000" y="3602038"/>
            <a:ext cx="9144000" cy="2434124"/>
          </a:xfrm>
        </p:spPr>
        <p:txBody>
          <a:bodyPr>
            <a:normAutofit/>
          </a:bodyPr>
          <a:lstStyle/>
          <a:p>
            <a:r>
              <a:rPr lang="en-US" dirty="0"/>
              <a:t>Per Bylund</a:t>
            </a:r>
          </a:p>
          <a:p>
            <a:r>
              <a:rPr lang="en-US" sz="1800" dirty="0"/>
              <a:t>      @PerBylund</a:t>
            </a:r>
          </a:p>
          <a:p>
            <a:endParaRPr lang="en-US" sz="1800" dirty="0"/>
          </a:p>
          <a:p>
            <a:endParaRPr lang="en-US" sz="1800" dirty="0"/>
          </a:p>
          <a:p>
            <a:r>
              <a:rPr lang="en-US" sz="1600" dirty="0"/>
              <a:t>Mises University | July 27, 2022</a:t>
            </a:r>
            <a:endParaRPr lang="en-US" sz="2000" dirty="0"/>
          </a:p>
        </p:txBody>
      </p:sp>
      <p:pic>
        <p:nvPicPr>
          <p:cNvPr id="10" name="Picture 2">
            <a:extLst>
              <a:ext uri="{FF2B5EF4-FFF2-40B4-BE49-F238E27FC236}">
                <a16:creationId xmlns:a16="http://schemas.microsoft.com/office/drawing/2014/main" id="{7F7D10B1-4722-9A9D-2241-8EA10D4840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796" r="15455"/>
          <a:stretch/>
        </p:blipFill>
        <p:spPr bwMode="auto">
          <a:xfrm>
            <a:off x="5335784" y="4120278"/>
            <a:ext cx="263237" cy="215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7162410"/>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E85FB-9522-4234-978C-14785D3D9CBA}"/>
              </a:ext>
            </a:extLst>
          </p:cNvPr>
          <p:cNvSpPr>
            <a:spLocks noGrp="1"/>
          </p:cNvSpPr>
          <p:nvPr>
            <p:ph type="title"/>
          </p:nvPr>
        </p:nvSpPr>
        <p:spPr/>
        <p:txBody>
          <a:bodyPr/>
          <a:lstStyle/>
          <a:p>
            <a:r>
              <a:rPr lang="en-US" dirty="0"/>
              <a:t>Large-scale destruction</a:t>
            </a:r>
            <a:endParaRPr lang="en-US" i="1" dirty="0"/>
          </a:p>
        </p:txBody>
      </p:sp>
      <p:sp>
        <p:nvSpPr>
          <p:cNvPr id="3" name="Content Placeholder 2">
            <a:extLst>
              <a:ext uri="{FF2B5EF4-FFF2-40B4-BE49-F238E27FC236}">
                <a16:creationId xmlns:a16="http://schemas.microsoft.com/office/drawing/2014/main" id="{B6DCA4BE-479D-42EB-B5F4-494BD2B9DE89}"/>
              </a:ext>
            </a:extLst>
          </p:cNvPr>
          <p:cNvSpPr>
            <a:spLocks noGrp="1"/>
          </p:cNvSpPr>
          <p:nvPr>
            <p:ph idx="1"/>
          </p:nvPr>
        </p:nvSpPr>
        <p:spPr/>
        <p:txBody>
          <a:bodyPr>
            <a:normAutofit/>
          </a:bodyPr>
          <a:lstStyle/>
          <a:p>
            <a:r>
              <a:rPr lang="en-US" dirty="0"/>
              <a:t>Assume bombs dropped over Dresden with massive property damage, but no deaths (a miracle!)</a:t>
            </a:r>
          </a:p>
          <a:p>
            <a:pPr marL="0" indent="0">
              <a:buNone/>
            </a:pPr>
            <a:r>
              <a:rPr lang="en-US" dirty="0"/>
              <a:t>		</a:t>
            </a:r>
            <a:r>
              <a:rPr lang="en-US" sz="1800" dirty="0"/>
              <a:t>Before 					After</a:t>
            </a:r>
          </a:p>
          <a:p>
            <a:pPr marL="0" indent="0" algn="ctr">
              <a:buNone/>
            </a:pPr>
            <a:endParaRPr lang="en-US" dirty="0"/>
          </a:p>
          <a:p>
            <a:endParaRPr lang="en-US" dirty="0"/>
          </a:p>
          <a:p>
            <a:endParaRPr lang="en-US" dirty="0"/>
          </a:p>
          <a:p>
            <a:endParaRPr lang="en-US" dirty="0"/>
          </a:p>
          <a:p>
            <a:r>
              <a:rPr lang="en-US" dirty="0"/>
              <a:t>As the bombing stops, people get busy rebuilding</a:t>
            </a:r>
          </a:p>
          <a:p>
            <a:pPr lvl="1"/>
            <a:r>
              <a:rPr lang="en-US" dirty="0"/>
              <a:t>More economic ‘activity’ (what Krugman calls ‘growth’)</a:t>
            </a:r>
          </a:p>
          <a:p>
            <a:endParaRPr lang="en-US" dirty="0"/>
          </a:p>
        </p:txBody>
      </p:sp>
      <p:sp>
        <p:nvSpPr>
          <p:cNvPr id="4" name="Footer Placeholder 3">
            <a:extLst>
              <a:ext uri="{FF2B5EF4-FFF2-40B4-BE49-F238E27FC236}">
                <a16:creationId xmlns:a16="http://schemas.microsoft.com/office/drawing/2014/main" id="{FE7DC759-B1E6-42F2-A0F8-42433DAA10C9}"/>
              </a:ext>
            </a:extLst>
          </p:cNvPr>
          <p:cNvSpPr>
            <a:spLocks noGrp="1"/>
          </p:cNvSpPr>
          <p:nvPr>
            <p:ph type="ftr" sz="quarter" idx="11"/>
          </p:nvPr>
        </p:nvSpPr>
        <p:spPr>
          <a:xfrm>
            <a:off x="2152650" y="6356352"/>
            <a:ext cx="7886699" cy="365125"/>
          </a:xfrm>
        </p:spPr>
        <p:txBody>
          <a:bodyPr/>
          <a:lstStyle/>
          <a:p>
            <a:r>
              <a:rPr lang="en-US"/>
              <a:t>Mises University. "The True Cost of Regulations." 7/27/2022</a:t>
            </a:r>
            <a:endParaRPr lang="en-US" dirty="0"/>
          </a:p>
        </p:txBody>
      </p:sp>
      <p:graphicFrame>
        <p:nvGraphicFramePr>
          <p:cNvPr id="5" name="Table 5">
            <a:extLst>
              <a:ext uri="{FF2B5EF4-FFF2-40B4-BE49-F238E27FC236}">
                <a16:creationId xmlns:a16="http://schemas.microsoft.com/office/drawing/2014/main" id="{4375BF0F-7C4E-4065-AF0E-04086C74B1BF}"/>
              </a:ext>
            </a:extLst>
          </p:cNvPr>
          <p:cNvGraphicFramePr>
            <a:graphicFrameLocks noGrp="1"/>
          </p:cNvGraphicFramePr>
          <p:nvPr>
            <p:extLst>
              <p:ext uri="{D42A27DB-BD31-4B8C-83A1-F6EECF244321}">
                <p14:modId xmlns:p14="http://schemas.microsoft.com/office/powerpoint/2010/main" val="3579967387"/>
              </p:ext>
            </p:extLst>
          </p:nvPr>
        </p:nvGraphicFramePr>
        <p:xfrm>
          <a:off x="2566160" y="3144425"/>
          <a:ext cx="2035042" cy="1483360"/>
        </p:xfrm>
        <a:graphic>
          <a:graphicData uri="http://schemas.openxmlformats.org/drawingml/2006/table">
            <a:tbl>
              <a:tblPr bandRow="1">
                <a:tableStyleId>{5C22544A-7EE6-4342-B048-85BDC9FD1C3A}</a:tableStyleId>
              </a:tblPr>
              <a:tblGrid>
                <a:gridCol w="1575105">
                  <a:extLst>
                    <a:ext uri="{9D8B030D-6E8A-4147-A177-3AD203B41FA5}">
                      <a16:colId xmlns:a16="http://schemas.microsoft.com/office/drawing/2014/main" val="1330517140"/>
                    </a:ext>
                  </a:extLst>
                </a:gridCol>
                <a:gridCol w="459937">
                  <a:extLst>
                    <a:ext uri="{9D8B030D-6E8A-4147-A177-3AD203B41FA5}">
                      <a16:colId xmlns:a16="http://schemas.microsoft.com/office/drawing/2014/main" val="1259811947"/>
                    </a:ext>
                  </a:extLst>
                </a:gridCol>
              </a:tblGrid>
              <a:tr h="370840">
                <a:tc>
                  <a:txBody>
                    <a:bodyPr/>
                    <a:lstStyle/>
                    <a:p>
                      <a:r>
                        <a:rPr lang="en-US" dirty="0"/>
                        <a:t>…</a:t>
                      </a:r>
                    </a:p>
                  </a:txBody>
                  <a:tcPr/>
                </a:tc>
                <a:tc>
                  <a:txBody>
                    <a:bodyPr/>
                    <a:lstStyle/>
                    <a:p>
                      <a:endParaRPr lang="en-US" dirty="0"/>
                    </a:p>
                  </a:txBody>
                  <a:tcPr/>
                </a:tc>
                <a:extLst>
                  <a:ext uri="{0D108BD9-81ED-4DB2-BD59-A6C34878D82A}">
                    <a16:rowId xmlns:a16="http://schemas.microsoft.com/office/drawing/2014/main" val="2664889424"/>
                  </a:ext>
                </a:extLst>
              </a:tr>
              <a:tr h="370840">
                <a:tc>
                  <a:txBody>
                    <a:bodyPr/>
                    <a:lstStyle/>
                    <a:p>
                      <a:r>
                        <a:rPr lang="en-US" strike="noStrike" dirty="0"/>
                        <a:t>Buildings</a:t>
                      </a:r>
                    </a:p>
                  </a:txBody>
                  <a:tcPr/>
                </a:tc>
                <a:tc>
                  <a:txBody>
                    <a:bodyPr/>
                    <a:lstStyle/>
                    <a:p>
                      <a:r>
                        <a:rPr lang="en-US" dirty="0"/>
                        <a:t>✔️</a:t>
                      </a:r>
                    </a:p>
                  </a:txBody>
                  <a:tcPr/>
                </a:tc>
                <a:extLst>
                  <a:ext uri="{0D108BD9-81ED-4DB2-BD59-A6C34878D82A}">
                    <a16:rowId xmlns:a16="http://schemas.microsoft.com/office/drawing/2014/main" val="4019249829"/>
                  </a:ext>
                </a:extLst>
              </a:tr>
              <a:tr h="370840">
                <a:tc>
                  <a:txBody>
                    <a:bodyPr/>
                    <a:lstStyle/>
                    <a:p>
                      <a:r>
                        <a:rPr lang="en-US" dirty="0"/>
                        <a:t>Other stuff</a:t>
                      </a:r>
                    </a:p>
                  </a:txBody>
                  <a:tcPr/>
                </a:tc>
                <a:tc>
                  <a:txBody>
                    <a:bodyPr/>
                    <a:lstStyle/>
                    <a:p>
                      <a:pPr algn="ctr"/>
                      <a:r>
                        <a:rPr lang="en-US" dirty="0"/>
                        <a:t>➖</a:t>
                      </a:r>
                    </a:p>
                  </a:txBody>
                  <a:tcPr/>
                </a:tc>
                <a:extLst>
                  <a:ext uri="{0D108BD9-81ED-4DB2-BD59-A6C34878D82A}">
                    <a16:rowId xmlns:a16="http://schemas.microsoft.com/office/drawing/2014/main" val="2661711061"/>
                  </a:ext>
                </a:extLst>
              </a:tr>
              <a:tr h="370840">
                <a:tc>
                  <a:txBody>
                    <a:bodyPr/>
                    <a:lstStyle/>
                    <a:p>
                      <a:r>
                        <a:rPr lang="en-US" dirty="0"/>
                        <a:t>…</a:t>
                      </a:r>
                    </a:p>
                  </a:txBody>
                  <a:tcPr/>
                </a:tc>
                <a:tc>
                  <a:txBody>
                    <a:bodyPr/>
                    <a:lstStyle/>
                    <a:p>
                      <a:endParaRPr lang="en-US" dirty="0"/>
                    </a:p>
                  </a:txBody>
                  <a:tcPr/>
                </a:tc>
                <a:extLst>
                  <a:ext uri="{0D108BD9-81ED-4DB2-BD59-A6C34878D82A}">
                    <a16:rowId xmlns:a16="http://schemas.microsoft.com/office/drawing/2014/main" val="1293946379"/>
                  </a:ext>
                </a:extLst>
              </a:tr>
            </a:tbl>
          </a:graphicData>
        </a:graphic>
      </p:graphicFrame>
      <p:graphicFrame>
        <p:nvGraphicFramePr>
          <p:cNvPr id="6" name="Table 5">
            <a:extLst>
              <a:ext uri="{FF2B5EF4-FFF2-40B4-BE49-F238E27FC236}">
                <a16:creationId xmlns:a16="http://schemas.microsoft.com/office/drawing/2014/main" id="{A238FB3A-45EF-40A8-A5DA-4B07C2DBA470}"/>
              </a:ext>
            </a:extLst>
          </p:cNvPr>
          <p:cNvGraphicFramePr>
            <a:graphicFrameLocks noGrp="1"/>
          </p:cNvGraphicFramePr>
          <p:nvPr>
            <p:extLst>
              <p:ext uri="{D42A27DB-BD31-4B8C-83A1-F6EECF244321}">
                <p14:modId xmlns:p14="http://schemas.microsoft.com/office/powerpoint/2010/main" val="1369720811"/>
              </p:ext>
            </p:extLst>
          </p:nvPr>
        </p:nvGraphicFramePr>
        <p:xfrm>
          <a:off x="7230328" y="3143664"/>
          <a:ext cx="2035042" cy="1483360"/>
        </p:xfrm>
        <a:graphic>
          <a:graphicData uri="http://schemas.openxmlformats.org/drawingml/2006/table">
            <a:tbl>
              <a:tblPr bandRow="1">
                <a:tableStyleId>{5C22544A-7EE6-4342-B048-85BDC9FD1C3A}</a:tableStyleId>
              </a:tblPr>
              <a:tblGrid>
                <a:gridCol w="1575105">
                  <a:extLst>
                    <a:ext uri="{9D8B030D-6E8A-4147-A177-3AD203B41FA5}">
                      <a16:colId xmlns:a16="http://schemas.microsoft.com/office/drawing/2014/main" val="1330517140"/>
                    </a:ext>
                  </a:extLst>
                </a:gridCol>
                <a:gridCol w="459937">
                  <a:extLst>
                    <a:ext uri="{9D8B030D-6E8A-4147-A177-3AD203B41FA5}">
                      <a16:colId xmlns:a16="http://schemas.microsoft.com/office/drawing/2014/main" val="1259811947"/>
                    </a:ext>
                  </a:extLst>
                </a:gridCol>
              </a:tblGrid>
              <a:tr h="370840">
                <a:tc>
                  <a:txBody>
                    <a:bodyPr/>
                    <a:lstStyle/>
                    <a:p>
                      <a:r>
                        <a:rPr lang="en-US" dirty="0"/>
                        <a:t>…</a:t>
                      </a:r>
                    </a:p>
                  </a:txBody>
                  <a:tcPr/>
                </a:tc>
                <a:tc>
                  <a:txBody>
                    <a:bodyPr/>
                    <a:lstStyle/>
                    <a:p>
                      <a:endParaRPr lang="en-US" dirty="0"/>
                    </a:p>
                  </a:txBody>
                  <a:tcPr/>
                </a:tc>
                <a:extLst>
                  <a:ext uri="{0D108BD9-81ED-4DB2-BD59-A6C34878D82A}">
                    <a16:rowId xmlns:a16="http://schemas.microsoft.com/office/drawing/2014/main" val="2664889424"/>
                  </a:ext>
                </a:extLst>
              </a:tr>
              <a:tr h="370840">
                <a:tc>
                  <a:txBody>
                    <a:bodyPr/>
                    <a:lstStyle/>
                    <a:p>
                      <a:r>
                        <a:rPr lang="en-US" strike="noStrike" dirty="0"/>
                        <a:t>Buildings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a:t>
                      </a:r>
                    </a:p>
                  </a:txBody>
                  <a:tcPr/>
                </a:tc>
                <a:extLst>
                  <a:ext uri="{0D108BD9-81ED-4DB2-BD59-A6C34878D82A}">
                    <a16:rowId xmlns:a16="http://schemas.microsoft.com/office/drawing/2014/main" val="4019249829"/>
                  </a:ext>
                </a:extLst>
              </a:tr>
              <a:tr h="370840">
                <a:tc>
                  <a:txBody>
                    <a:bodyPr/>
                    <a:lstStyle/>
                    <a:p>
                      <a:r>
                        <a:rPr lang="en-US" dirty="0"/>
                        <a:t>Other stuff</a:t>
                      </a:r>
                    </a:p>
                  </a:txBody>
                  <a:tcPr/>
                </a:tc>
                <a:tc>
                  <a:txBody>
                    <a:bodyPr/>
                    <a:lstStyle/>
                    <a:p>
                      <a:pPr algn="ctr"/>
                      <a:r>
                        <a:rPr lang="en-US" dirty="0"/>
                        <a:t>➖</a:t>
                      </a:r>
                    </a:p>
                  </a:txBody>
                  <a:tcPr/>
                </a:tc>
                <a:extLst>
                  <a:ext uri="{0D108BD9-81ED-4DB2-BD59-A6C34878D82A}">
                    <a16:rowId xmlns:a16="http://schemas.microsoft.com/office/drawing/2014/main" val="2661711061"/>
                  </a:ext>
                </a:extLst>
              </a:tr>
              <a:tr h="370840">
                <a:tc>
                  <a:txBody>
                    <a:bodyPr/>
                    <a:lstStyle/>
                    <a:p>
                      <a:r>
                        <a:rPr lang="en-US" dirty="0"/>
                        <a:t>…</a:t>
                      </a:r>
                    </a:p>
                  </a:txBody>
                  <a:tcPr/>
                </a:tc>
                <a:tc>
                  <a:txBody>
                    <a:bodyPr/>
                    <a:lstStyle/>
                    <a:p>
                      <a:endParaRPr lang="en-US" dirty="0"/>
                    </a:p>
                  </a:txBody>
                  <a:tcPr/>
                </a:tc>
                <a:extLst>
                  <a:ext uri="{0D108BD9-81ED-4DB2-BD59-A6C34878D82A}">
                    <a16:rowId xmlns:a16="http://schemas.microsoft.com/office/drawing/2014/main" val="1293946379"/>
                  </a:ext>
                </a:extLst>
              </a:tr>
            </a:tbl>
          </a:graphicData>
        </a:graphic>
      </p:graphicFrame>
      <p:sp>
        <p:nvSpPr>
          <p:cNvPr id="9" name="Arrow: Right 8">
            <a:extLst>
              <a:ext uri="{FF2B5EF4-FFF2-40B4-BE49-F238E27FC236}">
                <a16:creationId xmlns:a16="http://schemas.microsoft.com/office/drawing/2014/main" id="{7136CE85-C055-464D-A014-BB6ED290017A}"/>
              </a:ext>
            </a:extLst>
          </p:cNvPr>
          <p:cNvSpPr/>
          <p:nvPr/>
        </p:nvSpPr>
        <p:spPr>
          <a:xfrm>
            <a:off x="6611096" y="3644364"/>
            <a:ext cx="558093" cy="6228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8422803F-D41D-4133-8882-13B13B912854}"/>
              </a:ext>
            </a:extLst>
          </p:cNvPr>
          <p:cNvSpPr/>
          <p:nvPr/>
        </p:nvSpPr>
        <p:spPr>
          <a:xfrm>
            <a:off x="4662343" y="3644364"/>
            <a:ext cx="558093" cy="6228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E89E5F7A-9CA4-40C5-B680-3BD510B4A850}"/>
              </a:ext>
            </a:extLst>
          </p:cNvPr>
          <p:cNvSpPr txBox="1">
            <a:spLocks/>
          </p:cNvSpPr>
          <p:nvPr/>
        </p:nvSpPr>
        <p:spPr>
          <a:xfrm>
            <a:off x="5222263" y="3032834"/>
            <a:ext cx="1388833" cy="7265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rgbClr val="000000"/>
                </a:solidFill>
                <a:latin typeface="Calibri" panose="020F0502020204030204" pitchFamily="34" charset="0"/>
              </a:rPr>
              <a:t>Big boy</a:t>
            </a:r>
            <a:endParaRPr lang="en-US" sz="2000" dirty="0"/>
          </a:p>
        </p:txBody>
      </p:sp>
      <p:pic>
        <p:nvPicPr>
          <p:cNvPr id="1026" name="Picture 2" descr="See the source image">
            <a:extLst>
              <a:ext uri="{FF2B5EF4-FFF2-40B4-BE49-F238E27FC236}">
                <a16:creationId xmlns:a16="http://schemas.microsoft.com/office/drawing/2014/main" id="{2A6BC6D9-11D0-4519-BD9D-AFF8452B1C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9574" y="3167311"/>
            <a:ext cx="2450185" cy="1542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3297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E85FB-9522-4234-978C-14785D3D9CBA}"/>
              </a:ext>
            </a:extLst>
          </p:cNvPr>
          <p:cNvSpPr>
            <a:spLocks noGrp="1"/>
          </p:cNvSpPr>
          <p:nvPr>
            <p:ph type="title"/>
          </p:nvPr>
        </p:nvSpPr>
        <p:spPr/>
        <p:txBody>
          <a:bodyPr>
            <a:normAutofit/>
          </a:bodyPr>
          <a:lstStyle/>
          <a:p>
            <a:r>
              <a:rPr lang="en-US" dirty="0"/>
              <a:t>Large-scale destruction </a:t>
            </a:r>
            <a:r>
              <a:rPr lang="en-US" sz="2400" i="1" dirty="0"/>
              <a:t>cont’d</a:t>
            </a:r>
            <a:endParaRPr lang="en-US" i="1" dirty="0"/>
          </a:p>
        </p:txBody>
      </p:sp>
      <p:sp>
        <p:nvSpPr>
          <p:cNvPr id="12" name="Content Placeholder 11">
            <a:extLst>
              <a:ext uri="{FF2B5EF4-FFF2-40B4-BE49-F238E27FC236}">
                <a16:creationId xmlns:a16="http://schemas.microsoft.com/office/drawing/2014/main" id="{DC592D16-C637-4982-A377-F5ADB8C4A4B8}"/>
              </a:ext>
            </a:extLst>
          </p:cNvPr>
          <p:cNvSpPr>
            <a:spLocks noGrp="1"/>
          </p:cNvSpPr>
          <p:nvPr>
            <p:ph idx="1"/>
          </p:nvPr>
        </p:nvSpPr>
        <p:spPr/>
        <p:txBody>
          <a:bodyPr>
            <a:normAutofit/>
          </a:bodyPr>
          <a:lstStyle/>
          <a:p>
            <a:r>
              <a:rPr lang="en-US" dirty="0"/>
              <a:t>The higher demand for construction materials causes prices to increase</a:t>
            </a:r>
          </a:p>
          <a:p>
            <a:pPr lvl="1"/>
            <a:r>
              <a:rPr lang="en-US" dirty="0"/>
              <a:t>Construction materials are shifted into Dresden from lower-priced regions in pursuit of profits</a:t>
            </a:r>
          </a:p>
          <a:p>
            <a:pPr lvl="1"/>
            <a:r>
              <a:rPr lang="en-US" dirty="0"/>
              <a:t>Increased production in existing supply chains</a:t>
            </a:r>
          </a:p>
          <a:p>
            <a:pPr lvl="1"/>
            <a:r>
              <a:rPr lang="en-US" dirty="0"/>
              <a:t>In other words: the market works as expected</a:t>
            </a:r>
          </a:p>
          <a:p>
            <a:r>
              <a:rPr lang="en-US" dirty="0"/>
              <a:t>Disaster relief offered by private citizens, charitable and for-profit organizations, maybe also government</a:t>
            </a:r>
          </a:p>
          <a:p>
            <a:r>
              <a:rPr lang="en-US" dirty="0" err="1"/>
              <a:t>Dresdeners</a:t>
            </a:r>
            <a:r>
              <a:rPr lang="en-US" dirty="0"/>
              <a:t> have suffered a loss, but they still pursue </a:t>
            </a:r>
            <a:r>
              <a:rPr lang="en-US" i="1" dirty="0"/>
              <a:t>their highest valued attainable ends</a:t>
            </a:r>
          </a:p>
          <a:p>
            <a:endParaRPr lang="en-US" dirty="0"/>
          </a:p>
        </p:txBody>
      </p:sp>
      <p:sp>
        <p:nvSpPr>
          <p:cNvPr id="4" name="Footer Placeholder 3">
            <a:extLst>
              <a:ext uri="{FF2B5EF4-FFF2-40B4-BE49-F238E27FC236}">
                <a16:creationId xmlns:a16="http://schemas.microsoft.com/office/drawing/2014/main" id="{FE7DC759-B1E6-42F2-A0F8-42433DAA10C9}"/>
              </a:ext>
            </a:extLst>
          </p:cNvPr>
          <p:cNvSpPr>
            <a:spLocks noGrp="1"/>
          </p:cNvSpPr>
          <p:nvPr>
            <p:ph type="ftr" sz="quarter" idx="11"/>
          </p:nvPr>
        </p:nvSpPr>
        <p:spPr>
          <a:xfrm>
            <a:off x="2152650" y="6356352"/>
            <a:ext cx="7886699" cy="365125"/>
          </a:xfrm>
        </p:spPr>
        <p:txBody>
          <a:bodyPr/>
          <a:lstStyle/>
          <a:p>
            <a:r>
              <a:rPr lang="en-US"/>
              <a:t>Mises University. "The True Cost of Regulations." 7/27/2022</a:t>
            </a:r>
            <a:endParaRPr lang="en-US" dirty="0"/>
          </a:p>
        </p:txBody>
      </p:sp>
    </p:spTree>
    <p:extLst>
      <p:ext uri="{BB962C8B-B14F-4D97-AF65-F5344CB8AC3E}">
        <p14:creationId xmlns:p14="http://schemas.microsoft.com/office/powerpoint/2010/main" val="962330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E85FB-9522-4234-978C-14785D3D9CBA}"/>
              </a:ext>
            </a:extLst>
          </p:cNvPr>
          <p:cNvSpPr>
            <a:spLocks noGrp="1"/>
          </p:cNvSpPr>
          <p:nvPr>
            <p:ph type="title"/>
          </p:nvPr>
        </p:nvSpPr>
        <p:spPr/>
        <p:txBody>
          <a:bodyPr/>
          <a:lstStyle/>
          <a:p>
            <a:r>
              <a:rPr lang="en-US" dirty="0"/>
              <a:t>Economics of destruction</a:t>
            </a:r>
            <a:endParaRPr lang="en-US" i="1" dirty="0"/>
          </a:p>
        </p:txBody>
      </p:sp>
      <p:sp>
        <p:nvSpPr>
          <p:cNvPr id="12" name="Content Placeholder 11">
            <a:extLst>
              <a:ext uri="{FF2B5EF4-FFF2-40B4-BE49-F238E27FC236}">
                <a16:creationId xmlns:a16="http://schemas.microsoft.com/office/drawing/2014/main" id="{DC592D16-C637-4982-A377-F5ADB8C4A4B8}"/>
              </a:ext>
            </a:extLst>
          </p:cNvPr>
          <p:cNvSpPr>
            <a:spLocks noGrp="1"/>
          </p:cNvSpPr>
          <p:nvPr>
            <p:ph idx="1"/>
          </p:nvPr>
        </p:nvSpPr>
        <p:spPr/>
        <p:txBody>
          <a:bodyPr>
            <a:normAutofit/>
          </a:bodyPr>
          <a:lstStyle/>
          <a:p>
            <a:r>
              <a:rPr lang="en-US" dirty="0"/>
              <a:t>Temporary loss/setback</a:t>
            </a:r>
          </a:p>
          <a:p>
            <a:pPr lvl="1"/>
            <a:r>
              <a:rPr lang="en-US" dirty="0"/>
              <a:t>Loss of existing wealth (window, Dresden)</a:t>
            </a:r>
          </a:p>
          <a:p>
            <a:pPr lvl="1"/>
            <a:r>
              <a:rPr lang="en-US" dirty="0"/>
              <a:t>Prices and actions adjust to the new situation</a:t>
            </a:r>
          </a:p>
          <a:p>
            <a:pPr lvl="1"/>
            <a:r>
              <a:rPr lang="en-US" dirty="0"/>
              <a:t>Resources are reallocated to their better uses</a:t>
            </a:r>
          </a:p>
          <a:p>
            <a:r>
              <a:rPr lang="en-US" dirty="0"/>
              <a:t>Despite the exogenous shock (destruction), the market </a:t>
            </a:r>
            <a:r>
              <a:rPr lang="en-US" i="1" dirty="0"/>
              <a:t>order</a:t>
            </a:r>
            <a:r>
              <a:rPr lang="en-US" dirty="0"/>
              <a:t> remains intact</a:t>
            </a:r>
          </a:p>
          <a:p>
            <a:pPr lvl="1"/>
            <a:r>
              <a:rPr lang="en-US" dirty="0"/>
              <a:t>Actors pursue their highest valued attainable ends</a:t>
            </a:r>
          </a:p>
          <a:p>
            <a:pPr lvl="1"/>
            <a:r>
              <a:rPr lang="en-US" dirty="0"/>
              <a:t>A temporary setback (loss), followed by the (new) maximizing trajectory</a:t>
            </a:r>
          </a:p>
          <a:p>
            <a:pPr lvl="1"/>
            <a:endParaRPr lang="en-US" dirty="0"/>
          </a:p>
        </p:txBody>
      </p:sp>
      <p:sp>
        <p:nvSpPr>
          <p:cNvPr id="4" name="Footer Placeholder 3">
            <a:extLst>
              <a:ext uri="{FF2B5EF4-FFF2-40B4-BE49-F238E27FC236}">
                <a16:creationId xmlns:a16="http://schemas.microsoft.com/office/drawing/2014/main" id="{FE7DC759-B1E6-42F2-A0F8-42433DAA10C9}"/>
              </a:ext>
            </a:extLst>
          </p:cNvPr>
          <p:cNvSpPr>
            <a:spLocks noGrp="1"/>
          </p:cNvSpPr>
          <p:nvPr>
            <p:ph type="ftr" sz="quarter" idx="11"/>
          </p:nvPr>
        </p:nvSpPr>
        <p:spPr>
          <a:xfrm>
            <a:off x="2152650" y="6356352"/>
            <a:ext cx="7886699" cy="365125"/>
          </a:xfrm>
        </p:spPr>
        <p:txBody>
          <a:bodyPr/>
          <a:lstStyle/>
          <a:p>
            <a:r>
              <a:rPr lang="en-US"/>
              <a:t>Mises University. "The True Cost of Regulations." 7/27/2022</a:t>
            </a:r>
            <a:endParaRPr lang="en-US" dirty="0"/>
          </a:p>
        </p:txBody>
      </p:sp>
    </p:spTree>
    <p:extLst>
      <p:ext uri="{BB962C8B-B14F-4D97-AF65-F5344CB8AC3E}">
        <p14:creationId xmlns:p14="http://schemas.microsoft.com/office/powerpoint/2010/main" val="101034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2DBEF-E197-21F8-82E9-AAC05E332FC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3CFB870-C0F5-AFE8-7D69-753E710E49BF}"/>
              </a:ext>
            </a:extLst>
          </p:cNvPr>
          <p:cNvSpPr>
            <a:spLocks noGrp="1"/>
          </p:cNvSpPr>
          <p:nvPr>
            <p:ph idx="1"/>
          </p:nvPr>
        </p:nvSpPr>
        <p:spPr/>
        <p:txBody>
          <a:bodyPr>
            <a:normAutofit/>
          </a:bodyPr>
          <a:lstStyle/>
          <a:p>
            <a:pPr marL="0" indent="0" algn="ctr">
              <a:buNone/>
            </a:pPr>
            <a:r>
              <a:rPr lang="en-US" sz="4400" dirty="0"/>
              <a:t>How are regulations different?</a:t>
            </a:r>
          </a:p>
        </p:txBody>
      </p:sp>
      <p:sp>
        <p:nvSpPr>
          <p:cNvPr id="4" name="Footer Placeholder 3">
            <a:extLst>
              <a:ext uri="{FF2B5EF4-FFF2-40B4-BE49-F238E27FC236}">
                <a16:creationId xmlns:a16="http://schemas.microsoft.com/office/drawing/2014/main" id="{2A88CFBC-6AC7-DC9E-6D72-1317DFB2DC53}"/>
              </a:ext>
            </a:extLst>
          </p:cNvPr>
          <p:cNvSpPr>
            <a:spLocks noGrp="1"/>
          </p:cNvSpPr>
          <p:nvPr>
            <p:ph type="ftr" sz="quarter" idx="11"/>
          </p:nvPr>
        </p:nvSpPr>
        <p:spPr/>
        <p:txBody>
          <a:bodyPr/>
          <a:lstStyle/>
          <a:p>
            <a:r>
              <a:rPr lang="en-US"/>
              <a:t>Mises University. "The True Cost of Regulations." 7/27/2022</a:t>
            </a:r>
          </a:p>
        </p:txBody>
      </p:sp>
    </p:spTree>
    <p:extLst>
      <p:ext uri="{BB962C8B-B14F-4D97-AF65-F5344CB8AC3E}">
        <p14:creationId xmlns:p14="http://schemas.microsoft.com/office/powerpoint/2010/main" val="1740763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E85FB-9522-4234-978C-14785D3D9CBA}"/>
              </a:ext>
            </a:extLst>
          </p:cNvPr>
          <p:cNvSpPr>
            <a:spLocks noGrp="1"/>
          </p:cNvSpPr>
          <p:nvPr>
            <p:ph type="title"/>
          </p:nvPr>
        </p:nvSpPr>
        <p:spPr/>
        <p:txBody>
          <a:bodyPr/>
          <a:lstStyle/>
          <a:p>
            <a:r>
              <a:rPr lang="en-US" dirty="0"/>
              <a:t>Regulations</a:t>
            </a:r>
            <a:endParaRPr lang="en-US" i="1" dirty="0"/>
          </a:p>
        </p:txBody>
      </p:sp>
      <p:sp>
        <p:nvSpPr>
          <p:cNvPr id="12" name="Content Placeholder 11">
            <a:extLst>
              <a:ext uri="{FF2B5EF4-FFF2-40B4-BE49-F238E27FC236}">
                <a16:creationId xmlns:a16="http://schemas.microsoft.com/office/drawing/2014/main" id="{DC592D16-C637-4982-A377-F5ADB8C4A4B8}"/>
              </a:ext>
            </a:extLst>
          </p:cNvPr>
          <p:cNvSpPr>
            <a:spLocks noGrp="1"/>
          </p:cNvSpPr>
          <p:nvPr>
            <p:ph idx="1"/>
          </p:nvPr>
        </p:nvSpPr>
        <p:spPr/>
        <p:txBody>
          <a:bodyPr>
            <a:normAutofit/>
          </a:bodyPr>
          <a:lstStyle/>
          <a:p>
            <a:r>
              <a:rPr lang="en-US" dirty="0"/>
              <a:t>Restrictions (costs imposed) on actions </a:t>
            </a:r>
          </a:p>
          <a:p>
            <a:pPr lvl="1"/>
            <a:r>
              <a:rPr lang="en-US" dirty="0"/>
              <a:t>Prohibition on specified actions (bans)</a:t>
            </a:r>
          </a:p>
          <a:p>
            <a:pPr lvl="1"/>
            <a:r>
              <a:rPr lang="en-US" dirty="0"/>
              <a:t>Prohibition on actions unless complying with specific mandates (licensing, zoning, building codes etc.)</a:t>
            </a:r>
          </a:p>
          <a:p>
            <a:r>
              <a:rPr lang="en-US" dirty="0"/>
              <a:t>Effective regulations restrict/prohibit actions that are formally, physically, and economically feasible </a:t>
            </a:r>
          </a:p>
          <a:p>
            <a:r>
              <a:rPr lang="en-US" dirty="0"/>
              <a:t>Regulations are not destruct</a:t>
            </a:r>
            <a:r>
              <a:rPr lang="en-US" i="1" dirty="0"/>
              <a:t>ion</a:t>
            </a:r>
            <a:r>
              <a:rPr lang="en-US" dirty="0"/>
              <a:t>, but destruct</a:t>
            </a:r>
            <a:r>
              <a:rPr lang="en-US" i="1" dirty="0"/>
              <a:t>ive</a:t>
            </a:r>
          </a:p>
          <a:p>
            <a:endParaRPr lang="en-US" dirty="0"/>
          </a:p>
          <a:p>
            <a:pPr lvl="1"/>
            <a:endParaRPr lang="en-US" dirty="0"/>
          </a:p>
        </p:txBody>
      </p:sp>
      <p:sp>
        <p:nvSpPr>
          <p:cNvPr id="4" name="Footer Placeholder 3">
            <a:extLst>
              <a:ext uri="{FF2B5EF4-FFF2-40B4-BE49-F238E27FC236}">
                <a16:creationId xmlns:a16="http://schemas.microsoft.com/office/drawing/2014/main" id="{FE7DC759-B1E6-42F2-A0F8-42433DAA10C9}"/>
              </a:ext>
            </a:extLst>
          </p:cNvPr>
          <p:cNvSpPr>
            <a:spLocks noGrp="1"/>
          </p:cNvSpPr>
          <p:nvPr>
            <p:ph type="ftr" sz="quarter" idx="11"/>
          </p:nvPr>
        </p:nvSpPr>
        <p:spPr>
          <a:xfrm>
            <a:off x="2152650" y="6356352"/>
            <a:ext cx="7886699" cy="365125"/>
          </a:xfrm>
        </p:spPr>
        <p:txBody>
          <a:bodyPr/>
          <a:lstStyle/>
          <a:p>
            <a:r>
              <a:rPr lang="en-US"/>
              <a:t>Mises University. "The True Cost of Regulations." 7/27/2022</a:t>
            </a:r>
            <a:endParaRPr lang="en-US" dirty="0"/>
          </a:p>
        </p:txBody>
      </p:sp>
    </p:spTree>
    <p:extLst>
      <p:ext uri="{BB962C8B-B14F-4D97-AF65-F5344CB8AC3E}">
        <p14:creationId xmlns:p14="http://schemas.microsoft.com/office/powerpoint/2010/main" val="3308390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3F997-847D-46EB-81F6-9E8AB5FB8E1C}"/>
              </a:ext>
            </a:extLst>
          </p:cNvPr>
          <p:cNvSpPr>
            <a:spLocks noGrp="1"/>
          </p:cNvSpPr>
          <p:nvPr>
            <p:ph type="title"/>
          </p:nvPr>
        </p:nvSpPr>
        <p:spPr/>
        <p:txBody>
          <a:bodyPr/>
          <a:lstStyle/>
          <a:p>
            <a:r>
              <a:rPr lang="en-US" dirty="0"/>
              <a:t>Regulations: value scale analysis</a:t>
            </a:r>
          </a:p>
        </p:txBody>
      </p:sp>
      <p:sp>
        <p:nvSpPr>
          <p:cNvPr id="3" name="Content Placeholder 2">
            <a:extLst>
              <a:ext uri="{FF2B5EF4-FFF2-40B4-BE49-F238E27FC236}">
                <a16:creationId xmlns:a16="http://schemas.microsoft.com/office/drawing/2014/main" id="{CD0E23AA-0120-4234-B85F-A8BC42BCD510}"/>
              </a:ext>
            </a:extLst>
          </p:cNvPr>
          <p:cNvSpPr>
            <a:spLocks noGrp="1"/>
          </p:cNvSpPr>
          <p:nvPr>
            <p:ph idx="1"/>
          </p:nvPr>
        </p:nvSpPr>
        <p:spPr/>
        <p:txBody>
          <a:bodyPr>
            <a:normAutofit/>
          </a:bodyPr>
          <a:lstStyle/>
          <a:p>
            <a:r>
              <a:rPr lang="en-US" dirty="0"/>
              <a:t>Assume the CDC issued a touchscreen ban in 2006 to stop the spread of some disease</a:t>
            </a:r>
          </a:p>
          <a:p>
            <a:pPr marL="0" indent="0">
              <a:buNone/>
            </a:pPr>
            <a:endParaRPr lang="en-US" sz="2000" dirty="0"/>
          </a:p>
        </p:txBody>
      </p:sp>
      <p:sp>
        <p:nvSpPr>
          <p:cNvPr id="4" name="Footer Placeholder 3">
            <a:extLst>
              <a:ext uri="{FF2B5EF4-FFF2-40B4-BE49-F238E27FC236}">
                <a16:creationId xmlns:a16="http://schemas.microsoft.com/office/drawing/2014/main" id="{651884FD-8509-4EF3-8D6E-30BED5477880}"/>
              </a:ext>
            </a:extLst>
          </p:cNvPr>
          <p:cNvSpPr>
            <a:spLocks noGrp="1"/>
          </p:cNvSpPr>
          <p:nvPr>
            <p:ph type="ftr" sz="quarter" idx="11"/>
          </p:nvPr>
        </p:nvSpPr>
        <p:spPr>
          <a:xfrm>
            <a:off x="2152650" y="6356352"/>
            <a:ext cx="7886699" cy="365125"/>
          </a:xfrm>
        </p:spPr>
        <p:txBody>
          <a:bodyPr/>
          <a:lstStyle/>
          <a:p>
            <a:r>
              <a:rPr lang="en-US"/>
              <a:t>Mises University. "The True Cost of Regulations." 7/27/2022</a:t>
            </a:r>
            <a:endParaRPr lang="en-US" dirty="0"/>
          </a:p>
        </p:txBody>
      </p:sp>
    </p:spTree>
    <p:extLst>
      <p:ext uri="{BB962C8B-B14F-4D97-AF65-F5344CB8AC3E}">
        <p14:creationId xmlns:p14="http://schemas.microsoft.com/office/powerpoint/2010/main" val="1624547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71FD3A6-E28C-4D4C-B61B-88923CBC737A}"/>
              </a:ext>
            </a:extLst>
          </p:cNvPr>
          <p:cNvPicPr>
            <a:picLocks noChangeAspect="1"/>
          </p:cNvPicPr>
          <p:nvPr/>
        </p:nvPicPr>
        <p:blipFill>
          <a:blip r:embed="rId2"/>
          <a:stretch>
            <a:fillRect/>
          </a:stretch>
        </p:blipFill>
        <p:spPr>
          <a:xfrm>
            <a:off x="3190196" y="361707"/>
            <a:ext cx="5811604" cy="5994645"/>
          </a:xfrm>
          <a:prstGeom prst="rect">
            <a:avLst/>
          </a:prstGeom>
        </p:spPr>
      </p:pic>
      <p:sp>
        <p:nvSpPr>
          <p:cNvPr id="10" name="TextBox 9">
            <a:extLst>
              <a:ext uri="{FF2B5EF4-FFF2-40B4-BE49-F238E27FC236}">
                <a16:creationId xmlns:a16="http://schemas.microsoft.com/office/drawing/2014/main" id="{18E1920D-F21C-465B-A32A-0C66A6071936}"/>
              </a:ext>
            </a:extLst>
          </p:cNvPr>
          <p:cNvSpPr txBox="1"/>
          <p:nvPr/>
        </p:nvSpPr>
        <p:spPr>
          <a:xfrm>
            <a:off x="6501184" y="449154"/>
            <a:ext cx="2803429" cy="369332"/>
          </a:xfrm>
          <a:prstGeom prst="rect">
            <a:avLst/>
          </a:prstGeom>
          <a:noFill/>
        </p:spPr>
        <p:txBody>
          <a:bodyPr wrap="square" rtlCol="0">
            <a:spAutoFit/>
          </a:bodyPr>
          <a:lstStyle/>
          <a:p>
            <a:r>
              <a:rPr lang="en-US" dirty="0"/>
              <a:t>Dr. Anthony “iPad” Fauci</a:t>
            </a:r>
          </a:p>
        </p:txBody>
      </p:sp>
      <p:sp>
        <p:nvSpPr>
          <p:cNvPr id="2" name="Footer Placeholder 1">
            <a:extLst>
              <a:ext uri="{FF2B5EF4-FFF2-40B4-BE49-F238E27FC236}">
                <a16:creationId xmlns:a16="http://schemas.microsoft.com/office/drawing/2014/main" id="{7AB94E99-DD78-30CB-9AFC-48B2809D1AA4}"/>
              </a:ext>
            </a:extLst>
          </p:cNvPr>
          <p:cNvSpPr>
            <a:spLocks noGrp="1"/>
          </p:cNvSpPr>
          <p:nvPr>
            <p:ph type="ftr" sz="quarter" idx="11"/>
          </p:nvPr>
        </p:nvSpPr>
        <p:spPr/>
        <p:txBody>
          <a:bodyPr/>
          <a:lstStyle/>
          <a:p>
            <a:r>
              <a:rPr lang="en-US"/>
              <a:t>Mises University. "The True Cost of Regulations." 7/27/2022</a:t>
            </a:r>
          </a:p>
        </p:txBody>
      </p:sp>
    </p:spTree>
    <p:extLst>
      <p:ext uri="{BB962C8B-B14F-4D97-AF65-F5344CB8AC3E}">
        <p14:creationId xmlns:p14="http://schemas.microsoft.com/office/powerpoint/2010/main" val="2750514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3F997-847D-46EB-81F6-9E8AB5FB8E1C}"/>
              </a:ext>
            </a:extLst>
          </p:cNvPr>
          <p:cNvSpPr>
            <a:spLocks noGrp="1"/>
          </p:cNvSpPr>
          <p:nvPr>
            <p:ph type="title"/>
          </p:nvPr>
        </p:nvSpPr>
        <p:spPr/>
        <p:txBody>
          <a:bodyPr/>
          <a:lstStyle/>
          <a:p>
            <a:r>
              <a:rPr lang="en-US" dirty="0"/>
              <a:t>Regulations: value scale analysis</a:t>
            </a:r>
          </a:p>
        </p:txBody>
      </p:sp>
      <p:sp>
        <p:nvSpPr>
          <p:cNvPr id="3" name="Content Placeholder 2">
            <a:extLst>
              <a:ext uri="{FF2B5EF4-FFF2-40B4-BE49-F238E27FC236}">
                <a16:creationId xmlns:a16="http://schemas.microsoft.com/office/drawing/2014/main" id="{CD0E23AA-0120-4234-B85F-A8BC42BCD510}"/>
              </a:ext>
            </a:extLst>
          </p:cNvPr>
          <p:cNvSpPr>
            <a:spLocks noGrp="1"/>
          </p:cNvSpPr>
          <p:nvPr>
            <p:ph idx="1"/>
          </p:nvPr>
        </p:nvSpPr>
        <p:spPr/>
        <p:txBody>
          <a:bodyPr>
            <a:normAutofit/>
          </a:bodyPr>
          <a:lstStyle/>
          <a:p>
            <a:r>
              <a:rPr lang="en-US" dirty="0"/>
              <a:t>Assume the CDC issued a touchscreen ban in 2006 to stop the spread of some disease</a:t>
            </a:r>
          </a:p>
          <a:p>
            <a:r>
              <a:rPr lang="en-US" dirty="0"/>
              <a:t>This is the effect on some user’s value scale:</a:t>
            </a:r>
          </a:p>
          <a:p>
            <a:pPr marL="0" indent="0">
              <a:buNone/>
            </a:pPr>
            <a:r>
              <a:rPr lang="en-US" sz="2000" dirty="0"/>
              <a:t>		No regulation		Touchscreen ban</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p:txBody>
      </p:sp>
      <p:sp>
        <p:nvSpPr>
          <p:cNvPr id="4" name="Footer Placeholder 3">
            <a:extLst>
              <a:ext uri="{FF2B5EF4-FFF2-40B4-BE49-F238E27FC236}">
                <a16:creationId xmlns:a16="http://schemas.microsoft.com/office/drawing/2014/main" id="{651884FD-8509-4EF3-8D6E-30BED5477880}"/>
              </a:ext>
            </a:extLst>
          </p:cNvPr>
          <p:cNvSpPr>
            <a:spLocks noGrp="1"/>
          </p:cNvSpPr>
          <p:nvPr>
            <p:ph type="ftr" sz="quarter" idx="11"/>
          </p:nvPr>
        </p:nvSpPr>
        <p:spPr>
          <a:xfrm>
            <a:off x="2152650" y="6356352"/>
            <a:ext cx="7886699" cy="365125"/>
          </a:xfrm>
        </p:spPr>
        <p:txBody>
          <a:bodyPr/>
          <a:lstStyle/>
          <a:p>
            <a:r>
              <a:rPr lang="en-US"/>
              <a:t>Mises University. "The True Cost of Regulations." 7/27/2022</a:t>
            </a:r>
            <a:endParaRPr lang="en-US" dirty="0"/>
          </a:p>
        </p:txBody>
      </p:sp>
      <p:graphicFrame>
        <p:nvGraphicFramePr>
          <p:cNvPr id="5" name="Table 5">
            <a:extLst>
              <a:ext uri="{FF2B5EF4-FFF2-40B4-BE49-F238E27FC236}">
                <a16:creationId xmlns:a16="http://schemas.microsoft.com/office/drawing/2014/main" id="{F09F695A-0EE2-45A3-B0BE-961C87748039}"/>
              </a:ext>
            </a:extLst>
          </p:cNvPr>
          <p:cNvGraphicFramePr>
            <a:graphicFrameLocks noGrp="1"/>
          </p:cNvGraphicFramePr>
          <p:nvPr>
            <p:extLst>
              <p:ext uri="{D42A27DB-BD31-4B8C-83A1-F6EECF244321}">
                <p14:modId xmlns:p14="http://schemas.microsoft.com/office/powerpoint/2010/main" val="4256625552"/>
              </p:ext>
            </p:extLst>
          </p:nvPr>
        </p:nvGraphicFramePr>
        <p:xfrm>
          <a:off x="2520521" y="3572784"/>
          <a:ext cx="2035042" cy="1854200"/>
        </p:xfrm>
        <a:graphic>
          <a:graphicData uri="http://schemas.openxmlformats.org/drawingml/2006/table">
            <a:tbl>
              <a:tblPr bandRow="1">
                <a:tableStyleId>{5C22544A-7EE6-4342-B048-85BDC9FD1C3A}</a:tableStyleId>
              </a:tblPr>
              <a:tblGrid>
                <a:gridCol w="1575105">
                  <a:extLst>
                    <a:ext uri="{9D8B030D-6E8A-4147-A177-3AD203B41FA5}">
                      <a16:colId xmlns:a16="http://schemas.microsoft.com/office/drawing/2014/main" val="1330517140"/>
                    </a:ext>
                  </a:extLst>
                </a:gridCol>
                <a:gridCol w="459937">
                  <a:extLst>
                    <a:ext uri="{9D8B030D-6E8A-4147-A177-3AD203B41FA5}">
                      <a16:colId xmlns:a16="http://schemas.microsoft.com/office/drawing/2014/main" val="1259811947"/>
                    </a:ext>
                  </a:extLst>
                </a:gridCol>
              </a:tblGrid>
              <a:tr h="370840">
                <a:tc>
                  <a:txBody>
                    <a:bodyPr/>
                    <a:lstStyle/>
                    <a:p>
                      <a:r>
                        <a:rPr lang="en-US" dirty="0"/>
                        <a:t>…</a:t>
                      </a:r>
                    </a:p>
                  </a:txBody>
                  <a:tcPr/>
                </a:tc>
                <a:tc>
                  <a:txBody>
                    <a:bodyPr/>
                    <a:lstStyle/>
                    <a:p>
                      <a:endParaRPr lang="en-US" dirty="0"/>
                    </a:p>
                  </a:txBody>
                  <a:tcPr/>
                </a:tc>
                <a:extLst>
                  <a:ext uri="{0D108BD9-81ED-4DB2-BD59-A6C34878D82A}">
                    <a16:rowId xmlns:a16="http://schemas.microsoft.com/office/drawing/2014/main" val="2664889424"/>
                  </a:ext>
                </a:extLst>
              </a:tr>
              <a:tr h="370840">
                <a:tc>
                  <a:txBody>
                    <a:bodyPr/>
                    <a:lstStyle/>
                    <a:p>
                      <a:r>
                        <a:rPr lang="en-US" strike="noStrike" dirty="0"/>
                        <a:t>iPod Touch</a:t>
                      </a:r>
                    </a:p>
                  </a:txBody>
                  <a:tcPr/>
                </a:tc>
                <a:tc>
                  <a:txBody>
                    <a:bodyPr/>
                    <a:lstStyle/>
                    <a:p>
                      <a:r>
                        <a:rPr lang="en-US" dirty="0"/>
                        <a:t>✔️</a:t>
                      </a:r>
                    </a:p>
                  </a:txBody>
                  <a:tcPr/>
                </a:tc>
                <a:extLst>
                  <a:ext uri="{0D108BD9-81ED-4DB2-BD59-A6C34878D82A}">
                    <a16:rowId xmlns:a16="http://schemas.microsoft.com/office/drawing/2014/main" val="4019249829"/>
                  </a:ext>
                </a:extLst>
              </a:tr>
              <a:tr h="370840">
                <a:tc>
                  <a:txBody>
                    <a:bodyPr/>
                    <a:lstStyle/>
                    <a:p>
                      <a:r>
                        <a:rPr lang="en-US" dirty="0"/>
                        <a:t>Walkman</a:t>
                      </a:r>
                    </a:p>
                  </a:txBody>
                  <a:tcPr/>
                </a:tc>
                <a:tc>
                  <a:txBody>
                    <a:bodyPr/>
                    <a:lstStyle/>
                    <a:p>
                      <a:pPr algn="ctr"/>
                      <a:r>
                        <a:rPr lang="en-US" dirty="0"/>
                        <a:t>➖</a:t>
                      </a:r>
                    </a:p>
                  </a:txBody>
                  <a:tcPr/>
                </a:tc>
                <a:extLst>
                  <a:ext uri="{0D108BD9-81ED-4DB2-BD59-A6C34878D82A}">
                    <a16:rowId xmlns:a16="http://schemas.microsoft.com/office/drawing/2014/main" val="2661711061"/>
                  </a:ext>
                </a:extLst>
              </a:tr>
              <a:tr h="370840">
                <a:tc>
                  <a:txBody>
                    <a:bodyPr/>
                    <a:lstStyle/>
                    <a:p>
                      <a:r>
                        <a:rPr lang="en-US" dirty="0"/>
                        <a:t>Portable radio</a:t>
                      </a:r>
                    </a:p>
                  </a:txBody>
                  <a:tcPr/>
                </a:tc>
                <a:tc>
                  <a:txBody>
                    <a:bodyPr/>
                    <a:lstStyle/>
                    <a:p>
                      <a:r>
                        <a:rPr lang="en-US" dirty="0"/>
                        <a:t>➖</a:t>
                      </a:r>
                    </a:p>
                  </a:txBody>
                  <a:tcPr/>
                </a:tc>
                <a:extLst>
                  <a:ext uri="{0D108BD9-81ED-4DB2-BD59-A6C34878D82A}">
                    <a16:rowId xmlns:a16="http://schemas.microsoft.com/office/drawing/2014/main" val="129394637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txBody>
                  <a:tcPr/>
                </a:tc>
                <a:tc>
                  <a:txBody>
                    <a:bodyPr/>
                    <a:lstStyle/>
                    <a:p>
                      <a:endParaRPr lang="en-US" dirty="0"/>
                    </a:p>
                  </a:txBody>
                  <a:tcPr/>
                </a:tc>
                <a:extLst>
                  <a:ext uri="{0D108BD9-81ED-4DB2-BD59-A6C34878D82A}">
                    <a16:rowId xmlns:a16="http://schemas.microsoft.com/office/drawing/2014/main" val="901652973"/>
                  </a:ext>
                </a:extLst>
              </a:tr>
            </a:tbl>
          </a:graphicData>
        </a:graphic>
      </p:graphicFrame>
      <p:graphicFrame>
        <p:nvGraphicFramePr>
          <p:cNvPr id="6" name="Table 5">
            <a:extLst>
              <a:ext uri="{FF2B5EF4-FFF2-40B4-BE49-F238E27FC236}">
                <a16:creationId xmlns:a16="http://schemas.microsoft.com/office/drawing/2014/main" id="{9A5CA784-984C-4119-80D5-B80ACBF573AC}"/>
              </a:ext>
            </a:extLst>
          </p:cNvPr>
          <p:cNvGraphicFramePr>
            <a:graphicFrameLocks noGrp="1"/>
          </p:cNvGraphicFramePr>
          <p:nvPr>
            <p:extLst>
              <p:ext uri="{D42A27DB-BD31-4B8C-83A1-F6EECF244321}">
                <p14:modId xmlns:p14="http://schemas.microsoft.com/office/powerpoint/2010/main" val="747016285"/>
              </p:ext>
            </p:extLst>
          </p:nvPr>
        </p:nvGraphicFramePr>
        <p:xfrm>
          <a:off x="5375568" y="3572784"/>
          <a:ext cx="2035042" cy="1854200"/>
        </p:xfrm>
        <a:graphic>
          <a:graphicData uri="http://schemas.openxmlformats.org/drawingml/2006/table">
            <a:tbl>
              <a:tblPr bandRow="1">
                <a:tableStyleId>{5C22544A-7EE6-4342-B048-85BDC9FD1C3A}</a:tableStyleId>
              </a:tblPr>
              <a:tblGrid>
                <a:gridCol w="1575105">
                  <a:extLst>
                    <a:ext uri="{9D8B030D-6E8A-4147-A177-3AD203B41FA5}">
                      <a16:colId xmlns:a16="http://schemas.microsoft.com/office/drawing/2014/main" val="1330517140"/>
                    </a:ext>
                  </a:extLst>
                </a:gridCol>
                <a:gridCol w="459937">
                  <a:extLst>
                    <a:ext uri="{9D8B030D-6E8A-4147-A177-3AD203B41FA5}">
                      <a16:colId xmlns:a16="http://schemas.microsoft.com/office/drawing/2014/main" val="1259811947"/>
                    </a:ext>
                  </a:extLst>
                </a:gridCol>
              </a:tblGrid>
              <a:tr h="370840">
                <a:tc>
                  <a:txBody>
                    <a:bodyPr/>
                    <a:lstStyle/>
                    <a:p>
                      <a:r>
                        <a:rPr lang="en-US" dirty="0"/>
                        <a:t>…</a:t>
                      </a:r>
                    </a:p>
                  </a:txBody>
                  <a:tcPr/>
                </a:tc>
                <a:tc>
                  <a:txBody>
                    <a:bodyPr/>
                    <a:lstStyle/>
                    <a:p>
                      <a:endParaRPr lang="en-US" dirty="0"/>
                    </a:p>
                  </a:txBody>
                  <a:tcPr/>
                </a:tc>
                <a:extLst>
                  <a:ext uri="{0D108BD9-81ED-4DB2-BD59-A6C34878D82A}">
                    <a16:rowId xmlns:a16="http://schemas.microsoft.com/office/drawing/2014/main" val="2664889424"/>
                  </a:ext>
                </a:extLst>
              </a:tr>
              <a:tr h="370840">
                <a:tc>
                  <a:txBody>
                    <a:bodyPr/>
                    <a:lstStyle/>
                    <a:p>
                      <a:r>
                        <a:rPr lang="en-US" strike="noStrike" dirty="0"/>
                        <a:t>iPod Touch</a:t>
                      </a:r>
                    </a:p>
                  </a:txBody>
                  <a:tcPr/>
                </a:tc>
                <a:tc>
                  <a:txBody>
                    <a:bodyPr/>
                    <a:lstStyle/>
                    <a:p>
                      <a:r>
                        <a:rPr lang="en-US" dirty="0"/>
                        <a:t>❌</a:t>
                      </a:r>
                    </a:p>
                  </a:txBody>
                  <a:tcPr/>
                </a:tc>
                <a:extLst>
                  <a:ext uri="{0D108BD9-81ED-4DB2-BD59-A6C34878D82A}">
                    <a16:rowId xmlns:a16="http://schemas.microsoft.com/office/drawing/2014/main" val="4019249829"/>
                  </a:ext>
                </a:extLst>
              </a:tr>
              <a:tr h="370840">
                <a:tc>
                  <a:txBody>
                    <a:bodyPr/>
                    <a:lstStyle/>
                    <a:p>
                      <a:r>
                        <a:rPr lang="en-US" dirty="0"/>
                        <a:t>Walkman</a:t>
                      </a:r>
                    </a:p>
                  </a:txBody>
                  <a:tcPr/>
                </a:tc>
                <a:tc>
                  <a:txBody>
                    <a:bodyPr/>
                    <a:lstStyle/>
                    <a:p>
                      <a:pPr algn="ctr"/>
                      <a:r>
                        <a:rPr lang="en-US" dirty="0"/>
                        <a:t>✔️</a:t>
                      </a:r>
                    </a:p>
                  </a:txBody>
                  <a:tcPr/>
                </a:tc>
                <a:extLst>
                  <a:ext uri="{0D108BD9-81ED-4DB2-BD59-A6C34878D82A}">
                    <a16:rowId xmlns:a16="http://schemas.microsoft.com/office/drawing/2014/main" val="2661711061"/>
                  </a:ext>
                </a:extLst>
              </a:tr>
              <a:tr h="370840">
                <a:tc>
                  <a:txBody>
                    <a:bodyPr/>
                    <a:lstStyle/>
                    <a:p>
                      <a:r>
                        <a:rPr lang="en-US" dirty="0"/>
                        <a:t>Portable radio</a:t>
                      </a:r>
                    </a:p>
                  </a:txBody>
                  <a:tcPr/>
                </a:tc>
                <a:tc>
                  <a:txBody>
                    <a:bodyPr/>
                    <a:lstStyle/>
                    <a:p>
                      <a:r>
                        <a:rPr lang="en-US" dirty="0"/>
                        <a:t>➖</a:t>
                      </a:r>
                    </a:p>
                  </a:txBody>
                  <a:tcPr/>
                </a:tc>
                <a:extLst>
                  <a:ext uri="{0D108BD9-81ED-4DB2-BD59-A6C34878D82A}">
                    <a16:rowId xmlns:a16="http://schemas.microsoft.com/office/drawing/2014/main" val="129394637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txBody>
                  <a:tcPr/>
                </a:tc>
                <a:tc>
                  <a:txBody>
                    <a:bodyPr/>
                    <a:lstStyle/>
                    <a:p>
                      <a:endParaRPr lang="en-US" dirty="0"/>
                    </a:p>
                  </a:txBody>
                  <a:tcPr/>
                </a:tc>
                <a:extLst>
                  <a:ext uri="{0D108BD9-81ED-4DB2-BD59-A6C34878D82A}">
                    <a16:rowId xmlns:a16="http://schemas.microsoft.com/office/drawing/2014/main" val="901652973"/>
                  </a:ext>
                </a:extLst>
              </a:tr>
            </a:tbl>
          </a:graphicData>
        </a:graphic>
      </p:graphicFrame>
      <p:pic>
        <p:nvPicPr>
          <p:cNvPr id="8" name="Picture 7">
            <a:extLst>
              <a:ext uri="{FF2B5EF4-FFF2-40B4-BE49-F238E27FC236}">
                <a16:creationId xmlns:a16="http://schemas.microsoft.com/office/drawing/2014/main" id="{E71FD3A6-E28C-4D4C-B61B-88923CBC737A}"/>
              </a:ext>
            </a:extLst>
          </p:cNvPr>
          <p:cNvPicPr>
            <a:picLocks noChangeAspect="1"/>
          </p:cNvPicPr>
          <p:nvPr/>
        </p:nvPicPr>
        <p:blipFill>
          <a:blip r:embed="rId2"/>
          <a:stretch>
            <a:fillRect/>
          </a:stretch>
        </p:blipFill>
        <p:spPr>
          <a:xfrm>
            <a:off x="9606511" y="185738"/>
            <a:ext cx="865675" cy="892940"/>
          </a:xfrm>
          <a:prstGeom prst="rect">
            <a:avLst/>
          </a:prstGeom>
        </p:spPr>
      </p:pic>
    </p:spTree>
    <p:extLst>
      <p:ext uri="{BB962C8B-B14F-4D97-AF65-F5344CB8AC3E}">
        <p14:creationId xmlns:p14="http://schemas.microsoft.com/office/powerpoint/2010/main" val="1288110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3F997-847D-46EB-81F6-9E8AB5FB8E1C}"/>
              </a:ext>
            </a:extLst>
          </p:cNvPr>
          <p:cNvSpPr>
            <a:spLocks noGrp="1"/>
          </p:cNvSpPr>
          <p:nvPr>
            <p:ph type="title"/>
          </p:nvPr>
        </p:nvSpPr>
        <p:spPr/>
        <p:txBody>
          <a:bodyPr/>
          <a:lstStyle/>
          <a:p>
            <a:r>
              <a:rPr lang="en-US" dirty="0"/>
              <a:t>Regulations: value scale analysis</a:t>
            </a:r>
          </a:p>
        </p:txBody>
      </p:sp>
      <p:sp>
        <p:nvSpPr>
          <p:cNvPr id="3" name="Content Placeholder 2">
            <a:extLst>
              <a:ext uri="{FF2B5EF4-FFF2-40B4-BE49-F238E27FC236}">
                <a16:creationId xmlns:a16="http://schemas.microsoft.com/office/drawing/2014/main" id="{CD0E23AA-0120-4234-B85F-A8BC42BCD510}"/>
              </a:ext>
            </a:extLst>
          </p:cNvPr>
          <p:cNvSpPr>
            <a:spLocks noGrp="1"/>
          </p:cNvSpPr>
          <p:nvPr>
            <p:ph idx="1"/>
          </p:nvPr>
        </p:nvSpPr>
        <p:spPr/>
        <p:txBody>
          <a:bodyPr>
            <a:normAutofit/>
          </a:bodyPr>
          <a:lstStyle/>
          <a:p>
            <a:r>
              <a:rPr lang="en-US" dirty="0"/>
              <a:t>Note the implication: this is </a:t>
            </a:r>
            <a:r>
              <a:rPr lang="en-US" i="1" dirty="0"/>
              <a:t>not a one-time loss</a:t>
            </a:r>
          </a:p>
          <a:p>
            <a:pPr lvl="1"/>
            <a:r>
              <a:rPr lang="en-US" dirty="0"/>
              <a:t>Reality is unchanged – the economy’s ability to satisfy this want remains</a:t>
            </a:r>
          </a:p>
          <a:p>
            <a:r>
              <a:rPr lang="en-US" dirty="0"/>
              <a:t>The </a:t>
            </a:r>
            <a:r>
              <a:rPr lang="en-US" i="1" dirty="0"/>
              <a:t>option </a:t>
            </a:r>
            <a:r>
              <a:rPr lang="en-US" dirty="0"/>
              <a:t>is lost</a:t>
            </a:r>
          </a:p>
          <a:p>
            <a:pPr lvl="1"/>
            <a:r>
              <a:rPr lang="en-US" dirty="0"/>
              <a:t>Someone to replace a broken device cannot</a:t>
            </a:r>
          </a:p>
          <a:p>
            <a:pPr lvl="1"/>
            <a:r>
              <a:rPr lang="en-US" dirty="0"/>
              <a:t>Someone frequently updating their device cannot</a:t>
            </a:r>
          </a:p>
          <a:p>
            <a:r>
              <a:rPr lang="en-US" dirty="0"/>
              <a:t>Actors can’t pursue their highest valued attainable ends</a:t>
            </a:r>
          </a:p>
          <a:p>
            <a:pPr lvl="1"/>
            <a:r>
              <a:rPr lang="en-US" i="1" dirty="0"/>
              <a:t>Every time </a:t>
            </a:r>
            <a:r>
              <a:rPr lang="en-US" dirty="0"/>
              <a:t>a choice is made where the touchscreen option had been valued higher constitutes </a:t>
            </a:r>
            <a:r>
              <a:rPr lang="en-US" i="1" dirty="0"/>
              <a:t>a loss</a:t>
            </a:r>
            <a:endParaRPr lang="en-US" dirty="0"/>
          </a:p>
          <a:p>
            <a:r>
              <a:rPr lang="en-US" dirty="0"/>
              <a:t>The economy is not static, </a:t>
            </a:r>
            <a:r>
              <a:rPr lang="en-US" i="1" dirty="0"/>
              <a:t>it is a process </a:t>
            </a:r>
            <a:r>
              <a:rPr lang="en-US" dirty="0"/>
              <a:t>– restrictions have long-term consequences</a:t>
            </a:r>
          </a:p>
        </p:txBody>
      </p:sp>
      <p:sp>
        <p:nvSpPr>
          <p:cNvPr id="4" name="Footer Placeholder 3">
            <a:extLst>
              <a:ext uri="{FF2B5EF4-FFF2-40B4-BE49-F238E27FC236}">
                <a16:creationId xmlns:a16="http://schemas.microsoft.com/office/drawing/2014/main" id="{651884FD-8509-4EF3-8D6E-30BED5477880}"/>
              </a:ext>
            </a:extLst>
          </p:cNvPr>
          <p:cNvSpPr>
            <a:spLocks noGrp="1"/>
          </p:cNvSpPr>
          <p:nvPr>
            <p:ph type="ftr" sz="quarter" idx="11"/>
          </p:nvPr>
        </p:nvSpPr>
        <p:spPr>
          <a:xfrm>
            <a:off x="2152650" y="6356352"/>
            <a:ext cx="7886699" cy="365125"/>
          </a:xfrm>
        </p:spPr>
        <p:txBody>
          <a:bodyPr/>
          <a:lstStyle/>
          <a:p>
            <a:r>
              <a:rPr lang="en-US"/>
              <a:t>Mises University. "The True Cost of Regulations." 7/27/2022</a:t>
            </a:r>
            <a:endParaRPr lang="en-US" dirty="0"/>
          </a:p>
        </p:txBody>
      </p:sp>
      <p:pic>
        <p:nvPicPr>
          <p:cNvPr id="8" name="Picture 7">
            <a:extLst>
              <a:ext uri="{FF2B5EF4-FFF2-40B4-BE49-F238E27FC236}">
                <a16:creationId xmlns:a16="http://schemas.microsoft.com/office/drawing/2014/main" id="{BDF3E8B5-40E7-4232-A3B2-905F941DB27F}"/>
              </a:ext>
            </a:extLst>
          </p:cNvPr>
          <p:cNvPicPr>
            <a:picLocks noChangeAspect="1"/>
          </p:cNvPicPr>
          <p:nvPr/>
        </p:nvPicPr>
        <p:blipFill>
          <a:blip r:embed="rId2"/>
          <a:stretch>
            <a:fillRect/>
          </a:stretch>
        </p:blipFill>
        <p:spPr>
          <a:xfrm>
            <a:off x="9606511" y="185738"/>
            <a:ext cx="865675" cy="892940"/>
          </a:xfrm>
          <a:prstGeom prst="rect">
            <a:avLst/>
          </a:prstGeom>
        </p:spPr>
      </p:pic>
    </p:spTree>
    <p:extLst>
      <p:ext uri="{BB962C8B-B14F-4D97-AF65-F5344CB8AC3E}">
        <p14:creationId xmlns:p14="http://schemas.microsoft.com/office/powerpoint/2010/main" val="38702656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3F997-847D-46EB-81F6-9E8AB5FB8E1C}"/>
              </a:ext>
            </a:extLst>
          </p:cNvPr>
          <p:cNvSpPr>
            <a:spLocks noGrp="1"/>
          </p:cNvSpPr>
          <p:nvPr>
            <p:ph type="title"/>
          </p:nvPr>
        </p:nvSpPr>
        <p:spPr/>
        <p:txBody>
          <a:bodyPr/>
          <a:lstStyle/>
          <a:p>
            <a:r>
              <a:rPr lang="en-US" dirty="0"/>
              <a:t>Regulations: production analysis</a:t>
            </a:r>
          </a:p>
        </p:txBody>
      </p:sp>
      <p:sp>
        <p:nvSpPr>
          <p:cNvPr id="3" name="Content Placeholder 2">
            <a:extLst>
              <a:ext uri="{FF2B5EF4-FFF2-40B4-BE49-F238E27FC236}">
                <a16:creationId xmlns:a16="http://schemas.microsoft.com/office/drawing/2014/main" id="{CD0E23AA-0120-4234-B85F-A8BC42BCD510}"/>
              </a:ext>
            </a:extLst>
          </p:cNvPr>
          <p:cNvSpPr>
            <a:spLocks noGrp="1"/>
          </p:cNvSpPr>
          <p:nvPr>
            <p:ph idx="1"/>
          </p:nvPr>
        </p:nvSpPr>
        <p:spPr/>
        <p:txBody>
          <a:bodyPr>
            <a:normAutofit/>
          </a:bodyPr>
          <a:lstStyle/>
          <a:p>
            <a:r>
              <a:rPr lang="en-US" dirty="0"/>
              <a:t>Producers are prohibited from selling touchscreens, so they will exit or shift production elsewhere</a:t>
            </a:r>
          </a:p>
          <a:p>
            <a:pPr lvl="1"/>
            <a:r>
              <a:rPr lang="en-US" dirty="0"/>
              <a:t>Relative consumer wants, there is </a:t>
            </a:r>
            <a:r>
              <a:rPr lang="en-US" i="1" dirty="0"/>
              <a:t>under</a:t>
            </a:r>
            <a:r>
              <a:rPr lang="en-US" dirty="0"/>
              <a:t>-production in touchscreens and devices using touchscreens</a:t>
            </a:r>
          </a:p>
          <a:p>
            <a:r>
              <a:rPr lang="en-US" dirty="0"/>
              <a:t>Investments are instead made elsewhere: non-touchscreen devices, television sets, etc. </a:t>
            </a:r>
          </a:p>
          <a:p>
            <a:pPr lvl="1"/>
            <a:r>
              <a:rPr lang="en-US" dirty="0"/>
              <a:t>Relative consumer wants, there is </a:t>
            </a:r>
            <a:r>
              <a:rPr lang="en-US" i="1" dirty="0"/>
              <a:t>over</a:t>
            </a:r>
            <a:r>
              <a:rPr lang="en-US" dirty="0"/>
              <a:t>-production in other lines of production</a:t>
            </a:r>
          </a:p>
          <a:p>
            <a:r>
              <a:rPr lang="en-US" dirty="0"/>
              <a:t>In sum, the production structure is distorted, malinvestments abound</a:t>
            </a:r>
          </a:p>
        </p:txBody>
      </p:sp>
      <p:sp>
        <p:nvSpPr>
          <p:cNvPr id="4" name="Footer Placeholder 3">
            <a:extLst>
              <a:ext uri="{FF2B5EF4-FFF2-40B4-BE49-F238E27FC236}">
                <a16:creationId xmlns:a16="http://schemas.microsoft.com/office/drawing/2014/main" id="{651884FD-8509-4EF3-8D6E-30BED5477880}"/>
              </a:ext>
            </a:extLst>
          </p:cNvPr>
          <p:cNvSpPr>
            <a:spLocks noGrp="1"/>
          </p:cNvSpPr>
          <p:nvPr>
            <p:ph type="ftr" sz="quarter" idx="11"/>
          </p:nvPr>
        </p:nvSpPr>
        <p:spPr>
          <a:xfrm>
            <a:off x="2152650" y="6356352"/>
            <a:ext cx="7886699" cy="365125"/>
          </a:xfrm>
        </p:spPr>
        <p:txBody>
          <a:bodyPr/>
          <a:lstStyle/>
          <a:p>
            <a:r>
              <a:rPr lang="en-US"/>
              <a:t>Mises University. "The True Cost of Regulations." 7/27/2022</a:t>
            </a:r>
            <a:endParaRPr lang="en-US" dirty="0"/>
          </a:p>
        </p:txBody>
      </p:sp>
      <p:pic>
        <p:nvPicPr>
          <p:cNvPr id="6" name="Picture 5">
            <a:extLst>
              <a:ext uri="{FF2B5EF4-FFF2-40B4-BE49-F238E27FC236}">
                <a16:creationId xmlns:a16="http://schemas.microsoft.com/office/drawing/2014/main" id="{1CD74010-DEED-48C0-8579-E6098D7DE52D}"/>
              </a:ext>
            </a:extLst>
          </p:cNvPr>
          <p:cNvPicPr>
            <a:picLocks noChangeAspect="1"/>
          </p:cNvPicPr>
          <p:nvPr/>
        </p:nvPicPr>
        <p:blipFill>
          <a:blip r:embed="rId2"/>
          <a:stretch>
            <a:fillRect/>
          </a:stretch>
        </p:blipFill>
        <p:spPr>
          <a:xfrm>
            <a:off x="9606511" y="185738"/>
            <a:ext cx="865675" cy="892940"/>
          </a:xfrm>
          <a:prstGeom prst="rect">
            <a:avLst/>
          </a:prstGeom>
        </p:spPr>
      </p:pic>
    </p:spTree>
    <p:extLst>
      <p:ext uri="{BB962C8B-B14F-4D97-AF65-F5344CB8AC3E}">
        <p14:creationId xmlns:p14="http://schemas.microsoft.com/office/powerpoint/2010/main" val="65461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AB699-56F9-1489-EFD1-40AF83FBCCF4}"/>
              </a:ext>
            </a:extLst>
          </p:cNvPr>
          <p:cNvSpPr>
            <a:spLocks noGrp="1"/>
          </p:cNvSpPr>
          <p:nvPr>
            <p:ph type="title"/>
          </p:nvPr>
        </p:nvSpPr>
        <p:spPr/>
        <p:txBody>
          <a:bodyPr/>
          <a:lstStyle/>
          <a:p>
            <a:r>
              <a:rPr lang="en-US" dirty="0"/>
              <a:t>How can we study regulations? </a:t>
            </a:r>
          </a:p>
        </p:txBody>
      </p:sp>
      <p:sp>
        <p:nvSpPr>
          <p:cNvPr id="3" name="Content Placeholder 2">
            <a:extLst>
              <a:ext uri="{FF2B5EF4-FFF2-40B4-BE49-F238E27FC236}">
                <a16:creationId xmlns:a16="http://schemas.microsoft.com/office/drawing/2014/main" id="{EADBC4EC-E375-A8F8-293E-442AB4AC36FF}"/>
              </a:ext>
            </a:extLst>
          </p:cNvPr>
          <p:cNvSpPr>
            <a:spLocks noGrp="1"/>
          </p:cNvSpPr>
          <p:nvPr>
            <p:ph idx="1"/>
          </p:nvPr>
        </p:nvSpPr>
        <p:spPr/>
        <p:txBody>
          <a:bodyPr/>
          <a:lstStyle/>
          <a:p>
            <a:r>
              <a:rPr lang="en-US" dirty="0"/>
              <a:t>Statistically</a:t>
            </a:r>
          </a:p>
          <a:p>
            <a:pPr lvl="1"/>
            <a:r>
              <a:rPr lang="en-US" dirty="0"/>
              <a:t>Captures actual magnitudes</a:t>
            </a:r>
          </a:p>
          <a:p>
            <a:pPr lvl="1"/>
            <a:r>
              <a:rPr lang="en-US" dirty="0"/>
              <a:t>Lacks counterfactual</a:t>
            </a:r>
          </a:p>
          <a:p>
            <a:pPr lvl="1"/>
            <a:r>
              <a:rPr lang="en-US" dirty="0"/>
              <a:t>Retrospective</a:t>
            </a:r>
          </a:p>
          <a:p>
            <a:r>
              <a:rPr lang="en-US" dirty="0"/>
              <a:t>Theoretically</a:t>
            </a:r>
          </a:p>
          <a:p>
            <a:pPr lvl="1"/>
            <a:r>
              <a:rPr lang="en-US" dirty="0"/>
              <a:t>Lacks magnitudes</a:t>
            </a:r>
          </a:p>
          <a:p>
            <a:pPr lvl="1"/>
            <a:r>
              <a:rPr lang="en-US" dirty="0"/>
              <a:t>Provides short- and long-term counterfactuals</a:t>
            </a:r>
          </a:p>
          <a:p>
            <a:pPr lvl="1"/>
            <a:r>
              <a:rPr lang="en-US" dirty="0"/>
              <a:t>Future-oriented</a:t>
            </a:r>
          </a:p>
        </p:txBody>
      </p:sp>
      <p:sp>
        <p:nvSpPr>
          <p:cNvPr id="4" name="Footer Placeholder 3">
            <a:extLst>
              <a:ext uri="{FF2B5EF4-FFF2-40B4-BE49-F238E27FC236}">
                <a16:creationId xmlns:a16="http://schemas.microsoft.com/office/drawing/2014/main" id="{89AF0864-21A4-C379-5364-45F592D22A1B}"/>
              </a:ext>
            </a:extLst>
          </p:cNvPr>
          <p:cNvSpPr>
            <a:spLocks noGrp="1"/>
          </p:cNvSpPr>
          <p:nvPr>
            <p:ph type="ftr" sz="quarter" idx="11"/>
          </p:nvPr>
        </p:nvSpPr>
        <p:spPr/>
        <p:txBody>
          <a:bodyPr/>
          <a:lstStyle/>
          <a:p>
            <a:r>
              <a:rPr lang="en-US"/>
              <a:t>Mises University. "The True Cost of Regulations." 7/27/2022</a:t>
            </a:r>
          </a:p>
        </p:txBody>
      </p:sp>
    </p:spTree>
    <p:extLst>
      <p:ext uri="{BB962C8B-B14F-4D97-AF65-F5344CB8AC3E}">
        <p14:creationId xmlns:p14="http://schemas.microsoft.com/office/powerpoint/2010/main" val="1783181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3F997-847D-46EB-81F6-9E8AB5FB8E1C}"/>
              </a:ext>
            </a:extLst>
          </p:cNvPr>
          <p:cNvSpPr>
            <a:spLocks noGrp="1"/>
          </p:cNvSpPr>
          <p:nvPr>
            <p:ph type="title"/>
          </p:nvPr>
        </p:nvSpPr>
        <p:spPr/>
        <p:txBody>
          <a:bodyPr/>
          <a:lstStyle/>
          <a:p>
            <a:r>
              <a:rPr lang="en-US" dirty="0"/>
              <a:t>So far, no big surprises</a:t>
            </a:r>
          </a:p>
        </p:txBody>
      </p:sp>
      <p:sp>
        <p:nvSpPr>
          <p:cNvPr id="3" name="Content Placeholder 2">
            <a:extLst>
              <a:ext uri="{FF2B5EF4-FFF2-40B4-BE49-F238E27FC236}">
                <a16:creationId xmlns:a16="http://schemas.microsoft.com/office/drawing/2014/main" id="{CD0E23AA-0120-4234-B85F-A8BC42BCD510}"/>
              </a:ext>
            </a:extLst>
          </p:cNvPr>
          <p:cNvSpPr>
            <a:spLocks noGrp="1"/>
          </p:cNvSpPr>
          <p:nvPr>
            <p:ph idx="1"/>
          </p:nvPr>
        </p:nvSpPr>
        <p:spPr/>
        <p:txBody>
          <a:bodyPr>
            <a:normAutofit/>
          </a:bodyPr>
          <a:lstStyle/>
          <a:p>
            <a:r>
              <a:rPr lang="en-US" dirty="0"/>
              <a:t>Regulations distort the production structure</a:t>
            </a:r>
          </a:p>
          <a:p>
            <a:r>
              <a:rPr lang="en-US" dirty="0"/>
              <a:t>Regulations cause value losses (lost options)</a:t>
            </a:r>
          </a:p>
          <a:p>
            <a:r>
              <a:rPr lang="en-US" dirty="0"/>
              <a:t>So, what about the “unrealized”?</a:t>
            </a:r>
          </a:p>
        </p:txBody>
      </p:sp>
      <p:sp>
        <p:nvSpPr>
          <p:cNvPr id="4" name="Footer Placeholder 3">
            <a:extLst>
              <a:ext uri="{FF2B5EF4-FFF2-40B4-BE49-F238E27FC236}">
                <a16:creationId xmlns:a16="http://schemas.microsoft.com/office/drawing/2014/main" id="{651884FD-8509-4EF3-8D6E-30BED5477880}"/>
              </a:ext>
            </a:extLst>
          </p:cNvPr>
          <p:cNvSpPr>
            <a:spLocks noGrp="1"/>
          </p:cNvSpPr>
          <p:nvPr>
            <p:ph type="ftr" sz="quarter" idx="11"/>
          </p:nvPr>
        </p:nvSpPr>
        <p:spPr>
          <a:xfrm>
            <a:off x="2152650" y="6356352"/>
            <a:ext cx="7886699" cy="365125"/>
          </a:xfrm>
        </p:spPr>
        <p:txBody>
          <a:bodyPr/>
          <a:lstStyle/>
          <a:p>
            <a:r>
              <a:rPr lang="en-US"/>
              <a:t>Mises University. "The True Cost of Regulations." 7/27/2022</a:t>
            </a:r>
            <a:endParaRPr lang="en-US" dirty="0"/>
          </a:p>
        </p:txBody>
      </p:sp>
    </p:spTree>
    <p:extLst>
      <p:ext uri="{BB962C8B-B14F-4D97-AF65-F5344CB8AC3E}">
        <p14:creationId xmlns:p14="http://schemas.microsoft.com/office/powerpoint/2010/main" val="36994482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Right 5">
            <a:extLst>
              <a:ext uri="{FF2B5EF4-FFF2-40B4-BE49-F238E27FC236}">
                <a16:creationId xmlns:a16="http://schemas.microsoft.com/office/drawing/2014/main" id="{B7450250-CADB-48AE-8BFE-DAACB9C056BF}"/>
              </a:ext>
            </a:extLst>
          </p:cNvPr>
          <p:cNvSpPr/>
          <p:nvPr/>
        </p:nvSpPr>
        <p:spPr>
          <a:xfrm>
            <a:off x="1923239" y="2257989"/>
            <a:ext cx="8651679" cy="15273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t>Time</a:t>
            </a:r>
          </a:p>
        </p:txBody>
      </p:sp>
      <p:sp>
        <p:nvSpPr>
          <p:cNvPr id="2" name="Title 1">
            <a:extLst>
              <a:ext uri="{FF2B5EF4-FFF2-40B4-BE49-F238E27FC236}">
                <a16:creationId xmlns:a16="http://schemas.microsoft.com/office/drawing/2014/main" id="{C7C3F997-847D-46EB-81F6-9E8AB5FB8E1C}"/>
              </a:ext>
            </a:extLst>
          </p:cNvPr>
          <p:cNvSpPr>
            <a:spLocks noGrp="1"/>
          </p:cNvSpPr>
          <p:nvPr>
            <p:ph type="title"/>
          </p:nvPr>
        </p:nvSpPr>
        <p:spPr/>
        <p:txBody>
          <a:bodyPr/>
          <a:lstStyle/>
          <a:p>
            <a:r>
              <a:rPr lang="en-US" dirty="0"/>
              <a:t>Innovation is (r)evolutionary</a:t>
            </a:r>
          </a:p>
        </p:txBody>
      </p:sp>
      <p:sp>
        <p:nvSpPr>
          <p:cNvPr id="12" name="Content Placeholder 2">
            <a:extLst>
              <a:ext uri="{FF2B5EF4-FFF2-40B4-BE49-F238E27FC236}">
                <a16:creationId xmlns:a16="http://schemas.microsoft.com/office/drawing/2014/main" id="{7DC7089D-1FC0-420F-BB19-25C5B03C2668}"/>
              </a:ext>
            </a:extLst>
          </p:cNvPr>
          <p:cNvSpPr>
            <a:spLocks noGrp="1"/>
          </p:cNvSpPr>
          <p:nvPr>
            <p:ph idx="1"/>
          </p:nvPr>
        </p:nvSpPr>
        <p:spPr>
          <a:xfrm>
            <a:off x="2152650" y="1825625"/>
            <a:ext cx="7886700" cy="4351338"/>
          </a:xfrm>
        </p:spPr>
        <p:txBody>
          <a:bodyPr>
            <a:normAutofit/>
          </a:bodyPr>
          <a:lstStyle/>
          <a:p>
            <a:endParaRPr lang="en-US" dirty="0"/>
          </a:p>
          <a:p>
            <a:endParaRPr lang="en-US" dirty="0"/>
          </a:p>
          <a:p>
            <a:endParaRPr lang="en-US" dirty="0"/>
          </a:p>
          <a:p>
            <a:pPr marL="0" indent="0">
              <a:buNone/>
            </a:pPr>
            <a:r>
              <a:rPr lang="en-US" sz="2400" dirty="0"/>
              <a:t>	   iPod		iPhone		       iPad</a:t>
            </a:r>
          </a:p>
          <a:p>
            <a:pPr marL="0" indent="0">
              <a:buNone/>
            </a:pPr>
            <a:endParaRPr lang="en-US" sz="2400" dirty="0"/>
          </a:p>
          <a:p>
            <a:r>
              <a:rPr lang="en-US" dirty="0"/>
              <a:t>Innovations are cumulative, so </a:t>
            </a:r>
            <a:r>
              <a:rPr lang="en-US" i="1" dirty="0"/>
              <a:t>where </a:t>
            </a:r>
            <a:r>
              <a:rPr lang="en-US" dirty="0"/>
              <a:t>capital investments are made matters: they determine (facilitate) what entrepreneurs can do</a:t>
            </a:r>
          </a:p>
          <a:p>
            <a:r>
              <a:rPr lang="en-US" i="1" dirty="0"/>
              <a:t>Process </a:t>
            </a:r>
            <a:r>
              <a:rPr lang="en-US" dirty="0"/>
              <a:t>perspective: effects in the unfolding market</a:t>
            </a:r>
            <a:endParaRPr lang="en-US" i="1" dirty="0"/>
          </a:p>
        </p:txBody>
      </p:sp>
      <p:sp>
        <p:nvSpPr>
          <p:cNvPr id="4" name="Footer Placeholder 3">
            <a:extLst>
              <a:ext uri="{FF2B5EF4-FFF2-40B4-BE49-F238E27FC236}">
                <a16:creationId xmlns:a16="http://schemas.microsoft.com/office/drawing/2014/main" id="{651884FD-8509-4EF3-8D6E-30BED5477880}"/>
              </a:ext>
            </a:extLst>
          </p:cNvPr>
          <p:cNvSpPr>
            <a:spLocks noGrp="1"/>
          </p:cNvSpPr>
          <p:nvPr>
            <p:ph type="ftr" sz="quarter" idx="11"/>
          </p:nvPr>
        </p:nvSpPr>
        <p:spPr>
          <a:xfrm>
            <a:off x="2152650" y="6356352"/>
            <a:ext cx="7886699" cy="365125"/>
          </a:xfrm>
        </p:spPr>
        <p:txBody>
          <a:bodyPr/>
          <a:lstStyle/>
          <a:p>
            <a:r>
              <a:rPr lang="en-US"/>
              <a:t>Mises University. "The True Cost of Regulations." 7/27/2022</a:t>
            </a:r>
            <a:endParaRPr lang="en-US" dirty="0"/>
          </a:p>
        </p:txBody>
      </p:sp>
      <p:pic>
        <p:nvPicPr>
          <p:cNvPr id="1032" name="Picture 8" descr="iPod 1st Gen">
            <a:extLst>
              <a:ext uri="{FF2B5EF4-FFF2-40B4-BE49-F238E27FC236}">
                <a16:creationId xmlns:a16="http://schemas.microsoft.com/office/drawing/2014/main" id="{80141418-F87E-4B56-80F1-4A136202DD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393" r="37880"/>
          <a:stretch/>
        </p:blipFill>
        <p:spPr bwMode="auto">
          <a:xfrm>
            <a:off x="3358844" y="2687905"/>
            <a:ext cx="498325" cy="62941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1st Gen iPhone Flickr">
            <a:extLst>
              <a:ext uri="{FF2B5EF4-FFF2-40B4-BE49-F238E27FC236}">
                <a16:creationId xmlns:a16="http://schemas.microsoft.com/office/drawing/2014/main" id="{CC5ADB50-4735-4AF2-A8C9-DE4C7A17B7C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750" r="11779"/>
          <a:stretch/>
        </p:blipFill>
        <p:spPr bwMode="auto">
          <a:xfrm>
            <a:off x="5044714" y="2674991"/>
            <a:ext cx="729476" cy="65524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Pad v iPhone">
            <a:extLst>
              <a:ext uri="{FF2B5EF4-FFF2-40B4-BE49-F238E27FC236}">
                <a16:creationId xmlns:a16="http://schemas.microsoft.com/office/drawing/2014/main" id="{5C681E86-56AD-4889-BE4F-016D5BC952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7754" y="2690695"/>
            <a:ext cx="992388" cy="661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678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6D989-79EA-42E2-97B1-E9A178CB2C6B}"/>
              </a:ext>
            </a:extLst>
          </p:cNvPr>
          <p:cNvSpPr>
            <a:spLocks noGrp="1"/>
          </p:cNvSpPr>
          <p:nvPr>
            <p:ph type="title"/>
          </p:nvPr>
        </p:nvSpPr>
        <p:spPr/>
        <p:txBody>
          <a:bodyPr/>
          <a:lstStyle/>
          <a:p>
            <a:r>
              <a:rPr lang="en-US" dirty="0"/>
              <a:t>Implications of touchscreen ban</a:t>
            </a:r>
          </a:p>
        </p:txBody>
      </p:sp>
      <p:sp>
        <p:nvSpPr>
          <p:cNvPr id="3" name="Content Placeholder 2">
            <a:extLst>
              <a:ext uri="{FF2B5EF4-FFF2-40B4-BE49-F238E27FC236}">
                <a16:creationId xmlns:a16="http://schemas.microsoft.com/office/drawing/2014/main" id="{1163757B-55C2-45B0-9203-C50BA23B0215}"/>
              </a:ext>
            </a:extLst>
          </p:cNvPr>
          <p:cNvSpPr>
            <a:spLocks noGrp="1"/>
          </p:cNvSpPr>
          <p:nvPr>
            <p:ph idx="1"/>
          </p:nvPr>
        </p:nvSpPr>
        <p:spPr/>
        <p:txBody>
          <a:bodyPr>
            <a:normAutofit/>
          </a:bodyPr>
          <a:lstStyle/>
          <a:p>
            <a:r>
              <a:rPr lang="en-US" dirty="0"/>
              <a:t>No continued innovation using touchscreens to satisfy consumer wants</a:t>
            </a:r>
          </a:p>
          <a:p>
            <a:r>
              <a:rPr lang="en-US" dirty="0"/>
              <a:t>Resources reallocated toward other (lesser) value production</a:t>
            </a:r>
          </a:p>
          <a:p>
            <a:r>
              <a:rPr lang="en-US" dirty="0"/>
              <a:t>Relevant knowledge and competencies will not be developed, generated, accumulated</a:t>
            </a:r>
          </a:p>
          <a:p>
            <a:r>
              <a:rPr lang="en-US" dirty="0"/>
              <a:t>Jobs, expertise, organizations will not be created</a:t>
            </a:r>
          </a:p>
          <a:p>
            <a:pPr lvl="1"/>
            <a:r>
              <a:rPr lang="en-US" dirty="0"/>
              <a:t>They may be created elsewhere (a further distortion)</a:t>
            </a:r>
          </a:p>
          <a:p>
            <a:r>
              <a:rPr lang="en-US" dirty="0"/>
              <a:t>Add-on and next-stage investments/firms/jobs will never see the light of day</a:t>
            </a:r>
          </a:p>
        </p:txBody>
      </p:sp>
      <p:sp>
        <p:nvSpPr>
          <p:cNvPr id="4" name="Footer Placeholder 3">
            <a:extLst>
              <a:ext uri="{FF2B5EF4-FFF2-40B4-BE49-F238E27FC236}">
                <a16:creationId xmlns:a16="http://schemas.microsoft.com/office/drawing/2014/main" id="{78D5DFD0-7639-4815-B9D9-45F5FE54BB0E}"/>
              </a:ext>
            </a:extLst>
          </p:cNvPr>
          <p:cNvSpPr>
            <a:spLocks noGrp="1"/>
          </p:cNvSpPr>
          <p:nvPr>
            <p:ph type="ftr" sz="quarter" idx="11"/>
          </p:nvPr>
        </p:nvSpPr>
        <p:spPr>
          <a:xfrm>
            <a:off x="2152650" y="6356352"/>
            <a:ext cx="7886700" cy="365125"/>
          </a:xfrm>
        </p:spPr>
        <p:txBody>
          <a:bodyPr/>
          <a:lstStyle/>
          <a:p>
            <a:r>
              <a:rPr lang="en-US"/>
              <a:t>Mises University. "The True Cost of Regulations." 7/27/2022</a:t>
            </a:r>
            <a:endParaRPr lang="en-US" dirty="0"/>
          </a:p>
        </p:txBody>
      </p:sp>
      <mc:AlternateContent xmlns:mc="http://schemas.openxmlformats.org/markup-compatibility/2006" xmlns:p14="http://schemas.microsoft.com/office/powerpoint/2010/main">
        <mc:Choice Requires="p14">
          <p:contentPart p14:bwMode="auto" r:id="rId2">
            <p14:nvContentPartPr>
              <p14:cNvPr id="13" name="Ink 12">
                <a:extLst>
                  <a:ext uri="{FF2B5EF4-FFF2-40B4-BE49-F238E27FC236}">
                    <a16:creationId xmlns:a16="http://schemas.microsoft.com/office/drawing/2014/main" id="{C2D05D1C-E412-4318-910D-406087894F32}"/>
                  </a:ext>
                </a:extLst>
              </p14:cNvPr>
              <p14:cNvContentPartPr/>
              <p14:nvPr/>
            </p14:nvContentPartPr>
            <p14:xfrm>
              <a:off x="6572474" y="6132113"/>
              <a:ext cx="360" cy="360"/>
            </p14:xfrm>
          </p:contentPart>
        </mc:Choice>
        <mc:Fallback xmlns="">
          <p:pic>
            <p:nvPicPr>
              <p:cNvPr id="13" name="Ink 12">
                <a:extLst>
                  <a:ext uri="{FF2B5EF4-FFF2-40B4-BE49-F238E27FC236}">
                    <a16:creationId xmlns:a16="http://schemas.microsoft.com/office/drawing/2014/main" id="{C2D05D1C-E412-4318-910D-406087894F32}"/>
                  </a:ext>
                </a:extLst>
              </p:cNvPr>
              <p:cNvPicPr/>
              <p:nvPr/>
            </p:nvPicPr>
            <p:blipFill>
              <a:blip r:embed="rId3"/>
              <a:stretch>
                <a:fillRect/>
              </a:stretch>
            </p:blipFill>
            <p:spPr>
              <a:xfrm>
                <a:off x="6563474" y="6123113"/>
                <a:ext cx="18000" cy="18000"/>
              </a:xfrm>
              <a:prstGeom prst="rect">
                <a:avLst/>
              </a:prstGeom>
            </p:spPr>
          </p:pic>
        </mc:Fallback>
      </mc:AlternateContent>
    </p:spTree>
    <p:extLst>
      <p:ext uri="{BB962C8B-B14F-4D97-AF65-F5344CB8AC3E}">
        <p14:creationId xmlns:p14="http://schemas.microsoft.com/office/powerpoint/2010/main" val="5385403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6D989-79EA-42E2-97B1-E9A178CB2C6B}"/>
              </a:ext>
            </a:extLst>
          </p:cNvPr>
          <p:cNvSpPr>
            <a:spLocks noGrp="1"/>
          </p:cNvSpPr>
          <p:nvPr>
            <p:ph type="title"/>
          </p:nvPr>
        </p:nvSpPr>
        <p:spPr/>
        <p:txBody>
          <a:bodyPr/>
          <a:lstStyle/>
          <a:p>
            <a:r>
              <a:rPr lang="en-US" dirty="0"/>
              <a:t>The </a:t>
            </a:r>
            <a:r>
              <a:rPr lang="en-US" i="1" dirty="0"/>
              <a:t>unrealized</a:t>
            </a:r>
          </a:p>
        </p:txBody>
      </p:sp>
      <p:sp>
        <p:nvSpPr>
          <p:cNvPr id="3" name="Content Placeholder 2">
            <a:extLst>
              <a:ext uri="{FF2B5EF4-FFF2-40B4-BE49-F238E27FC236}">
                <a16:creationId xmlns:a16="http://schemas.microsoft.com/office/drawing/2014/main" id="{1163757B-55C2-45B0-9203-C50BA23B0215}"/>
              </a:ext>
            </a:extLst>
          </p:cNvPr>
          <p:cNvSpPr>
            <a:spLocks noGrp="1"/>
          </p:cNvSpPr>
          <p:nvPr>
            <p:ph idx="1"/>
          </p:nvPr>
        </p:nvSpPr>
        <p:spPr/>
        <p:txBody>
          <a:bodyPr>
            <a:normAutofit/>
          </a:bodyPr>
          <a:lstStyle/>
          <a:p>
            <a:r>
              <a:rPr lang="en-US" dirty="0"/>
              <a:t>Neither seen nor unseen, but what never comes to be </a:t>
            </a:r>
            <a:r>
              <a:rPr lang="en-US" i="1" dirty="0"/>
              <a:t>because of regulations</a:t>
            </a:r>
            <a:endParaRPr lang="en-US" dirty="0"/>
          </a:p>
          <a:p>
            <a:pPr lvl="1"/>
            <a:r>
              <a:rPr lang="en-US" dirty="0"/>
              <a:t>The products, investments, jobs, and opportunities that would have existed were it not for artificial restrictions (regulations)</a:t>
            </a:r>
          </a:p>
          <a:p>
            <a:r>
              <a:rPr lang="en-US" dirty="0"/>
              <a:t>Where the market would be, </a:t>
            </a:r>
            <a:r>
              <a:rPr lang="en-US" i="1" dirty="0"/>
              <a:t>structurally</a:t>
            </a:r>
            <a:r>
              <a:rPr lang="en-US" dirty="0"/>
              <a:t>, from a consumer satisfaction perspective</a:t>
            </a:r>
          </a:p>
          <a:p>
            <a:pPr lvl="1"/>
            <a:r>
              <a:rPr lang="en-US" dirty="0"/>
              <a:t>“options that </a:t>
            </a:r>
            <a:r>
              <a:rPr lang="en-US" i="1" dirty="0"/>
              <a:t>would have been available </a:t>
            </a:r>
            <a:r>
              <a:rPr lang="en-US" dirty="0"/>
              <a:t>had the economy not been distorted” (p. 162)</a:t>
            </a:r>
          </a:p>
          <a:p>
            <a:r>
              <a:rPr lang="en-US" dirty="0"/>
              <a:t>Regulations do away with products but, more importantly, also jobs/careers, production possibilities, and </a:t>
            </a:r>
            <a:r>
              <a:rPr lang="en-US" i="1" dirty="0"/>
              <a:t>value-creative trajectories</a:t>
            </a:r>
          </a:p>
          <a:p>
            <a:pPr marL="457200" lvl="1" indent="0">
              <a:buNone/>
            </a:pPr>
            <a:endParaRPr lang="en-US" dirty="0"/>
          </a:p>
        </p:txBody>
      </p:sp>
      <p:sp>
        <p:nvSpPr>
          <p:cNvPr id="4" name="Footer Placeholder 3">
            <a:extLst>
              <a:ext uri="{FF2B5EF4-FFF2-40B4-BE49-F238E27FC236}">
                <a16:creationId xmlns:a16="http://schemas.microsoft.com/office/drawing/2014/main" id="{78D5DFD0-7639-4815-B9D9-45F5FE54BB0E}"/>
              </a:ext>
            </a:extLst>
          </p:cNvPr>
          <p:cNvSpPr>
            <a:spLocks noGrp="1"/>
          </p:cNvSpPr>
          <p:nvPr>
            <p:ph type="ftr" sz="quarter" idx="11"/>
          </p:nvPr>
        </p:nvSpPr>
        <p:spPr>
          <a:xfrm>
            <a:off x="2152650" y="6356352"/>
            <a:ext cx="7886700" cy="365125"/>
          </a:xfrm>
        </p:spPr>
        <p:txBody>
          <a:bodyPr/>
          <a:lstStyle/>
          <a:p>
            <a:r>
              <a:rPr lang="en-US"/>
              <a:t>Mises University. "The True Cost of Regulations." 7/27/2022</a:t>
            </a:r>
            <a:endParaRPr lang="en-US" dirty="0"/>
          </a:p>
        </p:txBody>
      </p:sp>
    </p:spTree>
    <p:extLst>
      <p:ext uri="{BB962C8B-B14F-4D97-AF65-F5344CB8AC3E}">
        <p14:creationId xmlns:p14="http://schemas.microsoft.com/office/powerpoint/2010/main" val="11716790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41994"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4FA850B-55B5-8923-0CF5-F891DA5E23D5}"/>
              </a:ext>
            </a:extLst>
          </p:cNvPr>
          <p:cNvSpPr>
            <a:spLocks noGrp="1"/>
          </p:cNvSpPr>
          <p:nvPr>
            <p:ph type="title"/>
          </p:nvPr>
        </p:nvSpPr>
        <p:spPr>
          <a:xfrm>
            <a:off x="742950" y="609600"/>
            <a:ext cx="5999044" cy="1330840"/>
          </a:xfrm>
        </p:spPr>
        <p:txBody>
          <a:bodyPr>
            <a:normAutofit/>
          </a:bodyPr>
          <a:lstStyle/>
          <a:p>
            <a:r>
              <a:rPr lang="en-US" dirty="0"/>
              <a:t>Summing up</a:t>
            </a:r>
          </a:p>
        </p:txBody>
      </p:sp>
      <p:sp>
        <p:nvSpPr>
          <p:cNvPr id="3" name="Content Placeholder 2">
            <a:extLst>
              <a:ext uri="{FF2B5EF4-FFF2-40B4-BE49-F238E27FC236}">
                <a16:creationId xmlns:a16="http://schemas.microsoft.com/office/drawing/2014/main" id="{96A8D78E-D41A-4D17-5085-4B10BDBD9315}"/>
              </a:ext>
            </a:extLst>
          </p:cNvPr>
          <p:cNvSpPr>
            <a:spLocks noGrp="1"/>
          </p:cNvSpPr>
          <p:nvPr>
            <p:ph idx="1"/>
          </p:nvPr>
        </p:nvSpPr>
        <p:spPr>
          <a:xfrm>
            <a:off x="771510" y="2194102"/>
            <a:ext cx="5564286" cy="3908585"/>
          </a:xfrm>
        </p:spPr>
        <p:txBody>
          <a:bodyPr>
            <a:normAutofit/>
          </a:bodyPr>
          <a:lstStyle/>
          <a:p>
            <a:r>
              <a:rPr lang="en-US" dirty="0"/>
              <a:t>Economic effects are distorted processes and trajectories</a:t>
            </a:r>
          </a:p>
          <a:p>
            <a:pPr lvl="1"/>
            <a:r>
              <a:rPr lang="en-US" dirty="0"/>
              <a:t>Misaligned production structure</a:t>
            </a:r>
          </a:p>
          <a:p>
            <a:r>
              <a:rPr lang="en-US" dirty="0"/>
              <a:t>Destruction of capital is no biggie, comparatively speaking</a:t>
            </a:r>
          </a:p>
          <a:p>
            <a:pPr lvl="1"/>
            <a:r>
              <a:rPr lang="en-US" dirty="0"/>
              <a:t>Temporary setback, but production structure aligned with cons. wants</a:t>
            </a:r>
          </a:p>
          <a:p>
            <a:r>
              <a:rPr lang="en-US" dirty="0"/>
              <a:t>(Even libertarians don’t understand how destructive </a:t>
            </a:r>
            <a:r>
              <a:rPr lang="en-US"/>
              <a:t>regulations are!)</a:t>
            </a:r>
            <a:endParaRPr lang="en-US" dirty="0"/>
          </a:p>
        </p:txBody>
      </p:sp>
      <p:pic>
        <p:nvPicPr>
          <p:cNvPr id="6" name="Picture 5" descr="A close up of text on a white background&#10;&#10;Description automatically generated">
            <a:extLst>
              <a:ext uri="{FF2B5EF4-FFF2-40B4-BE49-F238E27FC236}">
                <a16:creationId xmlns:a16="http://schemas.microsoft.com/office/drawing/2014/main" id="{269A3977-9100-2F64-400F-F0E9521A04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1769" y="717012"/>
            <a:ext cx="3635332" cy="5446191"/>
          </a:xfrm>
          <a:prstGeom prst="rect">
            <a:avLst/>
          </a:prstGeom>
        </p:spPr>
      </p:pic>
      <p:sp>
        <p:nvSpPr>
          <p:cNvPr id="4" name="Footer Placeholder 3">
            <a:extLst>
              <a:ext uri="{FF2B5EF4-FFF2-40B4-BE49-F238E27FC236}">
                <a16:creationId xmlns:a16="http://schemas.microsoft.com/office/drawing/2014/main" id="{514F8DAE-03B0-CEF3-E9D9-CD7CD0692E6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000"/>
              <a:t>Mises University. "The True Cost of Regulations." 7/27/2022</a:t>
            </a:r>
          </a:p>
        </p:txBody>
      </p:sp>
      <p:pic>
        <p:nvPicPr>
          <p:cNvPr id="7" name="Picture 6">
            <a:extLst>
              <a:ext uri="{FF2B5EF4-FFF2-40B4-BE49-F238E27FC236}">
                <a16:creationId xmlns:a16="http://schemas.microsoft.com/office/drawing/2014/main" id="{B9D4D12C-C4E4-0713-38CE-0B060D2603E7}"/>
              </a:ext>
            </a:extLst>
          </p:cNvPr>
          <p:cNvPicPr>
            <a:picLocks noChangeAspect="1"/>
          </p:cNvPicPr>
          <p:nvPr/>
        </p:nvPicPr>
        <p:blipFill>
          <a:blip r:embed="rId3"/>
          <a:stretch>
            <a:fillRect/>
          </a:stretch>
        </p:blipFill>
        <p:spPr>
          <a:xfrm>
            <a:off x="8559943" y="1211346"/>
            <a:ext cx="3393552" cy="5363882"/>
          </a:xfrm>
          <a:prstGeom prst="rect">
            <a:avLst/>
          </a:prstGeom>
        </p:spPr>
      </p:pic>
    </p:spTree>
    <p:extLst>
      <p:ext uri="{BB962C8B-B14F-4D97-AF65-F5344CB8AC3E}">
        <p14:creationId xmlns:p14="http://schemas.microsoft.com/office/powerpoint/2010/main" val="166511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C9592D8F-F89C-4258-B362-2FCC58CC344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17" t="9091" r="37472"/>
          <a:stretch/>
        </p:blipFill>
        <p:spPr bwMode="auto">
          <a:xfrm>
            <a:off x="4166616" y="10"/>
            <a:ext cx="6501384"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A46D989-79EA-42E2-97B1-E9A178CB2C6B}"/>
              </a:ext>
            </a:extLst>
          </p:cNvPr>
          <p:cNvSpPr>
            <a:spLocks noGrp="1"/>
          </p:cNvSpPr>
          <p:nvPr>
            <p:ph type="title"/>
          </p:nvPr>
        </p:nvSpPr>
        <p:spPr>
          <a:xfrm>
            <a:off x="1802320" y="477375"/>
            <a:ext cx="3362451" cy="1856849"/>
          </a:xfrm>
        </p:spPr>
        <p:txBody>
          <a:bodyPr anchor="b">
            <a:noAutofit/>
          </a:bodyPr>
          <a:lstStyle/>
          <a:p>
            <a:r>
              <a:rPr lang="en-US" dirty="0"/>
              <a:t>Analyzing the </a:t>
            </a:r>
            <a:r>
              <a:rPr lang="en-US" i="1" dirty="0"/>
              <a:t>Unrealized</a:t>
            </a:r>
          </a:p>
        </p:txBody>
      </p:sp>
      <p:sp>
        <p:nvSpPr>
          <p:cNvPr id="3" name="Content Placeholder 2">
            <a:extLst>
              <a:ext uri="{FF2B5EF4-FFF2-40B4-BE49-F238E27FC236}">
                <a16:creationId xmlns:a16="http://schemas.microsoft.com/office/drawing/2014/main" id="{1163757B-55C2-45B0-9203-C50BA23B0215}"/>
              </a:ext>
            </a:extLst>
          </p:cNvPr>
          <p:cNvSpPr>
            <a:spLocks noGrp="1"/>
          </p:cNvSpPr>
          <p:nvPr>
            <p:ph idx="1"/>
          </p:nvPr>
        </p:nvSpPr>
        <p:spPr>
          <a:xfrm>
            <a:off x="1842611" y="2486845"/>
            <a:ext cx="2579180" cy="1454289"/>
          </a:xfrm>
        </p:spPr>
        <p:txBody>
          <a:bodyPr anchor="t">
            <a:normAutofit/>
          </a:bodyPr>
          <a:lstStyle/>
          <a:p>
            <a:r>
              <a:rPr lang="en-US" dirty="0"/>
              <a:t>Sweatshops</a:t>
            </a:r>
          </a:p>
          <a:p>
            <a:pPr marL="457200" lvl="1" indent="0">
              <a:buNone/>
            </a:pPr>
            <a:endParaRPr lang="en-US" sz="2800" dirty="0"/>
          </a:p>
        </p:txBody>
      </p:sp>
      <p:sp>
        <p:nvSpPr>
          <p:cNvPr id="4" name="Footer Placeholder 3">
            <a:extLst>
              <a:ext uri="{FF2B5EF4-FFF2-40B4-BE49-F238E27FC236}">
                <a16:creationId xmlns:a16="http://schemas.microsoft.com/office/drawing/2014/main" id="{78D5DFD0-7639-4815-B9D9-45F5FE54BB0E}"/>
              </a:ext>
            </a:extLst>
          </p:cNvPr>
          <p:cNvSpPr>
            <a:spLocks noGrp="1"/>
          </p:cNvSpPr>
          <p:nvPr>
            <p:ph type="ftr" sz="quarter" idx="11"/>
          </p:nvPr>
        </p:nvSpPr>
        <p:spPr>
          <a:xfrm>
            <a:off x="4552950" y="6356351"/>
            <a:ext cx="3086100" cy="365125"/>
          </a:xfrm>
        </p:spPr>
        <p:txBody>
          <a:bodyPr>
            <a:normAutofit/>
          </a:bodyPr>
          <a:lstStyle/>
          <a:p>
            <a:pPr>
              <a:lnSpc>
                <a:spcPct val="90000"/>
              </a:lnSpc>
              <a:spcAft>
                <a:spcPts val="600"/>
              </a:spcAft>
            </a:pPr>
            <a:r>
              <a:rPr lang="en-US" sz="900">
                <a:solidFill>
                  <a:schemeClr val="tx1">
                    <a:lumMod val="50000"/>
                    <a:lumOff val="50000"/>
                  </a:schemeClr>
                </a:solidFill>
              </a:rPr>
              <a:t>Mises University. "The True Cost of Regulations." 7/27/2022</a:t>
            </a:r>
          </a:p>
        </p:txBody>
      </p:sp>
      <p:pic>
        <p:nvPicPr>
          <p:cNvPr id="8" name="Picture 7">
            <a:extLst>
              <a:ext uri="{FF2B5EF4-FFF2-40B4-BE49-F238E27FC236}">
                <a16:creationId xmlns:a16="http://schemas.microsoft.com/office/drawing/2014/main" id="{22F85F07-4FF7-41D6-92F0-70C68F008F5F}"/>
              </a:ext>
            </a:extLst>
          </p:cNvPr>
          <p:cNvPicPr>
            <a:picLocks noChangeAspect="1"/>
          </p:cNvPicPr>
          <p:nvPr/>
        </p:nvPicPr>
        <p:blipFill>
          <a:blip r:embed="rId3"/>
          <a:stretch>
            <a:fillRect/>
          </a:stretch>
        </p:blipFill>
        <p:spPr>
          <a:xfrm>
            <a:off x="2001399" y="3195356"/>
            <a:ext cx="4231148" cy="6370541"/>
          </a:xfrm>
          <a:prstGeom prst="rect">
            <a:avLst/>
          </a:prstGeom>
          <a:ln>
            <a:solidFill>
              <a:schemeClr val="tx1"/>
            </a:solidFill>
          </a:ln>
        </p:spPr>
      </p:pic>
    </p:spTree>
    <p:extLst>
      <p:ext uri="{BB962C8B-B14F-4D97-AF65-F5344CB8AC3E}">
        <p14:creationId xmlns:p14="http://schemas.microsoft.com/office/powerpoint/2010/main" val="4120990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80391-3B8A-4F98-9757-9F287927D462}"/>
              </a:ext>
            </a:extLst>
          </p:cNvPr>
          <p:cNvSpPr>
            <a:spLocks noGrp="1"/>
          </p:cNvSpPr>
          <p:nvPr>
            <p:ph type="title"/>
          </p:nvPr>
        </p:nvSpPr>
        <p:spPr/>
        <p:txBody>
          <a:bodyPr/>
          <a:lstStyle/>
          <a:p>
            <a:r>
              <a:rPr lang="en-US" dirty="0"/>
              <a:t>Analyzing the </a:t>
            </a:r>
            <a:r>
              <a:rPr lang="en-US" i="1" dirty="0"/>
              <a:t>Unrealized</a:t>
            </a:r>
          </a:p>
        </p:txBody>
      </p:sp>
      <p:sp>
        <p:nvSpPr>
          <p:cNvPr id="3" name="Content Placeholder 2">
            <a:extLst>
              <a:ext uri="{FF2B5EF4-FFF2-40B4-BE49-F238E27FC236}">
                <a16:creationId xmlns:a16="http://schemas.microsoft.com/office/drawing/2014/main" id="{9B1924C0-C72D-4D59-8A08-8113DCBF1F6C}"/>
              </a:ext>
            </a:extLst>
          </p:cNvPr>
          <p:cNvSpPr>
            <a:spLocks noGrp="1"/>
          </p:cNvSpPr>
          <p:nvPr>
            <p:ph idx="1"/>
          </p:nvPr>
        </p:nvSpPr>
        <p:spPr/>
        <p:txBody>
          <a:bodyPr>
            <a:normAutofit/>
          </a:bodyPr>
          <a:lstStyle/>
          <a:p>
            <a:r>
              <a:rPr lang="en-US" dirty="0"/>
              <a:t>“…the fact that there are no economic limitations … means the market is mature enough to support this type of production [sweatshops]. We can therefore conclude that the standard of living in the village would likely have been at par with that which is offered through employment in the sweatshop. In other words, </a:t>
            </a:r>
            <a:r>
              <a:rPr lang="en-US" b="1" dirty="0"/>
              <a:t>the poverty experienced by the villagers is to a significant extent artificial</a:t>
            </a:r>
            <a:r>
              <a:rPr lang="en-US" dirty="0"/>
              <a:t>, as is Rashid’s choice situation when he chooses between the comparatively high-paying job in the sweatshop and toiling in the fields or weaving baskets by hand.” (p. 163)</a:t>
            </a:r>
          </a:p>
        </p:txBody>
      </p:sp>
      <p:sp>
        <p:nvSpPr>
          <p:cNvPr id="4" name="Footer Placeholder 3">
            <a:extLst>
              <a:ext uri="{FF2B5EF4-FFF2-40B4-BE49-F238E27FC236}">
                <a16:creationId xmlns:a16="http://schemas.microsoft.com/office/drawing/2014/main" id="{EC90C71E-39A7-42FC-BB25-4ED1D6054378}"/>
              </a:ext>
            </a:extLst>
          </p:cNvPr>
          <p:cNvSpPr>
            <a:spLocks noGrp="1"/>
          </p:cNvSpPr>
          <p:nvPr>
            <p:ph type="ftr" sz="quarter" idx="11"/>
          </p:nvPr>
        </p:nvSpPr>
        <p:spPr>
          <a:xfrm>
            <a:off x="2152650" y="6356352"/>
            <a:ext cx="7886699" cy="365125"/>
          </a:xfrm>
        </p:spPr>
        <p:txBody>
          <a:bodyPr/>
          <a:lstStyle/>
          <a:p>
            <a:r>
              <a:rPr lang="en-US"/>
              <a:t>Mises University. "The True Cost of Regulations." 7/27/2022</a:t>
            </a:r>
            <a:endParaRPr lang="en-US" dirty="0"/>
          </a:p>
        </p:txBody>
      </p:sp>
    </p:spTree>
    <p:extLst>
      <p:ext uri="{BB962C8B-B14F-4D97-AF65-F5344CB8AC3E}">
        <p14:creationId xmlns:p14="http://schemas.microsoft.com/office/powerpoint/2010/main" val="4028959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80391-3B8A-4F98-9757-9F287927D462}"/>
              </a:ext>
            </a:extLst>
          </p:cNvPr>
          <p:cNvSpPr>
            <a:spLocks noGrp="1"/>
          </p:cNvSpPr>
          <p:nvPr>
            <p:ph type="title"/>
          </p:nvPr>
        </p:nvSpPr>
        <p:spPr/>
        <p:txBody>
          <a:bodyPr/>
          <a:lstStyle/>
          <a:p>
            <a:r>
              <a:rPr lang="en-US" dirty="0"/>
              <a:t>The ‘Unrealized’ </a:t>
            </a:r>
            <a:r>
              <a:rPr lang="en-US" sz="2400" i="1" dirty="0"/>
              <a:t>summarized</a:t>
            </a:r>
            <a:endParaRPr lang="en-US" dirty="0"/>
          </a:p>
        </p:txBody>
      </p:sp>
      <p:sp>
        <p:nvSpPr>
          <p:cNvPr id="3" name="Content Placeholder 2">
            <a:extLst>
              <a:ext uri="{FF2B5EF4-FFF2-40B4-BE49-F238E27FC236}">
                <a16:creationId xmlns:a16="http://schemas.microsoft.com/office/drawing/2014/main" id="{9B1924C0-C72D-4D59-8A08-8113DCBF1F6C}"/>
              </a:ext>
            </a:extLst>
          </p:cNvPr>
          <p:cNvSpPr>
            <a:spLocks noGrp="1"/>
          </p:cNvSpPr>
          <p:nvPr>
            <p:ph idx="1"/>
          </p:nvPr>
        </p:nvSpPr>
        <p:spPr/>
        <p:txBody>
          <a:bodyPr>
            <a:normAutofit/>
          </a:bodyPr>
          <a:lstStyle/>
          <a:p>
            <a:r>
              <a:rPr lang="en-US" dirty="0"/>
              <a:t>Effect on entrepreneurs</a:t>
            </a:r>
          </a:p>
          <a:p>
            <a:pPr lvl="1"/>
            <a:r>
              <a:rPr lang="en-US" dirty="0"/>
              <a:t>Cannot pursue creating goods and services they expect will best satisfy consumers’ wants</a:t>
            </a:r>
          </a:p>
          <a:p>
            <a:pPr lvl="1"/>
            <a:r>
              <a:rPr lang="en-US" dirty="0"/>
              <a:t>Cannot make the most highly valued investment</a:t>
            </a:r>
          </a:p>
          <a:p>
            <a:pPr lvl="2"/>
            <a:r>
              <a:rPr lang="en-US" dirty="0"/>
              <a:t>May choose to not invest at all</a:t>
            </a:r>
          </a:p>
          <a:p>
            <a:pPr lvl="2"/>
            <a:r>
              <a:rPr lang="en-US" dirty="0"/>
              <a:t>May choose to invest </a:t>
            </a:r>
            <a:r>
              <a:rPr lang="en-US" i="1" dirty="0"/>
              <a:t>elsewhere</a:t>
            </a:r>
            <a:r>
              <a:rPr lang="en-US" dirty="0"/>
              <a:t>, thereby distorting the production structure</a:t>
            </a:r>
          </a:p>
          <a:p>
            <a:r>
              <a:rPr lang="en-US" dirty="0"/>
              <a:t>This means lower standard of living</a:t>
            </a:r>
          </a:p>
          <a:p>
            <a:pPr lvl="1"/>
            <a:r>
              <a:rPr lang="en-US" dirty="0"/>
              <a:t>Fewer and worse options for consumers </a:t>
            </a:r>
          </a:p>
          <a:p>
            <a:pPr lvl="1"/>
            <a:r>
              <a:rPr lang="en-US" dirty="0"/>
              <a:t>Fewer and lower-pay jobs for workers</a:t>
            </a:r>
          </a:p>
          <a:p>
            <a:pPr lvl="1"/>
            <a:r>
              <a:rPr lang="en-US" dirty="0"/>
              <a:t>Production structure not aligned with consumer value</a:t>
            </a:r>
          </a:p>
          <a:p>
            <a:endParaRPr lang="en-US" dirty="0"/>
          </a:p>
        </p:txBody>
      </p:sp>
      <p:sp>
        <p:nvSpPr>
          <p:cNvPr id="4" name="Footer Placeholder 3">
            <a:extLst>
              <a:ext uri="{FF2B5EF4-FFF2-40B4-BE49-F238E27FC236}">
                <a16:creationId xmlns:a16="http://schemas.microsoft.com/office/drawing/2014/main" id="{EC90C71E-39A7-42FC-BB25-4ED1D6054378}"/>
              </a:ext>
            </a:extLst>
          </p:cNvPr>
          <p:cNvSpPr>
            <a:spLocks noGrp="1"/>
          </p:cNvSpPr>
          <p:nvPr>
            <p:ph type="ftr" sz="quarter" idx="11"/>
          </p:nvPr>
        </p:nvSpPr>
        <p:spPr>
          <a:xfrm>
            <a:off x="2152650" y="6356352"/>
            <a:ext cx="7886699" cy="365125"/>
          </a:xfrm>
        </p:spPr>
        <p:txBody>
          <a:bodyPr/>
          <a:lstStyle/>
          <a:p>
            <a:r>
              <a:rPr lang="en-US"/>
              <a:t>Mises University. "The True Cost of Regulations." 7/27/2022</a:t>
            </a:r>
            <a:endParaRPr lang="en-US" dirty="0"/>
          </a:p>
        </p:txBody>
      </p:sp>
    </p:spTree>
    <p:extLst>
      <p:ext uri="{BB962C8B-B14F-4D97-AF65-F5344CB8AC3E}">
        <p14:creationId xmlns:p14="http://schemas.microsoft.com/office/powerpoint/2010/main" val="2165017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F5571-068F-4D0C-87BF-E1AF2AE2F600}"/>
              </a:ext>
            </a:extLst>
          </p:cNvPr>
          <p:cNvSpPr>
            <a:spLocks noGrp="1"/>
          </p:cNvSpPr>
          <p:nvPr>
            <p:ph type="title"/>
          </p:nvPr>
        </p:nvSpPr>
        <p:spPr/>
        <p:txBody>
          <a:bodyPr/>
          <a:lstStyle/>
          <a:p>
            <a:r>
              <a:rPr lang="en-US" dirty="0"/>
              <a:t>Read more</a:t>
            </a:r>
          </a:p>
        </p:txBody>
      </p:sp>
      <p:sp>
        <p:nvSpPr>
          <p:cNvPr id="3" name="Content Placeholder 2">
            <a:extLst>
              <a:ext uri="{FF2B5EF4-FFF2-40B4-BE49-F238E27FC236}">
                <a16:creationId xmlns:a16="http://schemas.microsoft.com/office/drawing/2014/main" id="{0CB83D8A-ACCD-47AC-92EE-413BDA3CD1F7}"/>
              </a:ext>
            </a:extLst>
          </p:cNvPr>
          <p:cNvSpPr>
            <a:spLocks noGrp="1"/>
          </p:cNvSpPr>
          <p:nvPr>
            <p:ph idx="1"/>
          </p:nvPr>
        </p:nvSpPr>
        <p:spPr>
          <a:xfrm>
            <a:off x="2152651" y="1825625"/>
            <a:ext cx="3800982" cy="4351338"/>
          </a:xfrm>
        </p:spPr>
        <p:txBody>
          <a:bodyPr>
            <a:normAutofit/>
          </a:bodyPr>
          <a:lstStyle/>
          <a:p>
            <a:r>
              <a:rPr lang="en-US" i="1" dirty="0"/>
              <a:t>The Seen, the Unseen, and the Unrealized: How Regulations Affect Our Everyday Lives</a:t>
            </a:r>
          </a:p>
          <a:p>
            <a:pPr lvl="1"/>
            <a:r>
              <a:rPr lang="en-US" u="sng" dirty="0">
                <a:hlinkClick r:id="rId2"/>
              </a:rPr>
              <a:t>https://store.mises.org/The-Seen-the-Unseen-and-the-Unrealized-P11174.aspx</a:t>
            </a:r>
            <a:r>
              <a:rPr lang="en-US" dirty="0"/>
              <a:t>  </a:t>
            </a:r>
          </a:p>
        </p:txBody>
      </p:sp>
      <p:sp>
        <p:nvSpPr>
          <p:cNvPr id="5" name="Footer Placeholder 4">
            <a:extLst>
              <a:ext uri="{FF2B5EF4-FFF2-40B4-BE49-F238E27FC236}">
                <a16:creationId xmlns:a16="http://schemas.microsoft.com/office/drawing/2014/main" id="{DED65EDD-42A0-4E3C-AD20-75FFA131228A}"/>
              </a:ext>
            </a:extLst>
          </p:cNvPr>
          <p:cNvSpPr>
            <a:spLocks noGrp="1"/>
          </p:cNvSpPr>
          <p:nvPr>
            <p:ph type="ftr" sz="quarter" idx="11"/>
          </p:nvPr>
        </p:nvSpPr>
        <p:spPr>
          <a:xfrm>
            <a:off x="2152650" y="6356352"/>
            <a:ext cx="7886699" cy="365125"/>
          </a:xfrm>
        </p:spPr>
        <p:txBody>
          <a:bodyPr/>
          <a:lstStyle/>
          <a:p>
            <a:r>
              <a:rPr lang="en-US"/>
              <a:t>Mises University. "The True Cost of Regulations." 7/27/2022</a:t>
            </a:r>
            <a:endParaRPr lang="en-US" dirty="0"/>
          </a:p>
        </p:txBody>
      </p:sp>
      <p:pic>
        <p:nvPicPr>
          <p:cNvPr id="9" name="Picture 8" descr="A close up of text on a white background&#10;&#10;Description automatically generated">
            <a:extLst>
              <a:ext uri="{FF2B5EF4-FFF2-40B4-BE49-F238E27FC236}">
                <a16:creationId xmlns:a16="http://schemas.microsoft.com/office/drawing/2014/main" id="{1E989EA3-A0CB-47D7-9D84-C474E589F2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4445" y="733710"/>
            <a:ext cx="3692539" cy="5532947"/>
          </a:xfrm>
          <a:prstGeom prst="rect">
            <a:avLst/>
          </a:prstGeom>
          <a:ln>
            <a:solidFill>
              <a:schemeClr val="tx1"/>
            </a:solidFill>
          </a:ln>
        </p:spPr>
      </p:pic>
    </p:spTree>
    <p:extLst>
      <p:ext uri="{BB962C8B-B14F-4D97-AF65-F5344CB8AC3E}">
        <p14:creationId xmlns:p14="http://schemas.microsoft.com/office/powerpoint/2010/main" val="3954140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0BA03-644A-C30D-A8C9-D6D28239816D}"/>
              </a:ext>
            </a:extLst>
          </p:cNvPr>
          <p:cNvSpPr>
            <a:spLocks noGrp="1"/>
          </p:cNvSpPr>
          <p:nvPr>
            <p:ph type="title"/>
          </p:nvPr>
        </p:nvSpPr>
        <p:spPr/>
        <p:txBody>
          <a:bodyPr/>
          <a:lstStyle/>
          <a:p>
            <a:r>
              <a:rPr lang="en-US" dirty="0"/>
              <a:t>Mainstream analysis (overview)	</a:t>
            </a:r>
          </a:p>
        </p:txBody>
      </p:sp>
      <p:sp>
        <p:nvSpPr>
          <p:cNvPr id="3" name="Content Placeholder 2">
            <a:extLst>
              <a:ext uri="{FF2B5EF4-FFF2-40B4-BE49-F238E27FC236}">
                <a16:creationId xmlns:a16="http://schemas.microsoft.com/office/drawing/2014/main" id="{5629686C-390A-3B07-4AA9-003824BADB7E}"/>
              </a:ext>
            </a:extLst>
          </p:cNvPr>
          <p:cNvSpPr>
            <a:spLocks noGrp="1"/>
          </p:cNvSpPr>
          <p:nvPr>
            <p:ph idx="1"/>
          </p:nvPr>
        </p:nvSpPr>
        <p:spPr/>
        <p:txBody>
          <a:bodyPr/>
          <a:lstStyle/>
          <a:p>
            <a:r>
              <a:rPr lang="en-US" dirty="0"/>
              <a:t>Comparative analysis of the “social” costs/benefits of a policy</a:t>
            </a:r>
          </a:p>
          <a:p>
            <a:pPr lvl="1"/>
            <a:r>
              <a:rPr lang="en-US" dirty="0"/>
              <a:t>Ex ante: </a:t>
            </a:r>
            <a:r>
              <a:rPr lang="en-US" i="1" dirty="0"/>
              <a:t>status quo</a:t>
            </a:r>
            <a:r>
              <a:rPr lang="en-US" dirty="0"/>
              <a:t> extrapolated into the future vs. made-up alternate reality</a:t>
            </a:r>
          </a:p>
          <a:p>
            <a:pPr lvl="1"/>
            <a:r>
              <a:rPr lang="en-US" dirty="0"/>
              <a:t>Ex post: empirical data vs. made-up alternate reality</a:t>
            </a:r>
          </a:p>
          <a:p>
            <a:r>
              <a:rPr lang="en-US" dirty="0"/>
              <a:t>Relies on prices, real and estimated, as representative of (social) value</a:t>
            </a:r>
          </a:p>
          <a:p>
            <a:r>
              <a:rPr lang="en-US" dirty="0"/>
              <a:t>Synthetic controls and statistical inferences</a:t>
            </a:r>
          </a:p>
          <a:p>
            <a:r>
              <a:rPr lang="en-US" dirty="0"/>
              <a:t>Statistical estimates and comparison of the short-term “seen” and the “unseen.”</a:t>
            </a:r>
          </a:p>
        </p:txBody>
      </p:sp>
      <p:sp>
        <p:nvSpPr>
          <p:cNvPr id="4" name="Footer Placeholder 3">
            <a:extLst>
              <a:ext uri="{FF2B5EF4-FFF2-40B4-BE49-F238E27FC236}">
                <a16:creationId xmlns:a16="http://schemas.microsoft.com/office/drawing/2014/main" id="{27744B10-15F2-8C7B-59DB-B980CB74F14F}"/>
              </a:ext>
            </a:extLst>
          </p:cNvPr>
          <p:cNvSpPr>
            <a:spLocks noGrp="1"/>
          </p:cNvSpPr>
          <p:nvPr>
            <p:ph type="ftr" sz="quarter" idx="11"/>
          </p:nvPr>
        </p:nvSpPr>
        <p:spPr/>
        <p:txBody>
          <a:bodyPr/>
          <a:lstStyle/>
          <a:p>
            <a:r>
              <a:rPr lang="en-US"/>
              <a:t>Mises University. "The True Cost of Regulations." 7/27/2022</a:t>
            </a:r>
          </a:p>
        </p:txBody>
      </p:sp>
    </p:spTree>
    <p:extLst>
      <p:ext uri="{BB962C8B-B14F-4D97-AF65-F5344CB8AC3E}">
        <p14:creationId xmlns:p14="http://schemas.microsoft.com/office/powerpoint/2010/main" val="2891891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F5571-068F-4D0C-87BF-E1AF2AE2F600}"/>
              </a:ext>
            </a:extLst>
          </p:cNvPr>
          <p:cNvSpPr>
            <a:spLocks noGrp="1"/>
          </p:cNvSpPr>
          <p:nvPr>
            <p:ph type="title"/>
          </p:nvPr>
        </p:nvSpPr>
        <p:spPr/>
        <p:txBody>
          <a:bodyPr/>
          <a:lstStyle/>
          <a:p>
            <a:r>
              <a:rPr lang="en-US" dirty="0"/>
              <a:t>The seen vs. unseen</a:t>
            </a:r>
          </a:p>
        </p:txBody>
      </p:sp>
      <p:sp>
        <p:nvSpPr>
          <p:cNvPr id="3" name="Content Placeholder 2">
            <a:extLst>
              <a:ext uri="{FF2B5EF4-FFF2-40B4-BE49-F238E27FC236}">
                <a16:creationId xmlns:a16="http://schemas.microsoft.com/office/drawing/2014/main" id="{0CB83D8A-ACCD-47AC-92EE-413BDA3CD1F7}"/>
              </a:ext>
            </a:extLst>
          </p:cNvPr>
          <p:cNvSpPr>
            <a:spLocks noGrp="1"/>
          </p:cNvSpPr>
          <p:nvPr>
            <p:ph idx="1"/>
          </p:nvPr>
        </p:nvSpPr>
        <p:spPr/>
        <p:txBody>
          <a:bodyPr>
            <a:normAutofit/>
          </a:bodyPr>
          <a:lstStyle/>
          <a:p>
            <a:pPr marL="0" indent="0">
              <a:buNone/>
            </a:pPr>
            <a:r>
              <a:rPr lang="en-US" b="0" i="0" dirty="0">
                <a:solidFill>
                  <a:srgbClr val="000000"/>
                </a:solidFill>
                <a:effectLst/>
                <a:latin typeface="bastiat"/>
              </a:rPr>
              <a:t>“Between a good and a bad economist this constitutes the whole difference — the one takes account of the visible effect; the other takes account both of the effects which are seen, and also of those which it is necessary to foresee. Now this difference is enormous, for it almost always happens that when the immediate consequence is </a:t>
            </a:r>
            <a:r>
              <a:rPr lang="en-US" b="0" i="0" dirty="0" err="1">
                <a:solidFill>
                  <a:srgbClr val="000000"/>
                </a:solidFill>
                <a:effectLst/>
                <a:latin typeface="bastiat"/>
              </a:rPr>
              <a:t>favourable</a:t>
            </a:r>
            <a:r>
              <a:rPr lang="en-US" b="0" i="0" dirty="0">
                <a:solidFill>
                  <a:srgbClr val="000000"/>
                </a:solidFill>
                <a:effectLst/>
                <a:latin typeface="bastiat"/>
              </a:rPr>
              <a:t>, the ultimate consequences are fatal, and the converse. Hence it follows that the bad economist pursues a small present good, which will be followed by a great evil to come, while the true economist pursues a great good to come, — at the risk of a small present evil.”</a:t>
            </a:r>
          </a:p>
          <a:p>
            <a:pPr marL="0" indent="0">
              <a:buNone/>
            </a:pPr>
            <a:r>
              <a:rPr lang="en-US" dirty="0">
                <a:solidFill>
                  <a:srgbClr val="000000"/>
                </a:solidFill>
                <a:latin typeface="bastiat"/>
              </a:rPr>
              <a:t>						Frédéric Bastiat</a:t>
            </a:r>
            <a:endParaRPr lang="en-US" i="1" dirty="0"/>
          </a:p>
        </p:txBody>
      </p:sp>
      <p:sp>
        <p:nvSpPr>
          <p:cNvPr id="5" name="Footer Placeholder 4">
            <a:extLst>
              <a:ext uri="{FF2B5EF4-FFF2-40B4-BE49-F238E27FC236}">
                <a16:creationId xmlns:a16="http://schemas.microsoft.com/office/drawing/2014/main" id="{DED65EDD-42A0-4E3C-AD20-75FFA131228A}"/>
              </a:ext>
            </a:extLst>
          </p:cNvPr>
          <p:cNvSpPr>
            <a:spLocks noGrp="1"/>
          </p:cNvSpPr>
          <p:nvPr>
            <p:ph type="ftr" sz="quarter" idx="11"/>
          </p:nvPr>
        </p:nvSpPr>
        <p:spPr>
          <a:xfrm>
            <a:off x="2152650" y="6356352"/>
            <a:ext cx="7886699" cy="365125"/>
          </a:xfrm>
        </p:spPr>
        <p:txBody>
          <a:bodyPr/>
          <a:lstStyle/>
          <a:p>
            <a:r>
              <a:rPr lang="en-US"/>
              <a:t>Mises University. "The True Cost of Regulations." 7/27/2022</a:t>
            </a:r>
            <a:endParaRPr lang="en-US" dirty="0"/>
          </a:p>
        </p:txBody>
      </p:sp>
    </p:spTree>
    <p:extLst>
      <p:ext uri="{BB962C8B-B14F-4D97-AF65-F5344CB8AC3E}">
        <p14:creationId xmlns:p14="http://schemas.microsoft.com/office/powerpoint/2010/main" val="1402561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F5571-068F-4D0C-87BF-E1AF2AE2F600}"/>
              </a:ext>
            </a:extLst>
          </p:cNvPr>
          <p:cNvSpPr>
            <a:spLocks noGrp="1"/>
          </p:cNvSpPr>
          <p:nvPr>
            <p:ph type="title"/>
          </p:nvPr>
        </p:nvSpPr>
        <p:spPr/>
        <p:txBody>
          <a:bodyPr/>
          <a:lstStyle/>
          <a:p>
            <a:r>
              <a:rPr lang="en-US" dirty="0"/>
              <a:t>The seen vs. unseen: a restatement</a:t>
            </a:r>
          </a:p>
        </p:txBody>
      </p:sp>
      <p:sp>
        <p:nvSpPr>
          <p:cNvPr id="3" name="Content Placeholder 2">
            <a:extLst>
              <a:ext uri="{FF2B5EF4-FFF2-40B4-BE49-F238E27FC236}">
                <a16:creationId xmlns:a16="http://schemas.microsoft.com/office/drawing/2014/main" id="{0CB83D8A-ACCD-47AC-92EE-413BDA3CD1F7}"/>
              </a:ext>
            </a:extLst>
          </p:cNvPr>
          <p:cNvSpPr>
            <a:spLocks noGrp="1"/>
          </p:cNvSpPr>
          <p:nvPr>
            <p:ph idx="1"/>
          </p:nvPr>
        </p:nvSpPr>
        <p:spPr/>
        <p:txBody>
          <a:bodyPr>
            <a:normAutofit/>
          </a:bodyPr>
          <a:lstStyle/>
          <a:p>
            <a:pPr marL="0" indent="0">
              <a:buNone/>
            </a:pPr>
            <a:r>
              <a:rPr lang="en-US" b="0" i="0" dirty="0">
                <a:solidFill>
                  <a:srgbClr val="000000"/>
                </a:solidFill>
                <a:effectLst/>
                <a:latin typeface="bastiat"/>
              </a:rPr>
              <a:t>“The bad economist sees only what immediately strikes the eye; the good economist also looks beyond. The bad economist sees only the direct consequences of a proposed course; the good economist looks also at the longer and indirect consequences. The bad economist sees only what the effect of a given policy has been or will be on one particular group; the good economist inquires also what the effect of the policy will be on all groups.”</a:t>
            </a:r>
          </a:p>
          <a:p>
            <a:pPr marL="0" indent="0">
              <a:buNone/>
            </a:pPr>
            <a:r>
              <a:rPr lang="en-US" dirty="0">
                <a:solidFill>
                  <a:srgbClr val="000000"/>
                </a:solidFill>
                <a:latin typeface="bastiat"/>
              </a:rPr>
              <a:t>						Henry Hazlitt</a:t>
            </a:r>
            <a:endParaRPr lang="en-US" i="1" dirty="0"/>
          </a:p>
        </p:txBody>
      </p:sp>
      <p:sp>
        <p:nvSpPr>
          <p:cNvPr id="5" name="Footer Placeholder 4">
            <a:extLst>
              <a:ext uri="{FF2B5EF4-FFF2-40B4-BE49-F238E27FC236}">
                <a16:creationId xmlns:a16="http://schemas.microsoft.com/office/drawing/2014/main" id="{DED65EDD-42A0-4E3C-AD20-75FFA131228A}"/>
              </a:ext>
            </a:extLst>
          </p:cNvPr>
          <p:cNvSpPr>
            <a:spLocks noGrp="1"/>
          </p:cNvSpPr>
          <p:nvPr>
            <p:ph type="ftr" sz="quarter" idx="11"/>
          </p:nvPr>
        </p:nvSpPr>
        <p:spPr>
          <a:xfrm>
            <a:off x="2152650" y="6356352"/>
            <a:ext cx="7886699" cy="365125"/>
          </a:xfrm>
        </p:spPr>
        <p:txBody>
          <a:bodyPr/>
          <a:lstStyle/>
          <a:p>
            <a:r>
              <a:rPr lang="en-US"/>
              <a:t>Mises University. "The True Cost of Regulations." 7/27/2022</a:t>
            </a:r>
            <a:endParaRPr lang="en-US" dirty="0"/>
          </a:p>
        </p:txBody>
      </p:sp>
    </p:spTree>
    <p:extLst>
      <p:ext uri="{BB962C8B-B14F-4D97-AF65-F5344CB8AC3E}">
        <p14:creationId xmlns:p14="http://schemas.microsoft.com/office/powerpoint/2010/main" val="131373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0BA03-644A-C30D-A8C9-D6D28239816D}"/>
              </a:ext>
            </a:extLst>
          </p:cNvPr>
          <p:cNvSpPr>
            <a:spLocks noGrp="1"/>
          </p:cNvSpPr>
          <p:nvPr>
            <p:ph type="title"/>
          </p:nvPr>
        </p:nvSpPr>
        <p:spPr/>
        <p:txBody>
          <a:bodyPr/>
          <a:lstStyle/>
          <a:p>
            <a:r>
              <a:rPr lang="en-US" dirty="0"/>
              <a:t>What’s missing in mainstream</a:t>
            </a:r>
          </a:p>
        </p:txBody>
      </p:sp>
      <p:sp>
        <p:nvSpPr>
          <p:cNvPr id="4" name="Footer Placeholder 3">
            <a:extLst>
              <a:ext uri="{FF2B5EF4-FFF2-40B4-BE49-F238E27FC236}">
                <a16:creationId xmlns:a16="http://schemas.microsoft.com/office/drawing/2014/main" id="{27744B10-15F2-8C7B-59DB-B980CB74F14F}"/>
              </a:ext>
            </a:extLst>
          </p:cNvPr>
          <p:cNvSpPr>
            <a:spLocks noGrp="1"/>
          </p:cNvSpPr>
          <p:nvPr>
            <p:ph type="ftr" sz="quarter" idx="11"/>
          </p:nvPr>
        </p:nvSpPr>
        <p:spPr/>
        <p:txBody>
          <a:bodyPr/>
          <a:lstStyle/>
          <a:p>
            <a:r>
              <a:rPr lang="en-US"/>
              <a:t>Mises University. "The True Cost of Regulations." 7/27/2022</a:t>
            </a:r>
          </a:p>
        </p:txBody>
      </p:sp>
      <p:sp>
        <p:nvSpPr>
          <p:cNvPr id="6" name="Content Placeholder 5">
            <a:extLst>
              <a:ext uri="{FF2B5EF4-FFF2-40B4-BE49-F238E27FC236}">
                <a16:creationId xmlns:a16="http://schemas.microsoft.com/office/drawing/2014/main" id="{F2582A97-7C6E-3387-168F-63302225ABA5}"/>
              </a:ext>
            </a:extLst>
          </p:cNvPr>
          <p:cNvSpPr>
            <a:spLocks noGrp="1"/>
          </p:cNvSpPr>
          <p:nvPr>
            <p:ph idx="1"/>
          </p:nvPr>
        </p:nvSpPr>
        <p:spPr/>
        <p:txBody>
          <a:bodyPr/>
          <a:lstStyle/>
          <a:p>
            <a:r>
              <a:rPr lang="en-US" dirty="0"/>
              <a:t>Consideration of </a:t>
            </a:r>
            <a:r>
              <a:rPr lang="en-US" i="1" dirty="0"/>
              <a:t>long-term effects</a:t>
            </a:r>
          </a:p>
          <a:p>
            <a:r>
              <a:rPr lang="en-US" dirty="0"/>
              <a:t>Proper economic </a:t>
            </a:r>
            <a:r>
              <a:rPr lang="en-US" i="1" dirty="0"/>
              <a:t>theory</a:t>
            </a:r>
          </a:p>
          <a:p>
            <a:r>
              <a:rPr lang="en-US" dirty="0"/>
              <a:t>How </a:t>
            </a:r>
            <a:r>
              <a:rPr lang="en-US" i="1" dirty="0"/>
              <a:t>entrepreneurs </a:t>
            </a:r>
            <a:r>
              <a:rPr lang="en-US" dirty="0"/>
              <a:t>make money</a:t>
            </a:r>
          </a:p>
        </p:txBody>
      </p:sp>
    </p:spTree>
    <p:extLst>
      <p:ext uri="{BB962C8B-B14F-4D97-AF65-F5344CB8AC3E}">
        <p14:creationId xmlns:p14="http://schemas.microsoft.com/office/powerpoint/2010/main" val="824369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0BA03-644A-C30D-A8C9-D6D28239816D}"/>
              </a:ext>
            </a:extLst>
          </p:cNvPr>
          <p:cNvSpPr>
            <a:spLocks noGrp="1"/>
          </p:cNvSpPr>
          <p:nvPr>
            <p:ph type="title"/>
          </p:nvPr>
        </p:nvSpPr>
        <p:spPr/>
        <p:txBody>
          <a:bodyPr/>
          <a:lstStyle/>
          <a:p>
            <a:r>
              <a:rPr lang="en-US" dirty="0"/>
              <a:t>Proper economic theory</a:t>
            </a:r>
          </a:p>
        </p:txBody>
      </p:sp>
      <p:sp>
        <p:nvSpPr>
          <p:cNvPr id="4" name="Footer Placeholder 3">
            <a:extLst>
              <a:ext uri="{FF2B5EF4-FFF2-40B4-BE49-F238E27FC236}">
                <a16:creationId xmlns:a16="http://schemas.microsoft.com/office/drawing/2014/main" id="{27744B10-15F2-8C7B-59DB-B980CB74F14F}"/>
              </a:ext>
            </a:extLst>
          </p:cNvPr>
          <p:cNvSpPr>
            <a:spLocks noGrp="1"/>
          </p:cNvSpPr>
          <p:nvPr>
            <p:ph type="ftr" sz="quarter" idx="11"/>
          </p:nvPr>
        </p:nvSpPr>
        <p:spPr/>
        <p:txBody>
          <a:bodyPr/>
          <a:lstStyle/>
          <a:p>
            <a:r>
              <a:rPr lang="en-US"/>
              <a:t>Mises University. "The True Cost of Regulations." 7/27/2022</a:t>
            </a:r>
          </a:p>
        </p:txBody>
      </p:sp>
      <p:sp>
        <p:nvSpPr>
          <p:cNvPr id="6" name="Content Placeholder 5">
            <a:extLst>
              <a:ext uri="{FF2B5EF4-FFF2-40B4-BE49-F238E27FC236}">
                <a16:creationId xmlns:a16="http://schemas.microsoft.com/office/drawing/2014/main" id="{F2582A97-7C6E-3387-168F-63302225ABA5}"/>
              </a:ext>
            </a:extLst>
          </p:cNvPr>
          <p:cNvSpPr>
            <a:spLocks noGrp="1"/>
          </p:cNvSpPr>
          <p:nvPr>
            <p:ph idx="1"/>
          </p:nvPr>
        </p:nvSpPr>
        <p:spPr/>
        <p:txBody>
          <a:bodyPr/>
          <a:lstStyle/>
          <a:p>
            <a:r>
              <a:rPr lang="en-US" i="1" dirty="0"/>
              <a:t>Subjective</a:t>
            </a:r>
            <a:r>
              <a:rPr lang="en-US" dirty="0"/>
              <a:t> value</a:t>
            </a:r>
          </a:p>
          <a:p>
            <a:r>
              <a:rPr lang="en-US" dirty="0"/>
              <a:t>Market </a:t>
            </a:r>
            <a:r>
              <a:rPr lang="en-US" i="1" dirty="0"/>
              <a:t>process</a:t>
            </a:r>
          </a:p>
          <a:p>
            <a:r>
              <a:rPr lang="en-US" i="1" dirty="0"/>
              <a:t>Entrepreneurship</a:t>
            </a:r>
          </a:p>
          <a:p>
            <a:r>
              <a:rPr lang="en-US" dirty="0"/>
              <a:t>Economic </a:t>
            </a:r>
            <a:r>
              <a:rPr lang="en-US" i="1" dirty="0"/>
              <a:t>calculation</a:t>
            </a:r>
          </a:p>
        </p:txBody>
      </p:sp>
      <p:pic>
        <p:nvPicPr>
          <p:cNvPr id="2050" name="Picture 2" descr="See the source image">
            <a:extLst>
              <a:ext uri="{FF2B5EF4-FFF2-40B4-BE49-F238E27FC236}">
                <a16:creationId xmlns:a16="http://schemas.microsoft.com/office/drawing/2014/main" id="{2541B811-9BF2-0552-0364-FC53720CD1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0230" y="1386590"/>
            <a:ext cx="4083570" cy="340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2009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the source image">
            <a:extLst>
              <a:ext uri="{FF2B5EF4-FFF2-40B4-BE49-F238E27FC236}">
                <a16:creationId xmlns:a16="http://schemas.microsoft.com/office/drawing/2014/main" id="{7B8ADA9A-7BDA-2FD0-7A7E-152E98AD72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1300" y="1302583"/>
            <a:ext cx="4762500" cy="4762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230BA03-644A-C30D-A8C9-D6D28239816D}"/>
              </a:ext>
            </a:extLst>
          </p:cNvPr>
          <p:cNvSpPr>
            <a:spLocks noGrp="1"/>
          </p:cNvSpPr>
          <p:nvPr>
            <p:ph type="title"/>
          </p:nvPr>
        </p:nvSpPr>
        <p:spPr/>
        <p:txBody>
          <a:bodyPr/>
          <a:lstStyle/>
          <a:p>
            <a:r>
              <a:rPr lang="en-US" dirty="0"/>
              <a:t>A theoretical study of regulations</a:t>
            </a:r>
          </a:p>
        </p:txBody>
      </p:sp>
      <p:sp>
        <p:nvSpPr>
          <p:cNvPr id="4" name="Footer Placeholder 3">
            <a:extLst>
              <a:ext uri="{FF2B5EF4-FFF2-40B4-BE49-F238E27FC236}">
                <a16:creationId xmlns:a16="http://schemas.microsoft.com/office/drawing/2014/main" id="{27744B10-15F2-8C7B-59DB-B980CB74F14F}"/>
              </a:ext>
            </a:extLst>
          </p:cNvPr>
          <p:cNvSpPr>
            <a:spLocks noGrp="1"/>
          </p:cNvSpPr>
          <p:nvPr>
            <p:ph type="ftr" sz="quarter" idx="11"/>
          </p:nvPr>
        </p:nvSpPr>
        <p:spPr/>
        <p:txBody>
          <a:bodyPr/>
          <a:lstStyle/>
          <a:p>
            <a:r>
              <a:rPr lang="en-US"/>
              <a:t>Mises University. "The True Cost of Regulations." 7/27/2022</a:t>
            </a:r>
          </a:p>
        </p:txBody>
      </p:sp>
      <p:sp>
        <p:nvSpPr>
          <p:cNvPr id="6" name="Content Placeholder 5">
            <a:extLst>
              <a:ext uri="{FF2B5EF4-FFF2-40B4-BE49-F238E27FC236}">
                <a16:creationId xmlns:a16="http://schemas.microsoft.com/office/drawing/2014/main" id="{F2582A97-7C6E-3387-168F-63302225ABA5}"/>
              </a:ext>
            </a:extLst>
          </p:cNvPr>
          <p:cNvSpPr>
            <a:spLocks noGrp="1"/>
          </p:cNvSpPr>
          <p:nvPr>
            <p:ph idx="1"/>
          </p:nvPr>
        </p:nvSpPr>
        <p:spPr>
          <a:xfrm>
            <a:off x="838201" y="1825625"/>
            <a:ext cx="5974830" cy="4351338"/>
          </a:xfrm>
        </p:spPr>
        <p:txBody>
          <a:bodyPr/>
          <a:lstStyle/>
          <a:p>
            <a:r>
              <a:rPr lang="en-US" dirty="0"/>
              <a:t>What is a regulation?</a:t>
            </a:r>
          </a:p>
          <a:p>
            <a:pPr lvl="1"/>
            <a:r>
              <a:rPr lang="en-US" dirty="0"/>
              <a:t>How does it affect human action?</a:t>
            </a:r>
          </a:p>
          <a:p>
            <a:pPr lvl="1"/>
            <a:r>
              <a:rPr lang="en-US" dirty="0"/>
              <a:t>People’s (producers and consumers)  value scales?</a:t>
            </a:r>
          </a:p>
          <a:p>
            <a:r>
              <a:rPr lang="en-US" dirty="0"/>
              <a:t>What is its economic impact?</a:t>
            </a:r>
          </a:p>
          <a:p>
            <a:pPr lvl="1"/>
            <a:r>
              <a:rPr lang="en-US" dirty="0"/>
              <a:t>Short term </a:t>
            </a:r>
            <a:r>
              <a:rPr lang="en-US" i="1" dirty="0"/>
              <a:t>and </a:t>
            </a:r>
            <a:r>
              <a:rPr lang="en-US" dirty="0"/>
              <a:t>long term</a:t>
            </a:r>
          </a:p>
          <a:p>
            <a:pPr lvl="1"/>
            <a:r>
              <a:rPr lang="en-US" dirty="0"/>
              <a:t>Effect on entrepreneurship, production, economic calculation</a:t>
            </a:r>
          </a:p>
        </p:txBody>
      </p:sp>
    </p:spTree>
    <p:extLst>
      <p:ext uri="{BB962C8B-B14F-4D97-AF65-F5344CB8AC3E}">
        <p14:creationId xmlns:p14="http://schemas.microsoft.com/office/powerpoint/2010/main" val="350535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2DBEF-E197-21F8-82E9-AAC05E332FC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3CFB870-C0F5-AFE8-7D69-753E710E49BF}"/>
              </a:ext>
            </a:extLst>
          </p:cNvPr>
          <p:cNvSpPr>
            <a:spLocks noGrp="1"/>
          </p:cNvSpPr>
          <p:nvPr>
            <p:ph idx="1"/>
          </p:nvPr>
        </p:nvSpPr>
        <p:spPr/>
        <p:txBody>
          <a:bodyPr>
            <a:normAutofit/>
          </a:bodyPr>
          <a:lstStyle/>
          <a:p>
            <a:pPr marL="0" indent="0" algn="ctr">
              <a:buNone/>
            </a:pPr>
            <a:r>
              <a:rPr lang="en-US" sz="4400" dirty="0"/>
              <a:t>How do regulations relate to destruction?</a:t>
            </a:r>
          </a:p>
        </p:txBody>
      </p:sp>
      <p:sp>
        <p:nvSpPr>
          <p:cNvPr id="4" name="Footer Placeholder 3">
            <a:extLst>
              <a:ext uri="{FF2B5EF4-FFF2-40B4-BE49-F238E27FC236}">
                <a16:creationId xmlns:a16="http://schemas.microsoft.com/office/drawing/2014/main" id="{2A88CFBC-6AC7-DC9E-6D72-1317DFB2DC53}"/>
              </a:ext>
            </a:extLst>
          </p:cNvPr>
          <p:cNvSpPr>
            <a:spLocks noGrp="1"/>
          </p:cNvSpPr>
          <p:nvPr>
            <p:ph type="ftr" sz="quarter" idx="11"/>
          </p:nvPr>
        </p:nvSpPr>
        <p:spPr/>
        <p:txBody>
          <a:bodyPr/>
          <a:lstStyle/>
          <a:p>
            <a:r>
              <a:rPr lang="en-US"/>
              <a:t>Mises University. "The True Cost of Regulations." 7/27/2022</a:t>
            </a:r>
          </a:p>
        </p:txBody>
      </p:sp>
    </p:spTree>
    <p:extLst>
      <p:ext uri="{BB962C8B-B14F-4D97-AF65-F5344CB8AC3E}">
        <p14:creationId xmlns:p14="http://schemas.microsoft.com/office/powerpoint/2010/main" val="257757324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3119</TotalTime>
  <Words>1708</Words>
  <Application>Microsoft Office PowerPoint</Application>
  <PresentationFormat>Widescreen</PresentationFormat>
  <Paragraphs>207</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bastiat</vt:lpstr>
      <vt:lpstr>Calibri</vt:lpstr>
      <vt:lpstr>Calibri Light</vt:lpstr>
      <vt:lpstr>Office Theme</vt:lpstr>
      <vt:lpstr>The True Cost of Regulations</vt:lpstr>
      <vt:lpstr>How can we study regulations? </vt:lpstr>
      <vt:lpstr>Mainstream analysis (overview) </vt:lpstr>
      <vt:lpstr>The seen vs. unseen</vt:lpstr>
      <vt:lpstr>The seen vs. unseen: a restatement</vt:lpstr>
      <vt:lpstr>What’s missing in mainstream</vt:lpstr>
      <vt:lpstr>Proper economic theory</vt:lpstr>
      <vt:lpstr>A theoretical study of regulations</vt:lpstr>
      <vt:lpstr>PowerPoint Presentation</vt:lpstr>
      <vt:lpstr>Large-scale destruction</vt:lpstr>
      <vt:lpstr>Large-scale destruction cont’d</vt:lpstr>
      <vt:lpstr>Economics of destruction</vt:lpstr>
      <vt:lpstr>PowerPoint Presentation</vt:lpstr>
      <vt:lpstr>Regulations</vt:lpstr>
      <vt:lpstr>Regulations: value scale analysis</vt:lpstr>
      <vt:lpstr>PowerPoint Presentation</vt:lpstr>
      <vt:lpstr>Regulations: value scale analysis</vt:lpstr>
      <vt:lpstr>Regulations: value scale analysis</vt:lpstr>
      <vt:lpstr>Regulations: production analysis</vt:lpstr>
      <vt:lpstr>So far, no big surprises</vt:lpstr>
      <vt:lpstr>Innovation is (r)evolutionary</vt:lpstr>
      <vt:lpstr>Implications of touchscreen ban</vt:lpstr>
      <vt:lpstr>The unrealized</vt:lpstr>
      <vt:lpstr>Summing up</vt:lpstr>
      <vt:lpstr>Analyzing the Unrealized</vt:lpstr>
      <vt:lpstr>Analyzing the Unrealized</vt:lpstr>
      <vt:lpstr>The ‘Unrealized’ summarized</vt:lpstr>
      <vt:lpstr>Read more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Entrepreneurs  Built the World</dc:title>
  <dc:creator>Per Bylund</dc:creator>
  <cp:lastModifiedBy>Per Bylund</cp:lastModifiedBy>
  <cp:revision>1</cp:revision>
  <dcterms:created xsi:type="dcterms:W3CDTF">2020-07-15T15:42:18Z</dcterms:created>
  <dcterms:modified xsi:type="dcterms:W3CDTF">2022-07-27T15:05:24Z</dcterms:modified>
</cp:coreProperties>
</file>