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91" r:id="rId5"/>
    <p:sldId id="285" r:id="rId6"/>
    <p:sldId id="290" r:id="rId7"/>
    <p:sldId id="283" r:id="rId8"/>
    <p:sldId id="263" r:id="rId9"/>
    <p:sldId id="264" r:id="rId10"/>
    <p:sldId id="265" r:id="rId11"/>
    <p:sldId id="266" r:id="rId12"/>
    <p:sldId id="267" r:id="rId13"/>
    <p:sldId id="287" r:id="rId14"/>
    <p:sldId id="270" r:id="rId15"/>
    <p:sldId id="269" r:id="rId16"/>
    <p:sldId id="288" r:id="rId17"/>
    <p:sldId id="271" r:id="rId18"/>
    <p:sldId id="275" r:id="rId19"/>
    <p:sldId id="274" r:id="rId20"/>
    <p:sldId id="276" r:id="rId21"/>
    <p:sldId id="277" r:id="rId22"/>
    <p:sldId id="278" r:id="rId23"/>
    <p:sldId id="280" r:id="rId24"/>
    <p:sldId id="281" r:id="rId25"/>
    <p:sldId id="28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Newman" initials="PN" lastIdx="0" clrIdx="0">
    <p:extLst>
      <p:ext uri="{19B8F6BF-5375-455C-9EA6-DF929625EA0E}">
        <p15:presenceInfo xmlns:p15="http://schemas.microsoft.com/office/powerpoint/2012/main" userId="3b6d677ab6269c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85173-AB96-1C4F-93BE-96F04982D5D8}" v="1394" dt="2022-07-24T22:13:11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5" autoAdjust="0"/>
    <p:restoredTop sz="94833"/>
  </p:normalViewPr>
  <p:slideViewPr>
    <p:cSldViewPr snapToGrid="0">
      <p:cViewPr varScale="1">
        <p:scale>
          <a:sx n="76" d="100"/>
          <a:sy n="76" d="100"/>
        </p:scale>
        <p:origin x="22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ewman" userId="3b6d677ab6269c3c" providerId="LiveId" clId="{3F785173-AB96-1C4F-93BE-96F04982D5D8}"/>
    <pc:docChg chg="undo custSel addSld delSld modSld sldOrd">
      <pc:chgData name="Patrick Newman" userId="3b6d677ab6269c3c" providerId="LiveId" clId="{3F785173-AB96-1C4F-93BE-96F04982D5D8}" dt="2022-07-24T22:14:50.870" v="1953" actId="120"/>
      <pc:docMkLst>
        <pc:docMk/>
      </pc:docMkLst>
      <pc:sldChg chg="modSp modAnim">
        <pc:chgData name="Patrick Newman" userId="3b6d677ab6269c3c" providerId="LiveId" clId="{3F785173-AB96-1C4F-93BE-96F04982D5D8}" dt="2022-07-24T22:02:46.277" v="1890"/>
        <pc:sldMkLst>
          <pc:docMk/>
          <pc:sldMk cId="3257308177" sldId="257"/>
        </pc:sldMkLst>
        <pc:spChg chg="mod">
          <ac:chgData name="Patrick Newman" userId="3b6d677ab6269c3c" providerId="LiveId" clId="{3F785173-AB96-1C4F-93BE-96F04982D5D8}" dt="2022-07-24T21:49:51.623" v="1501" actId="20577"/>
          <ac:spMkLst>
            <pc:docMk/>
            <pc:sldMk cId="3257308177" sldId="257"/>
            <ac:spMk id="3" creationId="{202B2CCC-3257-488E-80FC-85CB20F4C7BD}"/>
          </ac:spMkLst>
        </pc:spChg>
      </pc:sldChg>
      <pc:sldChg chg="modSp mod modAnim">
        <pc:chgData name="Patrick Newman" userId="3b6d677ab6269c3c" providerId="LiveId" clId="{3F785173-AB96-1C4F-93BE-96F04982D5D8}" dt="2022-07-24T22:13:11.492" v="1952" actId="15"/>
        <pc:sldMkLst>
          <pc:docMk/>
          <pc:sldMk cId="4253917667" sldId="259"/>
        </pc:sldMkLst>
        <pc:spChg chg="mod">
          <ac:chgData name="Patrick Newman" userId="3b6d677ab6269c3c" providerId="LiveId" clId="{3F785173-AB96-1C4F-93BE-96F04982D5D8}" dt="2022-07-22T18:35:07.733" v="343" actId="20577"/>
          <ac:spMkLst>
            <pc:docMk/>
            <pc:sldMk cId="4253917667" sldId="259"/>
            <ac:spMk id="2" creationId="{8851D8BC-28C5-4F5F-808D-2E00AADA3C8F}"/>
          </ac:spMkLst>
        </pc:spChg>
        <pc:spChg chg="mod">
          <ac:chgData name="Patrick Newman" userId="3b6d677ab6269c3c" providerId="LiveId" clId="{3F785173-AB96-1C4F-93BE-96F04982D5D8}" dt="2022-07-24T22:13:11.492" v="1952" actId="15"/>
          <ac:spMkLst>
            <pc:docMk/>
            <pc:sldMk cId="4253917667" sldId="259"/>
            <ac:spMk id="3" creationId="{02EFDCFD-8584-4A74-A6C5-3DB78FF554B3}"/>
          </ac:spMkLst>
        </pc:spChg>
      </pc:sldChg>
      <pc:sldChg chg="modSp mod modAnim">
        <pc:chgData name="Patrick Newman" userId="3b6d677ab6269c3c" providerId="LiveId" clId="{3F785173-AB96-1C4F-93BE-96F04982D5D8}" dt="2022-07-22T18:48:14.444" v="710" actId="20577"/>
        <pc:sldMkLst>
          <pc:docMk/>
          <pc:sldMk cId="1133602178" sldId="263"/>
        </pc:sldMkLst>
        <pc:spChg chg="mod">
          <ac:chgData name="Patrick Newman" userId="3b6d677ab6269c3c" providerId="LiveId" clId="{3F785173-AB96-1C4F-93BE-96F04982D5D8}" dt="2022-07-22T18:48:14.444" v="710" actId="20577"/>
          <ac:spMkLst>
            <pc:docMk/>
            <pc:sldMk cId="1133602178" sldId="263"/>
            <ac:spMk id="3" creationId="{2B4CBEF2-0155-4A17-A133-453B4EAE643E}"/>
          </ac:spMkLst>
        </pc:spChg>
      </pc:sldChg>
      <pc:sldChg chg="addSp delSp modSp mod modAnim">
        <pc:chgData name="Patrick Newman" userId="3b6d677ab6269c3c" providerId="LiveId" clId="{3F785173-AB96-1C4F-93BE-96F04982D5D8}" dt="2022-07-24T22:14:50.870" v="1953" actId="120"/>
        <pc:sldMkLst>
          <pc:docMk/>
          <pc:sldMk cId="4262843261" sldId="264"/>
        </pc:sldMkLst>
        <pc:spChg chg="mod">
          <ac:chgData name="Patrick Newman" userId="3b6d677ab6269c3c" providerId="LiveId" clId="{3F785173-AB96-1C4F-93BE-96F04982D5D8}" dt="2022-07-22T18:50:31.654" v="742" actId="20577"/>
          <ac:spMkLst>
            <pc:docMk/>
            <pc:sldMk cId="4262843261" sldId="264"/>
            <ac:spMk id="3" creationId="{05FA897F-F68F-4744-A5AB-0B258581ABAB}"/>
          </ac:spMkLst>
        </pc:spChg>
        <pc:graphicFrameChg chg="add del mod modGraphic">
          <ac:chgData name="Patrick Newman" userId="3b6d677ab6269c3c" providerId="LiveId" clId="{3F785173-AB96-1C4F-93BE-96F04982D5D8}" dt="2022-07-24T22:07:59.254" v="1912" actId="478"/>
          <ac:graphicFrameMkLst>
            <pc:docMk/>
            <pc:sldMk cId="4262843261" sldId="264"/>
            <ac:graphicFrameMk id="4" creationId="{2EE4BAF0-6EF4-4454-92B9-98939E97B52A}"/>
          </ac:graphicFrameMkLst>
        </pc:graphicFrameChg>
        <pc:graphicFrameChg chg="add mod">
          <ac:chgData name="Patrick Newman" userId="3b6d677ab6269c3c" providerId="LiveId" clId="{3F785173-AB96-1C4F-93BE-96F04982D5D8}" dt="2022-07-24T22:07:50.889" v="1910" actId="1076"/>
          <ac:graphicFrameMkLst>
            <pc:docMk/>
            <pc:sldMk cId="4262843261" sldId="264"/>
            <ac:graphicFrameMk id="5" creationId="{B5F0DA56-8A2F-DD27-328B-2DE5D1AFFCD5}"/>
          </ac:graphicFrameMkLst>
        </pc:graphicFrameChg>
        <pc:graphicFrameChg chg="add del mod">
          <ac:chgData name="Patrick Newman" userId="3b6d677ab6269c3c" providerId="LiveId" clId="{3F785173-AB96-1C4F-93BE-96F04982D5D8}" dt="2022-07-24T22:07:40.065" v="1906"/>
          <ac:graphicFrameMkLst>
            <pc:docMk/>
            <pc:sldMk cId="4262843261" sldId="264"/>
            <ac:graphicFrameMk id="6" creationId="{504F3E95-2BEA-833D-1186-463A9E6C4986}"/>
          </ac:graphicFrameMkLst>
        </pc:graphicFrameChg>
        <pc:graphicFrameChg chg="add mod modGraphic">
          <ac:chgData name="Patrick Newman" userId="3b6d677ab6269c3c" providerId="LiveId" clId="{3F785173-AB96-1C4F-93BE-96F04982D5D8}" dt="2022-07-24T22:14:50.870" v="1953" actId="120"/>
          <ac:graphicFrameMkLst>
            <pc:docMk/>
            <pc:sldMk cId="4262843261" sldId="264"/>
            <ac:graphicFrameMk id="7" creationId="{A1A1404E-F4E2-29CA-859C-3AD4A37FDD74}"/>
          </ac:graphicFrameMkLst>
        </pc:graphicFrameChg>
      </pc:sldChg>
      <pc:sldChg chg="addSp delSp modSp mod modAnim">
        <pc:chgData name="Patrick Newman" userId="3b6d677ab6269c3c" providerId="LiveId" clId="{3F785173-AB96-1C4F-93BE-96F04982D5D8}" dt="2022-07-24T22:10:01.858" v="1928"/>
        <pc:sldMkLst>
          <pc:docMk/>
          <pc:sldMk cId="1646479684" sldId="265"/>
        </pc:sldMkLst>
        <pc:spChg chg="mod">
          <ac:chgData name="Patrick Newman" userId="3b6d677ab6269c3c" providerId="LiveId" clId="{3F785173-AB96-1C4F-93BE-96F04982D5D8}" dt="2022-07-24T21:52:40.129" v="1590" actId="20577"/>
          <ac:spMkLst>
            <pc:docMk/>
            <pc:sldMk cId="1646479684" sldId="265"/>
            <ac:spMk id="3" creationId="{670B3E66-7D59-47FC-8357-E57236340D6D}"/>
          </ac:spMkLst>
        </pc:spChg>
        <pc:graphicFrameChg chg="add mod modGraphic">
          <ac:chgData name="Patrick Newman" userId="3b6d677ab6269c3c" providerId="LiveId" clId="{3F785173-AB96-1C4F-93BE-96F04982D5D8}" dt="2022-07-24T22:09:40.452" v="1924" actId="14100"/>
          <ac:graphicFrameMkLst>
            <pc:docMk/>
            <pc:sldMk cId="1646479684" sldId="265"/>
            <ac:graphicFrameMk id="4" creationId="{7DDC15B6-FBF4-ABD7-0CE1-12571B545ACA}"/>
          </ac:graphicFrameMkLst>
        </pc:graphicFrameChg>
        <pc:graphicFrameChg chg="del modGraphic">
          <ac:chgData name="Patrick Newman" userId="3b6d677ab6269c3c" providerId="LiveId" clId="{3F785173-AB96-1C4F-93BE-96F04982D5D8}" dt="2022-07-24T22:09:31.855" v="1922" actId="478"/>
          <ac:graphicFrameMkLst>
            <pc:docMk/>
            <pc:sldMk cId="1646479684" sldId="265"/>
            <ac:graphicFrameMk id="5" creationId="{7A32ADAB-D303-4F3A-A1F4-33509D09581F}"/>
          </ac:graphicFrameMkLst>
        </pc:graphicFrameChg>
        <pc:graphicFrameChg chg="add mod">
          <ac:chgData name="Patrick Newman" userId="3b6d677ab6269c3c" providerId="LiveId" clId="{3F785173-AB96-1C4F-93BE-96F04982D5D8}" dt="2022-07-24T22:09:51.628" v="1926" actId="1076"/>
          <ac:graphicFrameMkLst>
            <pc:docMk/>
            <pc:sldMk cId="1646479684" sldId="265"/>
            <ac:graphicFrameMk id="6" creationId="{5DECF78B-354A-CF28-88FE-36311D4281F0}"/>
          </ac:graphicFrameMkLst>
        </pc:graphicFrameChg>
      </pc:sldChg>
      <pc:sldChg chg="modSp mod modAnim">
        <pc:chgData name="Patrick Newman" userId="3b6d677ab6269c3c" providerId="LiveId" clId="{3F785173-AB96-1C4F-93BE-96F04982D5D8}" dt="2022-07-24T21:53:07.249" v="1600" actId="20577"/>
        <pc:sldMkLst>
          <pc:docMk/>
          <pc:sldMk cId="3925393248" sldId="266"/>
        </pc:sldMkLst>
        <pc:spChg chg="mod">
          <ac:chgData name="Patrick Newman" userId="3b6d677ab6269c3c" providerId="LiveId" clId="{3F785173-AB96-1C4F-93BE-96F04982D5D8}" dt="2022-07-24T21:53:07.249" v="1600" actId="20577"/>
          <ac:spMkLst>
            <pc:docMk/>
            <pc:sldMk cId="3925393248" sldId="266"/>
            <ac:spMk id="3" creationId="{0E95F7F8-2045-4E0D-AB70-475E712CB554}"/>
          </ac:spMkLst>
        </pc:spChg>
        <pc:graphicFrameChg chg="modGraphic">
          <ac:chgData name="Patrick Newman" userId="3b6d677ab6269c3c" providerId="LiveId" clId="{3F785173-AB96-1C4F-93BE-96F04982D5D8}" dt="2022-07-22T18:47:05.241" v="709" actId="403"/>
          <ac:graphicFrameMkLst>
            <pc:docMk/>
            <pc:sldMk cId="3925393248" sldId="266"/>
            <ac:graphicFrameMk id="5" creationId="{37938240-0D73-4171-95FB-818783E54129}"/>
          </ac:graphicFrameMkLst>
        </pc:graphicFrameChg>
      </pc:sldChg>
      <pc:sldChg chg="addSp delSp modSp mod modAnim">
        <pc:chgData name="Patrick Newman" userId="3b6d677ab6269c3c" providerId="LiveId" clId="{3F785173-AB96-1C4F-93BE-96F04982D5D8}" dt="2022-07-24T21:59:02.059" v="1839" actId="113"/>
        <pc:sldMkLst>
          <pc:docMk/>
          <pc:sldMk cId="3781573685" sldId="267"/>
        </pc:sldMkLst>
        <pc:spChg chg="mod">
          <ac:chgData name="Patrick Newman" userId="3b6d677ab6269c3c" providerId="LiveId" clId="{3F785173-AB96-1C4F-93BE-96F04982D5D8}" dt="2022-07-24T21:59:02.059" v="1839" actId="113"/>
          <ac:spMkLst>
            <pc:docMk/>
            <pc:sldMk cId="3781573685" sldId="267"/>
            <ac:spMk id="3" creationId="{CAD1C0B3-3EF9-40A3-9EF3-3B9357389A95}"/>
          </ac:spMkLst>
        </pc:spChg>
        <pc:spChg chg="add del">
          <ac:chgData name="Patrick Newman" userId="3b6d677ab6269c3c" providerId="LiveId" clId="{3F785173-AB96-1C4F-93BE-96F04982D5D8}" dt="2022-07-22T18:51:41.857" v="766" actId="22"/>
          <ac:spMkLst>
            <pc:docMk/>
            <pc:sldMk cId="3781573685" sldId="267"/>
            <ac:spMk id="6" creationId="{0FAE0333-FD5C-ABF2-53E6-377A8397AE25}"/>
          </ac:spMkLst>
        </pc:spChg>
        <pc:graphicFrameChg chg="del modGraphic">
          <ac:chgData name="Patrick Newman" userId="3b6d677ab6269c3c" providerId="LiveId" clId="{3F785173-AB96-1C4F-93BE-96F04982D5D8}" dt="2022-07-22T18:51:35.362" v="764" actId="478"/>
          <ac:graphicFrameMkLst>
            <pc:docMk/>
            <pc:sldMk cId="3781573685" sldId="267"/>
            <ac:graphicFrameMk id="4" creationId="{569B2716-CC84-4899-A337-EFE8C024DC39}"/>
          </ac:graphicFrameMkLst>
        </pc:graphicFrameChg>
        <pc:graphicFrameChg chg="add mod">
          <ac:chgData name="Patrick Newman" userId="3b6d677ab6269c3c" providerId="LiveId" clId="{3F785173-AB96-1C4F-93BE-96F04982D5D8}" dt="2022-07-22T18:51:47.649" v="767"/>
          <ac:graphicFrameMkLst>
            <pc:docMk/>
            <pc:sldMk cId="3781573685" sldId="267"/>
            <ac:graphicFrameMk id="7" creationId="{9101FD70-A4F8-AC05-7788-7E068AD922E1}"/>
          </ac:graphicFrameMkLst>
        </pc:graphicFrameChg>
      </pc:sldChg>
      <pc:sldChg chg="modSp mod modAnim">
        <pc:chgData name="Patrick Newman" userId="3b6d677ab6269c3c" providerId="LiveId" clId="{3F785173-AB96-1C4F-93BE-96F04982D5D8}" dt="2022-07-22T18:54:40.995" v="967" actId="14100"/>
        <pc:sldMkLst>
          <pc:docMk/>
          <pc:sldMk cId="1838667034" sldId="269"/>
        </pc:sldMkLst>
        <pc:spChg chg="mod">
          <ac:chgData name="Patrick Newman" userId="3b6d677ab6269c3c" providerId="LiveId" clId="{3F785173-AB96-1C4F-93BE-96F04982D5D8}" dt="2022-07-22T18:53:10.572" v="842" actId="20577"/>
          <ac:spMkLst>
            <pc:docMk/>
            <pc:sldMk cId="1838667034" sldId="269"/>
            <ac:spMk id="2" creationId="{4BDB298F-DC9A-4DFF-A42D-1DA6D0A10D11}"/>
          </ac:spMkLst>
        </pc:spChg>
        <pc:spChg chg="mod">
          <ac:chgData name="Patrick Newman" userId="3b6d677ab6269c3c" providerId="LiveId" clId="{3F785173-AB96-1C4F-93BE-96F04982D5D8}" dt="2022-07-22T18:54:35.006" v="965" actId="20577"/>
          <ac:spMkLst>
            <pc:docMk/>
            <pc:sldMk cId="1838667034" sldId="269"/>
            <ac:spMk id="3" creationId="{3CE47D4B-A9E2-4FC3-A2C1-D85DCFBC444D}"/>
          </ac:spMkLst>
        </pc:spChg>
        <pc:picChg chg="mod">
          <ac:chgData name="Patrick Newman" userId="3b6d677ab6269c3c" providerId="LiveId" clId="{3F785173-AB96-1C4F-93BE-96F04982D5D8}" dt="2022-07-22T18:54:40.995" v="967" actId="14100"/>
          <ac:picMkLst>
            <pc:docMk/>
            <pc:sldMk cId="1838667034" sldId="269"/>
            <ac:picMk id="1026" creationId="{78981DD1-0524-007A-DA3F-F8BC16287AC6}"/>
          </ac:picMkLst>
        </pc:picChg>
      </pc:sldChg>
      <pc:sldChg chg="delSp modSp mod delAnim">
        <pc:chgData name="Patrick Newman" userId="3b6d677ab6269c3c" providerId="LiveId" clId="{3F785173-AB96-1C4F-93BE-96F04982D5D8}" dt="2022-07-24T21:59:43.151" v="1853" actId="478"/>
        <pc:sldMkLst>
          <pc:docMk/>
          <pc:sldMk cId="3417512526" sldId="270"/>
        </pc:sldMkLst>
        <pc:spChg chg="mod">
          <ac:chgData name="Patrick Newman" userId="3b6d677ab6269c3c" providerId="LiveId" clId="{3F785173-AB96-1C4F-93BE-96F04982D5D8}" dt="2022-07-24T21:59:28.116" v="1850" actId="20577"/>
          <ac:spMkLst>
            <pc:docMk/>
            <pc:sldMk cId="3417512526" sldId="270"/>
            <ac:spMk id="3" creationId="{1A977FD0-D95B-47DB-920A-D1DA190D7D7C}"/>
          </ac:spMkLst>
        </pc:spChg>
        <pc:picChg chg="del mod">
          <ac:chgData name="Patrick Newman" userId="3b6d677ab6269c3c" providerId="LiveId" clId="{3F785173-AB96-1C4F-93BE-96F04982D5D8}" dt="2022-07-24T21:59:43.151" v="1853" actId="478"/>
          <ac:picMkLst>
            <pc:docMk/>
            <pc:sldMk cId="3417512526" sldId="270"/>
            <ac:picMk id="4" creationId="{A351D24B-4069-430B-AAD7-0720A9957FA6}"/>
          </ac:picMkLst>
        </pc:picChg>
      </pc:sldChg>
      <pc:sldChg chg="modSp modAnim">
        <pc:chgData name="Patrick Newman" userId="3b6d677ab6269c3c" providerId="LiveId" clId="{3F785173-AB96-1C4F-93BE-96F04982D5D8}" dt="2022-07-24T22:00:03.474" v="1858" actId="20577"/>
        <pc:sldMkLst>
          <pc:docMk/>
          <pc:sldMk cId="2875072444" sldId="271"/>
        </pc:sldMkLst>
        <pc:spChg chg="mod">
          <ac:chgData name="Patrick Newman" userId="3b6d677ab6269c3c" providerId="LiveId" clId="{3F785173-AB96-1C4F-93BE-96F04982D5D8}" dt="2022-07-24T22:00:03.474" v="1858" actId="20577"/>
          <ac:spMkLst>
            <pc:docMk/>
            <pc:sldMk cId="2875072444" sldId="271"/>
            <ac:spMk id="3" creationId="{368B737E-5AAE-414A-AE20-1F6C91E93EC4}"/>
          </ac:spMkLst>
        </pc:spChg>
      </pc:sldChg>
      <pc:sldChg chg="modSp mod">
        <pc:chgData name="Patrick Newman" userId="3b6d677ab6269c3c" providerId="LiveId" clId="{3F785173-AB96-1C4F-93BE-96F04982D5D8}" dt="2022-07-24T22:00:25.737" v="1866" actId="20577"/>
        <pc:sldMkLst>
          <pc:docMk/>
          <pc:sldMk cId="4083781582" sldId="274"/>
        </pc:sldMkLst>
        <pc:spChg chg="mod">
          <ac:chgData name="Patrick Newman" userId="3b6d677ab6269c3c" providerId="LiveId" clId="{3F785173-AB96-1C4F-93BE-96F04982D5D8}" dt="2022-07-24T22:00:25.737" v="1866" actId="20577"/>
          <ac:spMkLst>
            <pc:docMk/>
            <pc:sldMk cId="4083781582" sldId="274"/>
            <ac:spMk id="3" creationId="{94105788-D0F0-4295-8702-9F058BE9219E}"/>
          </ac:spMkLst>
        </pc:spChg>
      </pc:sldChg>
      <pc:sldChg chg="modSp">
        <pc:chgData name="Patrick Newman" userId="3b6d677ab6269c3c" providerId="LiveId" clId="{3F785173-AB96-1C4F-93BE-96F04982D5D8}" dt="2022-07-22T18:57:03.875" v="1106" actId="20577"/>
        <pc:sldMkLst>
          <pc:docMk/>
          <pc:sldMk cId="3252536370" sldId="275"/>
        </pc:sldMkLst>
        <pc:spChg chg="mod">
          <ac:chgData name="Patrick Newman" userId="3b6d677ab6269c3c" providerId="LiveId" clId="{3F785173-AB96-1C4F-93BE-96F04982D5D8}" dt="2022-07-22T18:57:03.875" v="1106" actId="20577"/>
          <ac:spMkLst>
            <pc:docMk/>
            <pc:sldMk cId="3252536370" sldId="275"/>
            <ac:spMk id="3" creationId="{F50C25EB-EBE9-4FC8-899A-86151EC1EEB3}"/>
          </ac:spMkLst>
        </pc:spChg>
      </pc:sldChg>
      <pc:sldChg chg="modSp mod modAnim">
        <pc:chgData name="Patrick Newman" userId="3b6d677ab6269c3c" providerId="LiveId" clId="{3F785173-AB96-1C4F-93BE-96F04982D5D8}" dt="2022-07-22T18:58:28.259" v="1278" actId="27636"/>
        <pc:sldMkLst>
          <pc:docMk/>
          <pc:sldMk cId="3173483888" sldId="276"/>
        </pc:sldMkLst>
        <pc:spChg chg="mod">
          <ac:chgData name="Patrick Newman" userId="3b6d677ab6269c3c" providerId="LiveId" clId="{3F785173-AB96-1C4F-93BE-96F04982D5D8}" dt="2022-07-22T18:58:28.259" v="1278" actId="27636"/>
          <ac:spMkLst>
            <pc:docMk/>
            <pc:sldMk cId="3173483888" sldId="276"/>
            <ac:spMk id="3" creationId="{8437F173-2E0A-43D5-94DB-FC5FA4E785D6}"/>
          </ac:spMkLst>
        </pc:spChg>
      </pc:sldChg>
      <pc:sldChg chg="modSp mod modAnim">
        <pc:chgData name="Patrick Newman" userId="3b6d677ab6269c3c" providerId="LiveId" clId="{3F785173-AB96-1C4F-93BE-96F04982D5D8}" dt="2022-07-22T19:16:16.583" v="1485" actId="20577"/>
        <pc:sldMkLst>
          <pc:docMk/>
          <pc:sldMk cId="17325147" sldId="277"/>
        </pc:sldMkLst>
        <pc:graphicFrameChg chg="modGraphic">
          <ac:chgData name="Patrick Newman" userId="3b6d677ab6269c3c" providerId="LiveId" clId="{3F785173-AB96-1C4F-93BE-96F04982D5D8}" dt="2022-07-22T19:16:16.583" v="1485" actId="20577"/>
          <ac:graphicFrameMkLst>
            <pc:docMk/>
            <pc:sldMk cId="17325147" sldId="277"/>
            <ac:graphicFrameMk id="5" creationId="{56588A71-4C9C-4C5C-8102-C8CF806D6F3F}"/>
          </ac:graphicFrameMkLst>
        </pc:graphicFrameChg>
      </pc:sldChg>
      <pc:sldChg chg="addSp delSp modSp mod modAnim">
        <pc:chgData name="Patrick Newman" userId="3b6d677ab6269c3c" providerId="LiveId" clId="{3F785173-AB96-1C4F-93BE-96F04982D5D8}" dt="2022-07-24T22:12:35.657" v="1950"/>
        <pc:sldMkLst>
          <pc:docMk/>
          <pc:sldMk cId="4245486047" sldId="278"/>
        </pc:sldMkLst>
        <pc:spChg chg="mod">
          <ac:chgData name="Patrick Newman" userId="3b6d677ab6269c3c" providerId="LiveId" clId="{3F785173-AB96-1C4F-93BE-96F04982D5D8}" dt="2022-07-22T19:01:52.877" v="1434" actId="20577"/>
          <ac:spMkLst>
            <pc:docMk/>
            <pc:sldMk cId="4245486047" sldId="278"/>
            <ac:spMk id="3" creationId="{F36A9F8E-5A08-4B7B-A514-C4E7A03083EE}"/>
          </ac:spMkLst>
        </pc:spChg>
        <pc:graphicFrameChg chg="del mod modGraphic">
          <ac:chgData name="Patrick Newman" userId="3b6d677ab6269c3c" providerId="LiveId" clId="{3F785173-AB96-1C4F-93BE-96F04982D5D8}" dt="2022-07-24T22:12:16.429" v="1945" actId="478"/>
          <ac:graphicFrameMkLst>
            <pc:docMk/>
            <pc:sldMk cId="4245486047" sldId="278"/>
            <ac:graphicFrameMk id="4" creationId="{94CB1E41-FA99-4C04-8D6F-2E24C5D6D405}"/>
          </ac:graphicFrameMkLst>
        </pc:graphicFrameChg>
        <pc:graphicFrameChg chg="add mod modGraphic">
          <ac:chgData name="Patrick Newman" userId="3b6d677ab6269c3c" providerId="LiveId" clId="{3F785173-AB96-1C4F-93BE-96F04982D5D8}" dt="2022-07-24T22:12:06.818" v="1943" actId="14100"/>
          <ac:graphicFrameMkLst>
            <pc:docMk/>
            <pc:sldMk cId="4245486047" sldId="278"/>
            <ac:graphicFrameMk id="5" creationId="{0A34B6AD-2487-2C99-653C-53FD5D3D8868}"/>
          </ac:graphicFrameMkLst>
        </pc:graphicFrameChg>
        <pc:graphicFrameChg chg="add mod modGraphic">
          <ac:chgData name="Patrick Newman" userId="3b6d677ab6269c3c" providerId="LiveId" clId="{3F785173-AB96-1C4F-93BE-96F04982D5D8}" dt="2022-07-24T22:12:26.305" v="1948" actId="14100"/>
          <ac:graphicFrameMkLst>
            <pc:docMk/>
            <pc:sldMk cId="4245486047" sldId="278"/>
            <ac:graphicFrameMk id="6" creationId="{7EC1FD14-5D84-CF32-6656-9AB5A5F90D76}"/>
          </ac:graphicFrameMkLst>
        </pc:graphicFrameChg>
      </pc:sldChg>
      <pc:sldChg chg="modSp mod">
        <pc:chgData name="Patrick Newman" userId="3b6d677ab6269c3c" providerId="LiveId" clId="{3F785173-AB96-1C4F-93BE-96F04982D5D8}" dt="2022-07-24T22:01:04.665" v="1888" actId="20577"/>
        <pc:sldMkLst>
          <pc:docMk/>
          <pc:sldMk cId="3391465063" sldId="280"/>
        </pc:sldMkLst>
        <pc:spChg chg="mod">
          <ac:chgData name="Patrick Newman" userId="3b6d677ab6269c3c" providerId="LiveId" clId="{3F785173-AB96-1C4F-93BE-96F04982D5D8}" dt="2022-07-24T22:01:04.665" v="1888" actId="20577"/>
          <ac:spMkLst>
            <pc:docMk/>
            <pc:sldMk cId="3391465063" sldId="280"/>
            <ac:spMk id="3" creationId="{4AEF0AEF-2718-49DC-A424-E0BF795F2FE8}"/>
          </ac:spMkLst>
        </pc:spChg>
      </pc:sldChg>
      <pc:sldChg chg="modSp mod">
        <pc:chgData name="Patrick Newman" userId="3b6d677ab6269c3c" providerId="LiveId" clId="{3F785173-AB96-1C4F-93BE-96F04982D5D8}" dt="2022-07-24T22:02:01.826" v="1889" actId="20577"/>
        <pc:sldMkLst>
          <pc:docMk/>
          <pc:sldMk cId="2057403382" sldId="282"/>
        </pc:sldMkLst>
        <pc:spChg chg="mod">
          <ac:chgData name="Patrick Newman" userId="3b6d677ab6269c3c" providerId="LiveId" clId="{3F785173-AB96-1C4F-93BE-96F04982D5D8}" dt="2022-07-24T22:02:01.826" v="1889" actId="20577"/>
          <ac:spMkLst>
            <pc:docMk/>
            <pc:sldMk cId="2057403382" sldId="282"/>
            <ac:spMk id="3" creationId="{0F24D521-C6A8-4538-9408-395A19A31023}"/>
          </ac:spMkLst>
        </pc:spChg>
      </pc:sldChg>
      <pc:sldChg chg="modSp mod">
        <pc:chgData name="Patrick Newman" userId="3b6d677ab6269c3c" providerId="LiveId" clId="{3F785173-AB96-1C4F-93BE-96F04982D5D8}" dt="2022-07-24T22:04:03.981" v="1895" actId="27636"/>
        <pc:sldMkLst>
          <pc:docMk/>
          <pc:sldMk cId="2139080143" sldId="283"/>
        </pc:sldMkLst>
        <pc:spChg chg="mod">
          <ac:chgData name="Patrick Newman" userId="3b6d677ab6269c3c" providerId="LiveId" clId="{3F785173-AB96-1C4F-93BE-96F04982D5D8}" dt="2022-07-24T22:04:03.981" v="1895" actId="27636"/>
          <ac:spMkLst>
            <pc:docMk/>
            <pc:sldMk cId="2139080143" sldId="283"/>
            <ac:spMk id="3" creationId="{339DC3F4-A5FB-4F37-854C-CC178C4161BA}"/>
          </ac:spMkLst>
        </pc:spChg>
      </pc:sldChg>
      <pc:sldChg chg="modSp del mod ord">
        <pc:chgData name="Patrick Newman" userId="3b6d677ab6269c3c" providerId="LiveId" clId="{3F785173-AB96-1C4F-93BE-96F04982D5D8}" dt="2022-07-22T18:38:58.222" v="507" actId="2696"/>
        <pc:sldMkLst>
          <pc:docMk/>
          <pc:sldMk cId="3679886475" sldId="284"/>
        </pc:sldMkLst>
        <pc:spChg chg="mod">
          <ac:chgData name="Patrick Newman" userId="3b6d677ab6269c3c" providerId="LiveId" clId="{3F785173-AB96-1C4F-93BE-96F04982D5D8}" dt="2022-07-22T18:36:09.144" v="467" actId="20577"/>
          <ac:spMkLst>
            <pc:docMk/>
            <pc:sldMk cId="3679886475" sldId="284"/>
            <ac:spMk id="2" creationId="{00000000-0000-0000-0000-000000000000}"/>
          </ac:spMkLst>
        </pc:spChg>
        <pc:picChg chg="mod">
          <ac:chgData name="Patrick Newman" userId="3b6d677ab6269c3c" providerId="LiveId" clId="{3F785173-AB96-1C4F-93BE-96F04982D5D8}" dt="2022-07-22T18:37:07.559" v="468" actId="1076"/>
          <ac:picMkLst>
            <pc:docMk/>
            <pc:sldMk cId="3679886475" sldId="284"/>
            <ac:picMk id="4" creationId="{00000000-0000-0000-0000-000000000000}"/>
          </ac:picMkLst>
        </pc:picChg>
      </pc:sldChg>
      <pc:sldChg chg="addSp delSp modSp mod ord modAnim">
        <pc:chgData name="Patrick Newman" userId="3b6d677ab6269c3c" providerId="LiveId" clId="{3F785173-AB96-1C4F-93BE-96F04982D5D8}" dt="2022-07-22T18:41:40.288" v="559"/>
        <pc:sldMkLst>
          <pc:docMk/>
          <pc:sldMk cId="1127366001" sldId="285"/>
        </pc:sldMkLst>
        <pc:spChg chg="mod">
          <ac:chgData name="Patrick Newman" userId="3b6d677ab6269c3c" providerId="LiveId" clId="{3F785173-AB96-1C4F-93BE-96F04982D5D8}" dt="2022-07-22T18:41:27.357" v="554" actId="1076"/>
          <ac:spMkLst>
            <pc:docMk/>
            <pc:sldMk cId="1127366001" sldId="285"/>
            <ac:spMk id="2" creationId="{00000000-0000-0000-0000-000000000000}"/>
          </ac:spMkLst>
        </pc:spChg>
        <pc:picChg chg="mod">
          <ac:chgData name="Patrick Newman" userId="3b6d677ab6269c3c" providerId="LiveId" clId="{3F785173-AB96-1C4F-93BE-96F04982D5D8}" dt="2022-07-22T18:39:04.527" v="509" actId="1076"/>
          <ac:picMkLst>
            <pc:docMk/>
            <pc:sldMk cId="1127366001" sldId="285"/>
            <ac:picMk id="8" creationId="{67EFFC83-4CD0-4C77-AE72-8F8F86DF5529}"/>
          </ac:picMkLst>
        </pc:picChg>
        <pc:picChg chg="add del mod">
          <ac:chgData name="Patrick Newman" userId="3b6d677ab6269c3c" providerId="LiveId" clId="{3F785173-AB96-1C4F-93BE-96F04982D5D8}" dt="2022-07-22T18:40:42.784" v="545"/>
          <ac:picMkLst>
            <pc:docMk/>
            <pc:sldMk cId="1127366001" sldId="285"/>
            <ac:picMk id="2050" creationId="{E880F2B9-C651-26B9-440E-CD05BD66DD87}"/>
          </ac:picMkLst>
        </pc:picChg>
        <pc:picChg chg="add del mod">
          <ac:chgData name="Patrick Newman" userId="3b6d677ab6269c3c" providerId="LiveId" clId="{3F785173-AB96-1C4F-93BE-96F04982D5D8}" dt="2022-07-22T18:41:27.921" v="555"/>
          <ac:picMkLst>
            <pc:docMk/>
            <pc:sldMk cId="1127366001" sldId="285"/>
            <ac:picMk id="2052" creationId="{495A8493-A8F7-0776-DA34-5B8295B29FDA}"/>
          </ac:picMkLst>
        </pc:picChg>
        <pc:picChg chg="add mod">
          <ac:chgData name="Patrick Newman" userId="3b6d677ab6269c3c" providerId="LiveId" clId="{3F785173-AB96-1C4F-93BE-96F04982D5D8}" dt="2022-07-22T18:41:38.532" v="558" actId="1076"/>
          <ac:picMkLst>
            <pc:docMk/>
            <pc:sldMk cId="1127366001" sldId="285"/>
            <ac:picMk id="2054" creationId="{CC314EC7-A3D5-1FF6-6061-1120B173EEE5}"/>
          </ac:picMkLst>
        </pc:picChg>
      </pc:sldChg>
      <pc:sldChg chg="addSp delSp modSp mod modAnim">
        <pc:chgData name="Patrick Newman" userId="3b6d677ab6269c3c" providerId="LiveId" clId="{3F785173-AB96-1C4F-93BE-96F04982D5D8}" dt="2022-07-24T22:11:17.817" v="1936"/>
        <pc:sldMkLst>
          <pc:docMk/>
          <pc:sldMk cId="891114566" sldId="287"/>
        </pc:sldMkLst>
        <pc:spChg chg="mod">
          <ac:chgData name="Patrick Newman" userId="3b6d677ab6269c3c" providerId="LiveId" clId="{3F785173-AB96-1C4F-93BE-96F04982D5D8}" dt="2022-07-24T21:58:13.294" v="1835" actId="20577"/>
          <ac:spMkLst>
            <pc:docMk/>
            <pc:sldMk cId="891114566" sldId="287"/>
            <ac:spMk id="3" creationId="{CAD1C0B3-3EF9-40A3-9EF3-3B9357389A95}"/>
          </ac:spMkLst>
        </pc:spChg>
        <pc:graphicFrameChg chg="del mod modGraphic">
          <ac:chgData name="Patrick Newman" userId="3b6d677ab6269c3c" providerId="LiveId" clId="{3F785173-AB96-1C4F-93BE-96F04982D5D8}" dt="2022-07-24T22:10:49.618" v="1931" actId="478"/>
          <ac:graphicFrameMkLst>
            <pc:docMk/>
            <pc:sldMk cId="891114566" sldId="287"/>
            <ac:graphicFrameMk id="4" creationId="{569B2716-CC84-4899-A337-EFE8C024DC39}"/>
          </ac:graphicFrameMkLst>
        </pc:graphicFrameChg>
        <pc:graphicFrameChg chg="add mod">
          <ac:chgData name="Patrick Newman" userId="3b6d677ab6269c3c" providerId="LiveId" clId="{3F785173-AB96-1C4F-93BE-96F04982D5D8}" dt="2022-07-24T22:10:55.146" v="1932" actId="1076"/>
          <ac:graphicFrameMkLst>
            <pc:docMk/>
            <pc:sldMk cId="891114566" sldId="287"/>
            <ac:graphicFrameMk id="5" creationId="{72C46759-740D-885C-37E3-3A046908BD0C}"/>
          </ac:graphicFrameMkLst>
        </pc:graphicFrameChg>
        <pc:graphicFrameChg chg="add mod">
          <ac:chgData name="Patrick Newman" userId="3b6d677ab6269c3c" providerId="LiveId" clId="{3F785173-AB96-1C4F-93BE-96F04982D5D8}" dt="2022-07-24T22:11:09.625" v="1934" actId="1076"/>
          <ac:graphicFrameMkLst>
            <pc:docMk/>
            <pc:sldMk cId="891114566" sldId="287"/>
            <ac:graphicFrameMk id="6" creationId="{EABD85AD-3EEC-398B-719F-A6482265DBBD}"/>
          </ac:graphicFrameMkLst>
        </pc:graphicFrameChg>
      </pc:sldChg>
      <pc:sldChg chg="modSp mod">
        <pc:chgData name="Patrick Newman" userId="3b6d677ab6269c3c" providerId="LiveId" clId="{3F785173-AB96-1C4F-93BE-96F04982D5D8}" dt="2022-07-22T18:55:20.649" v="1009" actId="20577"/>
        <pc:sldMkLst>
          <pc:docMk/>
          <pc:sldMk cId="3949778998" sldId="288"/>
        </pc:sldMkLst>
        <pc:spChg chg="mod">
          <ac:chgData name="Patrick Newman" userId="3b6d677ab6269c3c" providerId="LiveId" clId="{3F785173-AB96-1C4F-93BE-96F04982D5D8}" dt="2022-07-22T18:54:52.332" v="980" actId="20577"/>
          <ac:spMkLst>
            <pc:docMk/>
            <pc:sldMk cId="3949778998" sldId="288"/>
            <ac:spMk id="2" creationId="{5FE3BC18-249E-4208-CDE0-52ACECCFE1FA}"/>
          </ac:spMkLst>
        </pc:spChg>
        <pc:spChg chg="mod">
          <ac:chgData name="Patrick Newman" userId="3b6d677ab6269c3c" providerId="LiveId" clId="{3F785173-AB96-1C4F-93BE-96F04982D5D8}" dt="2022-07-22T18:55:20.649" v="1009" actId="20577"/>
          <ac:spMkLst>
            <pc:docMk/>
            <pc:sldMk cId="3949778998" sldId="288"/>
            <ac:spMk id="3" creationId="{DDBDC127-D67E-DF32-9872-172915D1549D}"/>
          </ac:spMkLst>
        </pc:spChg>
      </pc:sldChg>
      <pc:sldChg chg="addSp delSp modSp new mod modAnim">
        <pc:chgData name="Patrick Newman" userId="3b6d677ab6269c3c" providerId="LiveId" clId="{3F785173-AB96-1C4F-93BE-96F04982D5D8}" dt="2022-07-22T19:03:04.863" v="1482" actId="20577"/>
        <pc:sldMkLst>
          <pc:docMk/>
          <pc:sldMk cId="4192705434" sldId="289"/>
        </pc:sldMkLst>
        <pc:spChg chg="mod">
          <ac:chgData name="Patrick Newman" userId="3b6d677ab6269c3c" providerId="LiveId" clId="{3F785173-AB96-1C4F-93BE-96F04982D5D8}" dt="2022-07-22T19:03:04.863" v="1482" actId="20577"/>
          <ac:spMkLst>
            <pc:docMk/>
            <pc:sldMk cId="4192705434" sldId="289"/>
            <ac:spMk id="2" creationId="{E11CE38D-D37E-AE45-2994-7B2686F42EE0}"/>
          </ac:spMkLst>
        </pc:spChg>
        <pc:spChg chg="add del">
          <ac:chgData name="Patrick Newman" userId="3b6d677ab6269c3c" providerId="LiveId" clId="{3F785173-AB96-1C4F-93BE-96F04982D5D8}" dt="2022-07-21T22:51:52.995" v="49"/>
          <ac:spMkLst>
            <pc:docMk/>
            <pc:sldMk cId="4192705434" sldId="289"/>
            <ac:spMk id="3" creationId="{BB98A0D5-0C10-FF9E-6461-7A09C08C6AB7}"/>
          </ac:spMkLst>
        </pc:spChg>
        <pc:spChg chg="add mod">
          <ac:chgData name="Patrick Newman" userId="3b6d677ab6269c3c" providerId="LiveId" clId="{3F785173-AB96-1C4F-93BE-96F04982D5D8}" dt="2022-07-21T22:53:07.628" v="83" actId="14100"/>
          <ac:spMkLst>
            <pc:docMk/>
            <pc:sldMk cId="4192705434" sldId="289"/>
            <ac:spMk id="7" creationId="{B49187C9-5FAE-C898-DBCF-978C1D0A62AF}"/>
          </ac:spMkLst>
        </pc:spChg>
        <pc:spChg chg="add del mod">
          <ac:chgData name="Patrick Newman" userId="3b6d677ab6269c3c" providerId="LiveId" clId="{3F785173-AB96-1C4F-93BE-96F04982D5D8}" dt="2022-07-21T22:55:00.761" v="106" actId="478"/>
          <ac:spMkLst>
            <pc:docMk/>
            <pc:sldMk cId="4192705434" sldId="289"/>
            <ac:spMk id="9" creationId="{1037D058-E7EF-453F-966E-A6B0927C37AE}"/>
          </ac:spMkLst>
        </pc:spChg>
        <pc:spChg chg="add mod">
          <ac:chgData name="Patrick Newman" userId="3b6d677ab6269c3c" providerId="LiveId" clId="{3F785173-AB96-1C4F-93BE-96F04982D5D8}" dt="2022-07-21T22:57:31.766" v="138" actId="20577"/>
          <ac:spMkLst>
            <pc:docMk/>
            <pc:sldMk cId="4192705434" sldId="289"/>
            <ac:spMk id="10" creationId="{BC2EA8B2-074B-0B21-AD55-9FD2C3C51EAC}"/>
          </ac:spMkLst>
        </pc:spChg>
        <pc:picChg chg="add del mod">
          <ac:chgData name="Patrick Newman" userId="3b6d677ab6269c3c" providerId="LiveId" clId="{3F785173-AB96-1C4F-93BE-96F04982D5D8}" dt="2022-07-21T22:51:52.995" v="49"/>
          <ac:picMkLst>
            <pc:docMk/>
            <pc:sldMk cId="4192705434" sldId="289"/>
            <ac:picMk id="4" creationId="{3A815854-245E-5E10-E0C2-11713AA9809C}"/>
          </ac:picMkLst>
        </pc:picChg>
        <pc:picChg chg="add del mod">
          <ac:chgData name="Patrick Newman" userId="3b6d677ab6269c3c" providerId="LiveId" clId="{3F785173-AB96-1C4F-93BE-96F04982D5D8}" dt="2022-07-21T22:52:26.770" v="56" actId="478"/>
          <ac:picMkLst>
            <pc:docMk/>
            <pc:sldMk cId="4192705434" sldId="289"/>
            <ac:picMk id="5" creationId="{A1498A17-3924-3892-D3F5-E5952920FCD5}"/>
          </ac:picMkLst>
        </pc:picChg>
        <pc:picChg chg="add mod">
          <ac:chgData name="Patrick Newman" userId="3b6d677ab6269c3c" providerId="LiveId" clId="{3F785173-AB96-1C4F-93BE-96F04982D5D8}" dt="2022-07-21T22:52:35.551" v="60" actId="14100"/>
          <ac:picMkLst>
            <pc:docMk/>
            <pc:sldMk cId="4192705434" sldId="289"/>
            <ac:picMk id="6" creationId="{85F812FD-F76A-296A-F63A-7EF7560E914E}"/>
          </ac:picMkLst>
        </pc:picChg>
        <pc:picChg chg="add mod">
          <ac:chgData name="Patrick Newman" userId="3b6d677ab6269c3c" providerId="LiveId" clId="{3F785173-AB96-1C4F-93BE-96F04982D5D8}" dt="2022-07-22T17:43:23.104" v="142" actId="14100"/>
          <ac:picMkLst>
            <pc:docMk/>
            <pc:sldMk cId="4192705434" sldId="289"/>
            <ac:picMk id="8" creationId="{84905507-FA10-E46A-12FB-ADA24182AAF7}"/>
          </ac:picMkLst>
        </pc:picChg>
        <pc:picChg chg="add mod">
          <ac:chgData name="Patrick Newman" userId="3b6d677ab6269c3c" providerId="LiveId" clId="{3F785173-AB96-1C4F-93BE-96F04982D5D8}" dt="2022-07-21T22:57:34.801" v="139" actId="1076"/>
          <ac:picMkLst>
            <pc:docMk/>
            <pc:sldMk cId="4192705434" sldId="289"/>
            <ac:picMk id="1026" creationId="{9F07A55D-7EF0-9EF7-89B3-E117B16EA827}"/>
          </ac:picMkLst>
        </pc:picChg>
        <pc:picChg chg="add mod">
          <ac:chgData name="Patrick Newman" userId="3b6d677ab6269c3c" providerId="LiveId" clId="{3F785173-AB96-1C4F-93BE-96F04982D5D8}" dt="2022-07-21T22:57:37.123" v="140" actId="1076"/>
          <ac:picMkLst>
            <pc:docMk/>
            <pc:sldMk cId="4192705434" sldId="289"/>
            <ac:picMk id="1028" creationId="{6DC985E3-7405-83D7-9418-94EAC5DDAD34}"/>
          </ac:picMkLst>
        </pc:picChg>
      </pc:sldChg>
      <pc:sldChg chg="modSp new mod modAnim">
        <pc:chgData name="Patrick Newman" userId="3b6d677ab6269c3c" providerId="LiveId" clId="{3F785173-AB96-1C4F-93BE-96F04982D5D8}" dt="2022-07-24T22:03:33.886" v="1892"/>
        <pc:sldMkLst>
          <pc:docMk/>
          <pc:sldMk cId="4255561525" sldId="290"/>
        </pc:sldMkLst>
        <pc:spChg chg="mod">
          <ac:chgData name="Patrick Newman" userId="3b6d677ab6269c3c" providerId="LiveId" clId="{3F785173-AB96-1C4F-93BE-96F04982D5D8}" dt="2022-07-22T18:29:37.422" v="153" actId="122"/>
          <ac:spMkLst>
            <pc:docMk/>
            <pc:sldMk cId="4255561525" sldId="290"/>
            <ac:spMk id="2" creationId="{51704484-6B03-2681-8317-8E106AFB2745}"/>
          </ac:spMkLst>
        </pc:spChg>
        <pc:spChg chg="mod">
          <ac:chgData name="Patrick Newman" userId="3b6d677ab6269c3c" providerId="LiveId" clId="{3F785173-AB96-1C4F-93BE-96F04982D5D8}" dt="2022-07-24T21:51:18.736" v="1574" actId="20577"/>
          <ac:spMkLst>
            <pc:docMk/>
            <pc:sldMk cId="4255561525" sldId="290"/>
            <ac:spMk id="3" creationId="{59E76566-CDCF-C360-53DD-48D09D1D610E}"/>
          </ac:spMkLst>
        </pc:spChg>
      </pc:sldChg>
      <pc:sldChg chg="addSp delSp modSp new mod modAnim">
        <pc:chgData name="Patrick Newman" userId="3b6d677ab6269c3c" providerId="LiveId" clId="{3F785173-AB96-1C4F-93BE-96F04982D5D8}" dt="2022-07-22T18:42:07.374" v="560" actId="20577"/>
        <pc:sldMkLst>
          <pc:docMk/>
          <pc:sldMk cId="673363105" sldId="291"/>
        </pc:sldMkLst>
        <pc:spChg chg="mod">
          <ac:chgData name="Patrick Newman" userId="3b6d677ab6269c3c" providerId="LiveId" clId="{3F785173-AB96-1C4F-93BE-96F04982D5D8}" dt="2022-07-22T18:37:20.445" v="496" actId="122"/>
          <ac:spMkLst>
            <pc:docMk/>
            <pc:sldMk cId="673363105" sldId="291"/>
            <ac:spMk id="2" creationId="{844395C8-D4BD-63C9-1DE6-D38C6F0F376C}"/>
          </ac:spMkLst>
        </pc:spChg>
        <pc:spChg chg="del">
          <ac:chgData name="Patrick Newman" userId="3b6d677ab6269c3c" providerId="LiveId" clId="{3F785173-AB96-1C4F-93BE-96F04982D5D8}" dt="2022-07-22T18:37:11.976" v="470"/>
          <ac:spMkLst>
            <pc:docMk/>
            <pc:sldMk cId="673363105" sldId="291"/>
            <ac:spMk id="3" creationId="{36C9CCEE-F6EA-04B7-FF7A-88DF885B650F}"/>
          </ac:spMkLst>
        </pc:spChg>
        <pc:spChg chg="add mod">
          <ac:chgData name="Patrick Newman" userId="3b6d677ab6269c3c" providerId="LiveId" clId="{3F785173-AB96-1C4F-93BE-96F04982D5D8}" dt="2022-07-22T18:42:07.374" v="560" actId="20577"/>
          <ac:spMkLst>
            <pc:docMk/>
            <pc:sldMk cId="673363105" sldId="291"/>
            <ac:spMk id="5" creationId="{9E4D9FB6-677A-6E28-2584-8CC696497764}"/>
          </ac:spMkLst>
        </pc:spChg>
        <pc:picChg chg="add mod">
          <ac:chgData name="Patrick Newman" userId="3b6d677ab6269c3c" providerId="LiveId" clId="{3F785173-AB96-1C4F-93BE-96F04982D5D8}" dt="2022-07-22T18:38:50.568" v="505" actId="1076"/>
          <ac:picMkLst>
            <pc:docMk/>
            <pc:sldMk cId="673363105" sldId="291"/>
            <ac:picMk id="4" creationId="{F997C038-1387-3B0E-796E-7ED5CBD01705}"/>
          </ac:picMkLst>
        </pc:picChg>
        <pc:picChg chg="add mod">
          <ac:chgData name="Patrick Newman" userId="3b6d677ab6269c3c" providerId="LiveId" clId="{3F785173-AB96-1C4F-93BE-96F04982D5D8}" dt="2022-07-22T18:38:47.710" v="504" actId="1076"/>
          <ac:picMkLst>
            <pc:docMk/>
            <pc:sldMk cId="673363105" sldId="291"/>
            <ac:picMk id="1026" creationId="{1A30615B-B15E-B049-DB5B-06DBEF0D8663}"/>
          </ac:picMkLst>
        </pc:picChg>
      </pc:sldChg>
      <pc:sldChg chg="modSp new del mod">
        <pc:chgData name="Patrick Newman" userId="3b6d677ab6269c3c" providerId="LiveId" clId="{3F785173-AB96-1C4F-93BE-96F04982D5D8}" dt="2022-07-24T22:09:08.545" v="1920" actId="2696"/>
        <pc:sldMkLst>
          <pc:docMk/>
          <pc:sldMk cId="253258100" sldId="292"/>
        </pc:sldMkLst>
        <pc:spChg chg="mod">
          <ac:chgData name="Patrick Newman" userId="3b6d677ab6269c3c" providerId="LiveId" clId="{3F785173-AB96-1C4F-93BE-96F04982D5D8}" dt="2022-07-24T22:06:55.394" v="1901"/>
          <ac:spMkLst>
            <pc:docMk/>
            <pc:sldMk cId="253258100" sldId="292"/>
            <ac:spMk id="3" creationId="{363F43FC-1691-E1F2-B29A-58EF1DD666E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86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0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686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10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4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BC16B9-10B9-48D4-A86B-12D13E6A31A1}" type="datetimeFigureOut">
              <a:rPr lang="en-US" smtClean="0"/>
              <a:t>7/24/22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307A613-89B9-4D58-8519-3F936A4640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0AE-AFF7-4D40-A3B0-CCFA6894F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Banking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899AA-6A45-478F-A29F-ADC55DADAA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Patrick Newman</a:t>
            </a:r>
          </a:p>
          <a:p>
            <a:pPr algn="ctr"/>
            <a:r>
              <a:rPr lang="en-US" dirty="0"/>
              <a:t>2022 Mises University</a:t>
            </a:r>
          </a:p>
        </p:txBody>
      </p:sp>
    </p:spTree>
    <p:extLst>
      <p:ext uri="{BB962C8B-B14F-4D97-AF65-F5344CB8AC3E}">
        <p14:creationId xmlns:p14="http://schemas.microsoft.com/office/powerpoint/2010/main" val="186498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D086-379C-4381-9F8F-44F53CD47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Complex loan banking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3E66-7D59-47FC-8357-E57236340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263763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Suppose the Newman Bank borrows $5,000 from Ludwig in the form of a </a:t>
            </a:r>
            <a:r>
              <a:rPr lang="en-US" sz="2800" b="1" dirty="0"/>
              <a:t>Certificate of Deposit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CODs are not money substitutes. Ludwig can’t spend the money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Newman Bank then</a:t>
            </a:r>
            <a:r>
              <a:rPr lang="en-US" sz="2400" b="1" dirty="0"/>
              <a:t> </a:t>
            </a:r>
            <a:r>
              <a:rPr lang="en-US" sz="2400" dirty="0"/>
              <a:t>makes a $5,000 loan to the Mises Institute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money supply remains constant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DC15B6-FBF4-ABD7-0CE1-12571B545A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677103"/>
              </p:ext>
            </p:extLst>
          </p:nvPr>
        </p:nvGraphicFramePr>
        <p:xfrm>
          <a:off x="6551051" y="1845734"/>
          <a:ext cx="4604629" cy="40233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133">
                  <a:extLst>
                    <a:ext uri="{9D8B030D-6E8A-4147-A177-3AD203B41FA5}">
                      <a16:colId xmlns:a16="http://schemas.microsoft.com/office/drawing/2014/main" val="2400816568"/>
                    </a:ext>
                  </a:extLst>
                </a:gridCol>
                <a:gridCol w="2482496">
                  <a:extLst>
                    <a:ext uri="{9D8B030D-6E8A-4147-A177-3AD203B41FA5}">
                      <a16:colId xmlns:a16="http://schemas.microsoft.com/office/drawing/2014/main" val="966496930"/>
                    </a:ext>
                  </a:extLst>
                </a:gridCol>
              </a:tblGrid>
              <a:tr h="50489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Newman Bank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36593"/>
                  </a:ext>
                </a:extLst>
              </a:tr>
              <a:tr h="4541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Equity +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563544"/>
                  </a:ext>
                </a:extLst>
              </a:tr>
              <a:tr h="24935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Gold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         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194732"/>
                  </a:ext>
                </a:extLst>
              </a:tr>
              <a:tr h="5707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$10,000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97382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DECF78B-354A-CF28-88FE-36311D428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588837"/>
              </p:ext>
            </p:extLst>
          </p:nvPr>
        </p:nvGraphicFramePr>
        <p:xfrm>
          <a:off x="6361043" y="1845734"/>
          <a:ext cx="5115748" cy="4194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692">
                  <a:extLst>
                    <a:ext uri="{9D8B030D-6E8A-4147-A177-3AD203B41FA5}">
                      <a16:colId xmlns:a16="http://schemas.microsoft.com/office/drawing/2014/main" val="2689327983"/>
                    </a:ext>
                  </a:extLst>
                </a:gridCol>
                <a:gridCol w="2758056">
                  <a:extLst>
                    <a:ext uri="{9D8B030D-6E8A-4147-A177-3AD203B41FA5}">
                      <a16:colId xmlns:a16="http://schemas.microsoft.com/office/drawing/2014/main" val="2128561781"/>
                    </a:ext>
                  </a:extLst>
                </a:gridCol>
              </a:tblGrid>
              <a:tr h="44601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Newman Bank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17953"/>
                  </a:ext>
                </a:extLst>
              </a:tr>
              <a:tr h="4011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Assets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Equity + Liabilities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190446"/>
                  </a:ext>
                </a:extLst>
              </a:tr>
              <a:tr h="2843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Gold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IOU from Mises Institute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        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Liabilities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          COD to Ludwig $5,000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435998"/>
                  </a:ext>
                </a:extLst>
              </a:tr>
              <a:tr h="5041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$15,000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$15,000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67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47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017A-0A19-4EA6-81C1-04B24AEF2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 is different with deposit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F7F8-2045-4E0D-AB70-475E712CB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1845734"/>
            <a:ext cx="4990636" cy="4023360"/>
          </a:xfrm>
        </p:spPr>
        <p:txBody>
          <a:bodyPr>
            <a:normAutofit/>
          </a:bodyPr>
          <a:lstStyle/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/>
              <a:t>Let’s start over</a:t>
            </a:r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2800" dirty="0"/>
              <a:t>Suppose Bob deposits $10,000 of gold at the Newman Bank 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The deposit is a money substitute. Bob can spend it or redeem it for the money proper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Bob can convert it into bank notes</a:t>
            </a:r>
          </a:p>
          <a:p>
            <a:pPr marL="411480" lvl="2">
              <a:buFont typeface="Arial" panose="020B0604020202020204" pitchFamily="34" charset="0"/>
              <a:buChar char="•"/>
            </a:pPr>
            <a:r>
              <a:rPr lang="en-US" sz="2400" dirty="0"/>
              <a:t>The money supply has not changed, only the composition of Bob’s cash balance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38240-0D73-4171-95FB-818783E541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72506"/>
              </p:ext>
            </p:extLst>
          </p:nvPr>
        </p:nvGraphicFramePr>
        <p:xfrm>
          <a:off x="6172200" y="2207321"/>
          <a:ext cx="5529470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648">
                  <a:extLst>
                    <a:ext uri="{9D8B030D-6E8A-4147-A177-3AD203B41FA5}">
                      <a16:colId xmlns:a16="http://schemas.microsoft.com/office/drawing/2014/main" val="3664363415"/>
                    </a:ext>
                  </a:extLst>
                </a:gridCol>
                <a:gridCol w="3063822">
                  <a:extLst>
                    <a:ext uri="{9D8B030D-6E8A-4147-A177-3AD203B41FA5}">
                      <a16:colId xmlns:a16="http://schemas.microsoft.com/office/drawing/2014/main" val="407367482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6803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68246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Gold Reserves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Bob      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510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39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E2-A3AC-470E-82B5-108F7CEB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856259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 Right now, the Newman Bank operates at a 100% reserve ratio</a:t>
                </a:r>
              </a:p>
              <a:p>
                <a:pPr lvl="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𝑅𝑎𝑡𝑖𝑜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𝑅𝑒𝑠𝑒𝑟𝑣𝑒𝑠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𝐷𝑒𝑝𝑜𝑠𝑖𝑡𝑠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∗100=100%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lvl="1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2800" dirty="0">
                    <a:effectLst/>
                    <a:ea typeface="Calibri" panose="020F0502020204030204" pitchFamily="34" charset="0"/>
                  </a:rPr>
                  <a:t>All money substitutes are money certificates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D1C0B3-3EF9-40A3-9EF3-3B9357389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856259" cy="4023360"/>
              </a:xfrm>
              <a:blipFill>
                <a:blip r:embed="rId2"/>
                <a:stretch>
                  <a:fillRect l="-4700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101FD70-A4F8-AC05-7788-7E068AD92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066012"/>
              </p:ext>
            </p:extLst>
          </p:nvPr>
        </p:nvGraphicFramePr>
        <p:xfrm>
          <a:off x="6172200" y="2207321"/>
          <a:ext cx="5529470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648">
                  <a:extLst>
                    <a:ext uri="{9D8B030D-6E8A-4147-A177-3AD203B41FA5}">
                      <a16:colId xmlns:a16="http://schemas.microsoft.com/office/drawing/2014/main" val="3664363415"/>
                    </a:ext>
                  </a:extLst>
                </a:gridCol>
                <a:gridCol w="3063822">
                  <a:extLst>
                    <a:ext uri="{9D8B030D-6E8A-4147-A177-3AD203B41FA5}">
                      <a16:colId xmlns:a16="http://schemas.microsoft.com/office/drawing/2014/main" val="407367482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846803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8868246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Gold Reserves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Bob      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763510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2451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57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DC3E2-A3AC-470E-82B5-108F7CEB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Deposit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C0B3-3EF9-40A3-9EF3-3B9357389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20640" cy="4023360"/>
          </a:xfrm>
        </p:spPr>
        <p:txBody>
          <a:bodyPr>
            <a:normAutofit lnSpcReduction="10000"/>
          </a:bodyPr>
          <a:lstStyle/>
          <a:p>
            <a:pPr marL="91440" lvl="1">
              <a:buFont typeface="Arial" panose="020B0604020202020204" pitchFamily="34" charset="0"/>
              <a:buChar char="•"/>
            </a:pPr>
            <a:r>
              <a:rPr lang="en-US" sz="3200" dirty="0"/>
              <a:t>Then the Newman Bank makes a $90,000 loan to Jim </a:t>
            </a:r>
          </a:p>
          <a:p>
            <a:pPr marL="274320" lvl="2">
              <a:buFont typeface="Arial" panose="020B0604020202020204" pitchFamily="34" charset="0"/>
              <a:buChar char="•"/>
            </a:pPr>
            <a:r>
              <a:rPr lang="en-US" sz="2400" b="1" dirty="0"/>
              <a:t>Credit expansion</a:t>
            </a:r>
            <a:r>
              <a:rPr lang="en-US" sz="2400" dirty="0"/>
              <a:t>: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increasing the money supply by making loans</a:t>
            </a:r>
          </a:p>
          <a:p>
            <a:pPr marL="91440" lvl="1">
              <a:buFont typeface="Arial" panose="020B0604020202020204" pitchFamily="34" charset="0"/>
              <a:buChar char="•"/>
            </a:pP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91440" lvl="1"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The money supply increases by $90,000</a:t>
            </a:r>
          </a:p>
          <a:p>
            <a:pPr marL="274320" lvl="2">
              <a:buFont typeface="Arial" panose="020B0604020202020204" pitchFamily="34" charset="0"/>
              <a:buChar char="•"/>
            </a:pPr>
            <a:r>
              <a:rPr lang="en-US" sz="2800" dirty="0">
                <a:ea typeface="Times New Roman" panose="02020603050405020304" pitchFamily="18" charset="0"/>
              </a:rPr>
              <a:t>$100,000 money substitutes. $10,000 are money certificates and $90,000 are fiduciary media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C46759-740D-885C-37E3-3A046908B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400041"/>
              </p:ext>
            </p:extLst>
          </p:nvPr>
        </p:nvGraphicFramePr>
        <p:xfrm>
          <a:off x="6217920" y="2026527"/>
          <a:ext cx="5529470" cy="3661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5648">
                  <a:extLst>
                    <a:ext uri="{9D8B030D-6E8A-4147-A177-3AD203B41FA5}">
                      <a16:colId xmlns:a16="http://schemas.microsoft.com/office/drawing/2014/main" val="196656684"/>
                    </a:ext>
                  </a:extLst>
                </a:gridCol>
                <a:gridCol w="3063822">
                  <a:extLst>
                    <a:ext uri="{9D8B030D-6E8A-4147-A177-3AD203B41FA5}">
                      <a16:colId xmlns:a16="http://schemas.microsoft.com/office/drawing/2014/main" val="237142874"/>
                    </a:ext>
                  </a:extLst>
                </a:gridCol>
              </a:tblGrid>
              <a:tr h="59059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533459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9220934"/>
                  </a:ext>
                </a:extLst>
              </a:tr>
              <a:tr h="18899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Gold Reserves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Bob       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238675"/>
                  </a:ext>
                </a:extLst>
              </a:tr>
              <a:tr h="5905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$10,000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7823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ABD85AD-3EEC-398B-719F-A6482265D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43797"/>
              </p:ext>
            </p:extLst>
          </p:nvPr>
        </p:nvGraphicFramePr>
        <p:xfrm>
          <a:off x="6258391" y="2069548"/>
          <a:ext cx="5488999" cy="3799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3436">
                  <a:extLst>
                    <a:ext uri="{9D8B030D-6E8A-4147-A177-3AD203B41FA5}">
                      <a16:colId xmlns:a16="http://schemas.microsoft.com/office/drawing/2014/main" val="1451488460"/>
                    </a:ext>
                  </a:extLst>
                </a:gridCol>
                <a:gridCol w="2485563">
                  <a:extLst>
                    <a:ext uri="{9D8B030D-6E8A-4147-A177-3AD203B41FA5}">
                      <a16:colId xmlns:a16="http://schemas.microsoft.com/office/drawing/2014/main" val="2553047986"/>
                    </a:ext>
                  </a:extLst>
                </a:gridCol>
              </a:tblGrid>
              <a:tr h="48485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746363"/>
                  </a:ext>
                </a:extLst>
              </a:tr>
              <a:tr h="436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0799252"/>
                  </a:ext>
                </a:extLst>
              </a:tr>
              <a:tr h="221345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Reserves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Jim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Bob             $10,000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Deposit to Jim   $90,000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429772"/>
                  </a:ext>
                </a:extLst>
              </a:tr>
              <a:tr h="5480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142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1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B3B1-BC09-4A9A-9323-837990B0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7FD0-D95B-47DB-920A-D1DA190D7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9893808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600" dirty="0"/>
              <a:t>The Newman Bank is operating at a 10% fractional reserve ratio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 Newman Bank cannot meet all potential withdrawals, but estimates that it will never have 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Liquid</a:t>
            </a:r>
            <a:r>
              <a:rPr lang="en-US" sz="3200" dirty="0"/>
              <a:t>: enough reserves to meet current withdrawals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Illiquid</a:t>
            </a:r>
            <a:r>
              <a:rPr lang="en-US" sz="3200" dirty="0"/>
              <a:t>: not enough reserves to meet current withdrawals</a:t>
            </a:r>
            <a:endParaRPr lang="en-US" sz="3200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298F-DC9A-4DFF-A42D-1DA6D0A1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Wait a second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47D4B-A9E2-4FC3-A2C1-D85DCFBC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14069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Mainstream economist: if banks can increase the money supply, they will do so endlessly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The free market has allowed the Newman Bank to increase the money supply by $90,000 (out of thin air)!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Wildcat banking!</a:t>
            </a:r>
            <a:endParaRPr lang="en-US" sz="3400" dirty="0"/>
          </a:p>
        </p:txBody>
      </p:sp>
      <p:pic>
        <p:nvPicPr>
          <p:cNvPr id="1026" name="Picture 2" descr="banker cat |  YOU SILLY UPSTARTS; ONLY WE BANKERS CAN MAKE MONEY FROM THIN AIR. | image tagged in cryptocurrency | made w/ Imgflip meme maker">
            <a:extLst>
              <a:ext uri="{FF2B5EF4-FFF2-40B4-BE49-F238E27FC236}">
                <a16:creationId xmlns:a16="http://schemas.microsoft.com/office/drawing/2014/main" id="{78981DD1-0524-007A-DA3F-F8BC16287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48" y="1448602"/>
            <a:ext cx="8074576" cy="41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6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BC18-249E-4208-CDE0-52ACECCFE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DC127-D67E-DF32-9872-172915D15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Austrians: competition will limit credit expansion!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b="1" dirty="0"/>
              <a:t>The Adverse Clearing Mechanism</a:t>
            </a:r>
            <a:r>
              <a:rPr lang="en-US" sz="3600" dirty="0"/>
              <a:t>: credit expansion causes an outflow of reserves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CE34-FBEA-484F-950F-21E4CE58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Bank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737E-5AAE-414A-AE20-1F6C91E93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If the Newman Bank makes the $90,000 loan, it will go bankrupt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Why? Jim will spend his loan at ACE Hardware, which deposits the money at the Bank of Salerno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bank owners are friends, but not</a:t>
            </a:r>
            <a:r>
              <a:rPr lang="en-US" sz="2800" b="1" dirty="0"/>
              <a:t> </a:t>
            </a:r>
            <a:r>
              <a:rPr lang="en-US" sz="2800" b="1" i="1" u="sng" dirty="0"/>
              <a:t>that</a:t>
            </a:r>
            <a:r>
              <a:rPr lang="en-US" sz="2800" b="1" dirty="0"/>
              <a:t> </a:t>
            </a:r>
            <a:r>
              <a:rPr lang="en-US" sz="2800" dirty="0"/>
              <a:t>good of friends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Joseph Salerno will present the obligation to Patrick Newman for redemption in gold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But the Newman Bank only has $10,000 in gold!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507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C4B-C480-4575-A8E8-BDAE2D0B0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Free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25EB-EBE9-4FC8-899A-86151EC1E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3600" dirty="0"/>
              <a:t>Competition severely limits credit expansion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sz="3600" dirty="0"/>
              <a:t>Wait! What if banks form a cartel to coordinate credit expansion?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It would fail because of internal and external pressure</a:t>
            </a:r>
          </a:p>
        </p:txBody>
      </p:sp>
    </p:spTree>
    <p:extLst>
      <p:ext uri="{BB962C8B-B14F-4D97-AF65-F5344CB8AC3E}">
        <p14:creationId xmlns:p14="http://schemas.microsoft.com/office/powerpoint/2010/main" val="325253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D2FF-5696-4C04-A398-1FADE2FA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05788-D0F0-4295-8702-9F058BE9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39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/>
              <a:t>A central bank has five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Monopoly on note issuance (usually fiat money)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Banker’s bank (holds bank reserves)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Regulator (reserve requirements)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Lender of last resort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Conductor of monetary policy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</a:t>
            </a:r>
            <a:r>
              <a:rPr lang="en-US" sz="3200" dirty="0"/>
              <a:t>Central banking strengthens bank cartels by easily increasing bank reserves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37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877B5-753F-4F9A-A209-D3F03195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What’s this presentation about, and why should I care?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2CCC-3257-488E-80FC-85CB20F4C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Why banks exist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The difference between loan banking and deposit banking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deposit banking affects the money supply</a:t>
            </a:r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/>
              <a:t>How free banking limits credit expansion</a:t>
            </a:r>
          </a:p>
          <a:p>
            <a:pPr marL="384048" lvl="2">
              <a:buFont typeface="Arial" panose="020B0604020202020204" pitchFamily="34" charset="0"/>
              <a:buChar char="•"/>
            </a:pPr>
            <a:r>
              <a:rPr lang="en-US" sz="2800" dirty="0"/>
              <a:t>Adverse clearing mechanism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How central banking affects the money supply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The money multiplier process</a:t>
            </a:r>
          </a:p>
        </p:txBody>
      </p:sp>
    </p:spTree>
    <p:extLst>
      <p:ext uri="{BB962C8B-B14F-4D97-AF65-F5344CB8AC3E}">
        <p14:creationId xmlns:p14="http://schemas.microsoft.com/office/powerpoint/2010/main" val="3257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84E9-54A5-41C2-ADCF-F652446AB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Central bank 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7F173-2E0A-43D5-94DB-FC5FA4E7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 modern central bank has four tools it uses to try to affect economic activity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Open market operations 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Discount window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Reserve requirements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sz="3200" dirty="0"/>
              <a:t>Interest on bank reserves</a:t>
            </a:r>
          </a:p>
          <a:p>
            <a:pPr marL="544068" lvl="1" indent="-342900">
              <a:buFont typeface="+mj-lt"/>
              <a:buAutoNum type="arabicPeriod"/>
            </a:pPr>
            <a:endParaRPr lang="en-US" sz="3200" dirty="0"/>
          </a:p>
          <a:p>
            <a:pPr marL="91440" lvl="1" indent="-91440">
              <a:buFont typeface="Arial" panose="020B0604020202020204" pitchFamily="34" charset="0"/>
              <a:buChar char="•"/>
            </a:pPr>
            <a:r>
              <a:rPr lang="en-US" sz="3800" dirty="0"/>
              <a:t>Let’s look at open market operations and the </a:t>
            </a:r>
            <a:r>
              <a:rPr lang="en-US" sz="3800" b="1" dirty="0"/>
              <a:t>money multiplier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3400" dirty="0"/>
              <a:t>The step-by-step process of how credit expansion increases the money supply</a:t>
            </a:r>
          </a:p>
        </p:txBody>
      </p:sp>
    </p:spTree>
    <p:extLst>
      <p:ext uri="{BB962C8B-B14F-4D97-AF65-F5344CB8AC3E}">
        <p14:creationId xmlns:p14="http://schemas.microsoft.com/office/powerpoint/2010/main" val="317348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88B2-5962-4328-AF9B-2E4A8B19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D661-1EB3-4355-B424-79C89C6F7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39319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Fed writes a $1000 check to bond dealers Powell &amp; Sons. It “prints money out of thin air”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Powell &amp; Sons deposits at the Newman Bank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The Newman Bank deposits it at the Federal Reserve (not shown)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588A71-4C9C-4C5C-8102-C8CF806D6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951132"/>
              </p:ext>
            </p:extLst>
          </p:nvPr>
        </p:nvGraphicFramePr>
        <p:xfrm>
          <a:off x="5331654" y="2321168"/>
          <a:ext cx="6409771" cy="3639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39227">
                  <a:extLst>
                    <a:ext uri="{9D8B030D-6E8A-4147-A177-3AD203B41FA5}">
                      <a16:colId xmlns:a16="http://schemas.microsoft.com/office/drawing/2014/main" val="2581609961"/>
                    </a:ext>
                  </a:extLst>
                </a:gridCol>
                <a:gridCol w="2970544">
                  <a:extLst>
                    <a:ext uri="{9D8B030D-6E8A-4147-A177-3AD203B41FA5}">
                      <a16:colId xmlns:a16="http://schemas.microsoft.com/office/drawing/2014/main" val="1742414571"/>
                    </a:ext>
                  </a:extLst>
                </a:gridCol>
              </a:tblGrid>
              <a:tr h="3681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Newman Bank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330109"/>
                  </a:ext>
                </a:extLst>
              </a:tr>
              <a:tr h="76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Assets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Equity + Liabilities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0219925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Deposit to Powell &amp; Sons 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9442372"/>
                  </a:ext>
                </a:extLst>
              </a:tr>
              <a:tr h="61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</a:rPr>
                        <a:t>$1000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7187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055C-A1B8-4DE1-933F-937F426F0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A9F8E-5A08-4B7B-A514-C4E7A0308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4577097" cy="4023360"/>
              </a:xfrm>
            </p:spPr>
            <p:txBody>
              <a:bodyPr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The Newman Bank will only engage in credit expansion by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𝑅𝑒𝑠𝑒𝑟𝑣𝑒𝑠</m:t>
                      </m:r>
                      <m:r>
                        <a:rPr lang="en-US" sz="2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𝑟𝑟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where </a:t>
                </a:r>
                <a:r>
                  <a:rPr lang="en-US" sz="2400" dirty="0" err="1"/>
                  <a:t>rr</a:t>
                </a:r>
                <a:r>
                  <a:rPr lang="en-US" sz="2400" dirty="0"/>
                  <a:t> is the reserve requirement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Let’s say the Fed sets </a:t>
                </a:r>
                <a:r>
                  <a:rPr lang="en-US" sz="2000" dirty="0" err="1"/>
                  <a:t>rr</a:t>
                </a:r>
                <a:r>
                  <a:rPr lang="en-US" sz="2000" dirty="0"/>
                  <a:t> at 10%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This means the Newman Bank will expand credit by $900 ($1000 * .9) through a loan to Bernanke &amp; Co.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When the Bank of Salerno redeems, the Newman Bank will have enough reserves! (not shown)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6A9F8E-5A08-4B7B-A514-C4E7A0308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4577097" cy="4023360"/>
              </a:xfrm>
              <a:blipFill>
                <a:blip r:embed="rId2"/>
                <a:stretch>
                  <a:fillRect l="-3878" t="-1887" r="-4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A34B6AD-2487-2C99-653C-53FD5D3D8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987412"/>
              </p:ext>
            </p:extLst>
          </p:nvPr>
        </p:nvGraphicFramePr>
        <p:xfrm>
          <a:off x="5782229" y="2037699"/>
          <a:ext cx="5529238" cy="3573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6769">
                  <a:extLst>
                    <a:ext uri="{9D8B030D-6E8A-4147-A177-3AD203B41FA5}">
                      <a16:colId xmlns:a16="http://schemas.microsoft.com/office/drawing/2014/main" val="4031219648"/>
                    </a:ext>
                  </a:extLst>
                </a:gridCol>
                <a:gridCol w="2562469">
                  <a:extLst>
                    <a:ext uri="{9D8B030D-6E8A-4147-A177-3AD203B41FA5}">
                      <a16:colId xmlns:a16="http://schemas.microsoft.com/office/drawing/2014/main" val="2520293601"/>
                    </a:ext>
                  </a:extLst>
                </a:gridCol>
              </a:tblGrid>
              <a:tr h="36810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7449"/>
                  </a:ext>
                </a:extLst>
              </a:tr>
              <a:tr h="761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1165771"/>
                  </a:ext>
                </a:extLst>
              </a:tr>
              <a:tr h="180850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Reserves $1000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Powell &amp; Sons 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471721"/>
                  </a:ext>
                </a:extLst>
              </a:tr>
              <a:tr h="6101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23429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C1FD14-5D84-CF32-6656-9AB5A5F90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39504"/>
              </p:ext>
            </p:extLst>
          </p:nvPr>
        </p:nvGraphicFramePr>
        <p:xfrm>
          <a:off x="5811739" y="2037699"/>
          <a:ext cx="5499727" cy="3912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949">
                  <a:extLst>
                    <a:ext uri="{9D8B030D-6E8A-4147-A177-3AD203B41FA5}">
                      <a16:colId xmlns:a16="http://schemas.microsoft.com/office/drawing/2014/main" val="1922081520"/>
                    </a:ext>
                  </a:extLst>
                </a:gridCol>
                <a:gridCol w="3085778">
                  <a:extLst>
                    <a:ext uri="{9D8B030D-6E8A-4147-A177-3AD203B41FA5}">
                      <a16:colId xmlns:a16="http://schemas.microsoft.com/office/drawing/2014/main" val="2869090958"/>
                    </a:ext>
                  </a:extLst>
                </a:gridCol>
              </a:tblGrid>
              <a:tr h="4335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133363"/>
                  </a:ext>
                </a:extLst>
              </a:tr>
              <a:tr h="4335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1984126"/>
                  </a:ext>
                </a:extLst>
              </a:tr>
              <a:tr h="21951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Reserves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Bernanke &amp; Co. $900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Liabilities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Powell &amp; Sons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Deposit to Bernanke &amp; Co. $900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103741"/>
                  </a:ext>
                </a:extLst>
              </a:tr>
              <a:tr h="7149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$1900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119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48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33190-445A-4734-80FD-7850F984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Open market operations explained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process does not end. The Bank of Salerno expands credit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$900</m:t>
                    </m:r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.1</m:t>
                        </m:r>
                      </m:e>
                    </m:d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=$810</m:t>
                    </m:r>
                  </m:oMath>
                </a14:m>
                <a:endParaRPr lang="en-US" sz="28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next bank, </a:t>
                </a:r>
                <a:r>
                  <a:rPr lang="en-US" sz="2800" dirty="0" err="1"/>
                  <a:t>Herbener</a:t>
                </a:r>
                <a:r>
                  <a:rPr lang="en-US" sz="2800" dirty="0"/>
                  <a:t> &amp; Ritenour Inc., f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ollows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$810∗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1−.1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=$729</m:t>
                    </m:r>
                  </m:oMath>
                </a14:m>
                <a:r>
                  <a:rPr lang="en-US" sz="2800" b="0" dirty="0"/>
                  <a:t>. So on and so forth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Deposits increase by </a:t>
                </a:r>
                <a14:m>
                  <m:oMath xmlns:m="http://schemas.openxmlformats.org/officeDocument/2006/math">
                    <m:r>
                      <a:rPr lang="en-US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$1000+$900+$810+$729+…</m:t>
                    </m:r>
                    <m:r>
                      <a:rPr lang="en-US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=$10000</m:t>
                    </m:r>
                  </m:oMath>
                </a14:m>
                <a:endParaRPr lang="en-US" sz="2800" b="0" dirty="0">
                  <a:effectLst/>
                  <a:ea typeface="Calibri" panose="020F0502020204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qual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to</m:t>
                    </m:r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𝑅𝑒𝑠𝑒𝑟𝑣𝑒𝑠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𝑟𝑟</m:t>
                            </m:r>
                          </m:den>
                        </m:f>
                      </m:e>
                    </m:d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=$1000∗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.10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=$10000</m:t>
                    </m:r>
                  </m:oMath>
                </a14:m>
                <a:endParaRPr lang="en-US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</a:t>
                </a:r>
                <a:r>
                  <a:rPr lang="en-US" sz="2800" b="0" dirty="0"/>
                  <a:t>central bank can increase the money supply as much as it wants to. Just pump in more reserves!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EF0AEF-2718-49DC-A424-E0BF795F2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8" t="-3459" r="-1892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46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8ACD2-5391-4F42-9E8F-B0D2225A9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monetary transmission mechanism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28314-4F20-41AD-8D6B-C6B2C2F3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EAE2E2-DC2F-4A16-A2F5-6B68BBF294D8}"/>
              </a:ext>
            </a:extLst>
          </p:cNvPr>
          <p:cNvSpPr txBox="1"/>
          <p:nvPr/>
        </p:nvSpPr>
        <p:spPr>
          <a:xfrm>
            <a:off x="1127758" y="1905506"/>
            <a:ext cx="9966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With each new loan from credit expansion, the money supply increases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It is injected into the economy at a specific point, raising prices and changing production unevenly</a:t>
            </a:r>
          </a:p>
        </p:txBody>
      </p:sp>
    </p:spTree>
    <p:extLst>
      <p:ext uri="{BB962C8B-B14F-4D97-AF65-F5344CB8AC3E}">
        <p14:creationId xmlns:p14="http://schemas.microsoft.com/office/powerpoint/2010/main" val="29476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E38D-D37E-AE45-2994-7B2686F4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Don’t forget that prices go up!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A0D5-0C10-FF9E-6461-7A09C08C6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F812FD-F76A-296A-F63A-7EF7560E9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45734"/>
            <a:ext cx="10442855" cy="4023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9187C9-5FAE-C898-DBCF-978C1D0A62AF}"/>
              </a:ext>
            </a:extLst>
          </p:cNvPr>
          <p:cNvSpPr txBox="1"/>
          <p:nvPr/>
        </p:nvSpPr>
        <p:spPr>
          <a:xfrm>
            <a:off x="4522304" y="2668072"/>
            <a:ext cx="35527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&gt;40%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905507-FA10-E46A-12FB-ADA24182A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111" y="2022593"/>
            <a:ext cx="9589011" cy="36943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2EA8B2-074B-0B21-AD55-9FD2C3C51EAC}"/>
              </a:ext>
            </a:extLst>
          </p:cNvPr>
          <p:cNvSpPr txBox="1"/>
          <p:nvPr/>
        </p:nvSpPr>
        <p:spPr>
          <a:xfrm>
            <a:off x="5151549" y="3116687"/>
            <a:ext cx="23825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&gt;9%</a:t>
            </a:r>
          </a:p>
          <a:p>
            <a:endParaRPr lang="en-US" dirty="0"/>
          </a:p>
        </p:txBody>
      </p:sp>
      <p:pic>
        <p:nvPicPr>
          <p:cNvPr id="1026" name="Picture 2" descr="What Happened, Ms. Yellen? - The American Prospect">
            <a:extLst>
              <a:ext uri="{FF2B5EF4-FFF2-40B4-BE49-F238E27FC236}">
                <a16:creationId xmlns:a16="http://schemas.microsoft.com/office/drawing/2014/main" id="{9F07A55D-7EF0-9EF7-89B3-E117B16EA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05" y="2021632"/>
            <a:ext cx="5820047" cy="38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mp's Fury vs. Shaky Markets: Jerome Powell's Balancing Act as Fed Chief  - The New York Times">
            <a:extLst>
              <a:ext uri="{FF2B5EF4-FFF2-40B4-BE49-F238E27FC236}">
                <a16:creationId xmlns:a16="http://schemas.microsoft.com/office/drawing/2014/main" id="{6DC985E3-7405-83D7-9418-94EAC5DDA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8" b="-581"/>
          <a:stretch/>
        </p:blipFill>
        <p:spPr bwMode="auto">
          <a:xfrm>
            <a:off x="5686468" y="1845734"/>
            <a:ext cx="4928751" cy="44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7519-AB94-4D58-8E88-423EA70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Thanks for listening!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4D521-C6A8-4538-9408-395A19A3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781822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For more, read Murray Rothbard’s </a:t>
            </a:r>
            <a:r>
              <a:rPr lang="en-US" sz="3200" i="1" dirty="0"/>
              <a:t>The Mystery of Banking </a:t>
            </a:r>
            <a:r>
              <a:rPr lang="en-US" sz="3200" dirty="0"/>
              <a:t>(2008) and Bob Murphy’s </a:t>
            </a:r>
            <a:r>
              <a:rPr lang="en-US" sz="3200" i="1" dirty="0"/>
              <a:t>Understanding Money Mechanics </a:t>
            </a:r>
            <a:r>
              <a:rPr lang="en-US" sz="3200" dirty="0"/>
              <a:t>(2021)</a:t>
            </a:r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id="{A7BBF02B-4794-4510-BBDA-C1F286C00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024" y="1845734"/>
            <a:ext cx="2304055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F8BAC-F616-C789-B856-964D01F9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002" y="1845734"/>
            <a:ext cx="2304055" cy="36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D8BC-28C5-4F5F-808D-2E00AADA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money?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FDCFD-8584-4A74-A6C5-3DB78FF55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15254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Money</a:t>
            </a:r>
            <a:r>
              <a:rPr lang="en-US" sz="3600" dirty="0"/>
              <a:t>: a generally accepted medium of exchange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/>
              <a:t>Money proper</a:t>
            </a:r>
            <a:r>
              <a:rPr lang="en-US" sz="3200" dirty="0"/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a commodity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/>
              <a:t>or paper made irredeemable by fiat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84048" lvl="2">
              <a:buFont typeface="Arial" panose="020B0604020202020204" pitchFamily="34" charset="0"/>
              <a:buChar char="•"/>
            </a:pPr>
            <a:r>
              <a:rPr lang="en-US" sz="3200" b="1" dirty="0"/>
              <a:t>Money substitute</a:t>
            </a:r>
            <a:r>
              <a:rPr lang="en-US" sz="3200" dirty="0"/>
              <a:t>: a claim to a fixed amount of money proper </a:t>
            </a:r>
          </a:p>
          <a:p>
            <a:pPr marL="566928" lvl="3">
              <a:buFont typeface="Arial" panose="020B0604020202020204" pitchFamily="34" charset="0"/>
              <a:buChar char="•"/>
            </a:pPr>
            <a:r>
              <a:rPr lang="en-US" sz="2800" dirty="0"/>
              <a:t>Bank notes, bank deposits, etc. </a:t>
            </a:r>
          </a:p>
        </p:txBody>
      </p:sp>
    </p:spTree>
    <p:extLst>
      <p:ext uri="{BB962C8B-B14F-4D97-AF65-F5344CB8AC3E}">
        <p14:creationId xmlns:p14="http://schemas.microsoft.com/office/powerpoint/2010/main" val="42539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95C8-D4BD-63C9-1DE6-D38C6F0F3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 the gold standard</a:t>
            </a:r>
          </a:p>
        </p:txBody>
      </p:sp>
      <p:pic>
        <p:nvPicPr>
          <p:cNvPr id="1026" name="Picture 2" descr="1866–1908 $5 Gold Liberty Head Type II XF ">
            <a:extLst>
              <a:ext uri="{FF2B5EF4-FFF2-40B4-BE49-F238E27FC236}">
                <a16:creationId xmlns:a16="http://schemas.microsoft.com/office/drawing/2014/main" id="{1A30615B-B15E-B049-DB5B-06DBEF0D8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1" y="1737360"/>
            <a:ext cx="6158094" cy="38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Image result for saint nicholas bank 5 dollars">
            <a:extLst>
              <a:ext uri="{FF2B5EF4-FFF2-40B4-BE49-F238E27FC236}">
                <a16:creationId xmlns:a16="http://schemas.microsoft.com/office/drawing/2014/main" id="{F997C038-1387-3B0E-796E-7ED5CBD0170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91" y="2011493"/>
            <a:ext cx="5897680" cy="33939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D9FB6-677A-6E28-2584-8CC696497764}"/>
              </a:ext>
            </a:extLst>
          </p:cNvPr>
          <p:cNvSpPr txBox="1"/>
          <p:nvPr/>
        </p:nvSpPr>
        <p:spPr>
          <a:xfrm>
            <a:off x="1618679" y="5405450"/>
            <a:ext cx="8409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SAINT NICHOLAS BANK WILL PAY FIVE DOLLARS (1/4</a:t>
            </a:r>
            <a:r>
              <a:rPr lang="en-US" sz="2800" baseline="30000" dirty="0"/>
              <a:t>TH</a:t>
            </a:r>
            <a:r>
              <a:rPr lang="en-US" sz="2800" dirty="0"/>
              <a:t> OZ. OF GOLD) TO THE BEARER ON DEMAND</a:t>
            </a:r>
          </a:p>
        </p:txBody>
      </p:sp>
    </p:spTree>
    <p:extLst>
      <p:ext uri="{BB962C8B-B14F-4D97-AF65-F5344CB8AC3E}">
        <p14:creationId xmlns:p14="http://schemas.microsoft.com/office/powerpoint/2010/main" val="67336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 the Federal Reserve System</a:t>
            </a:r>
          </a:p>
        </p:txBody>
      </p:sp>
      <p:pic>
        <p:nvPicPr>
          <p:cNvPr id="5" name="Picture 4" descr="Image result for 1928 united states $20 no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6" y="2009104"/>
            <a:ext cx="5895036" cy="301365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910625" y="5293217"/>
            <a:ext cx="6825803" cy="81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081" y="5221847"/>
            <a:ext cx="6360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$20 IN GOLD COIN (1 OZ.) PAYABLE TO THE BEARER ON DEMAND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A19C3B-6064-05F6-1C7B-0C2F0C98E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900" y="2015708"/>
            <a:ext cx="6970367" cy="392475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EFFC83-4CD0-4C77-AE72-8F8F86DF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31" y="2015708"/>
            <a:ext cx="9407228" cy="4022725"/>
          </a:xfrm>
        </p:spPr>
      </p:pic>
      <p:pic>
        <p:nvPicPr>
          <p:cNvPr id="2054" name="Picture 6" descr="Visa Debit Cards | Visa">
            <a:extLst>
              <a:ext uri="{FF2B5EF4-FFF2-40B4-BE49-F238E27FC236}">
                <a16:creationId xmlns:a16="http://schemas.microsoft.com/office/drawing/2014/main" id="{CC314EC7-A3D5-1FF6-6061-1120B173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12" y="1711050"/>
            <a:ext cx="6785735" cy="42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4484-6B03-2681-8317-8E106AFB2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banking?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6566-CDCF-C360-53DD-48D09D1D6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1" dirty="0"/>
              <a:t>Bank</a:t>
            </a:r>
            <a:r>
              <a:rPr lang="en-US" sz="3600" dirty="0"/>
              <a:t>: an institution that makes loans and/or issues money substitutes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first function is called </a:t>
            </a:r>
            <a:r>
              <a:rPr lang="en-US" sz="3200" b="1" dirty="0"/>
              <a:t>loan banking</a:t>
            </a:r>
            <a:endParaRPr lang="en-US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The second function is called </a:t>
            </a:r>
            <a:r>
              <a:rPr lang="en-US" sz="3200" b="1" dirty="0"/>
              <a:t>deposit banking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7C43-28E3-462C-8714-AF7EC1F1D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banking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DC3F4-A5FB-4F37-854C-CC178C416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64987" cy="4023360"/>
          </a:xfrm>
        </p:spPr>
        <p:txBody>
          <a:bodyPr>
            <a:normAutofit lnSpcReduction="10000"/>
          </a:bodyPr>
          <a:lstStyle/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Loan banking </a:t>
            </a:r>
            <a:r>
              <a:rPr lang="en-US" sz="3600" dirty="0"/>
              <a:t>exists because financial intermediation lowers the cost of finding borrowers and lenders</a:t>
            </a:r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91440" lvl="1" indent="-9144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Deposit banking</a:t>
            </a:r>
            <a:r>
              <a:rPr lang="en-US" sz="3600" dirty="0"/>
              <a:t> exists because gold and silver coins are cumbersome and can be easily stolen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3200" dirty="0"/>
              <a:t>Bank notes are easier to carry (small transactions)</a:t>
            </a:r>
          </a:p>
          <a:p>
            <a:pPr marL="274320" lvl="2" indent="-91440">
              <a:buFont typeface="Arial" panose="020B0604020202020204" pitchFamily="34" charset="0"/>
              <a:buChar char="•"/>
            </a:pPr>
            <a:r>
              <a:rPr lang="en-US" sz="3200" dirty="0"/>
              <a:t>Debit cards can be precisely divided and require verification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A7E59-B038-452A-9565-73929DE51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CBEF2-0155-4A17-A133-453B4EAE6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154643" cy="40779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Let’s assume we are on a gold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Suppose Patrick Newman decreases consumption by $10,000 and starts a bank with his savings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A4AEE2-06D8-4339-914C-4A9129B58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300549"/>
              </p:ext>
            </p:extLst>
          </p:nvPr>
        </p:nvGraphicFramePr>
        <p:xfrm>
          <a:off x="6410585" y="2251444"/>
          <a:ext cx="5154643" cy="367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9">
                  <a:extLst>
                    <a:ext uri="{9D8B030D-6E8A-4147-A177-3AD203B41FA5}">
                      <a16:colId xmlns:a16="http://schemas.microsoft.com/office/drawing/2014/main" val="1465864591"/>
                    </a:ext>
                  </a:extLst>
                </a:gridCol>
                <a:gridCol w="2779024">
                  <a:extLst>
                    <a:ext uri="{9D8B030D-6E8A-4147-A177-3AD203B41FA5}">
                      <a16:colId xmlns:a16="http://schemas.microsoft.com/office/drawing/2014/main" val="3686875755"/>
                    </a:ext>
                  </a:extLst>
                </a:gridCol>
              </a:tblGrid>
              <a:tr h="4819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451975"/>
                  </a:ext>
                </a:extLst>
              </a:tr>
              <a:tr h="996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9364361"/>
                  </a:ext>
                </a:extLst>
              </a:tr>
              <a:tr h="1711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253020"/>
                  </a:ext>
                </a:extLst>
              </a:tr>
              <a:tr h="481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8573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6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D66A8-02B1-4978-86D7-B28ABBA1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loan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A897F-F68F-4744-A5AB-0B258581A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99872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Then the Newman bank makes a $9,000 loan to Jonathan for one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ea typeface="Calibri" panose="020F0502020204030204" pitchFamily="34" charset="0"/>
              </a:rPr>
              <a:t> Important: the money supply has </a:t>
            </a:r>
            <a:r>
              <a:rPr lang="en-US" sz="3200" b="1" u="sng" dirty="0">
                <a:effectLst/>
                <a:ea typeface="Calibri" panose="020F0502020204030204" pitchFamily="34" charset="0"/>
              </a:rPr>
              <a:t>not changed</a:t>
            </a:r>
            <a:r>
              <a:rPr lang="en-US" sz="3200" dirty="0">
                <a:ea typeface="Calibri" panose="020F0502020204030204" pitchFamily="34" charset="0"/>
              </a:rPr>
              <a:t>, only </a:t>
            </a:r>
            <a:r>
              <a:rPr lang="en-US" sz="3200" dirty="0">
                <a:effectLst/>
                <a:ea typeface="Calibri" panose="020F0502020204030204" pitchFamily="34" charset="0"/>
              </a:rPr>
              <a:t>cash balances </a:t>
            </a:r>
            <a:endParaRPr lang="en-US" sz="3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F0DA56-8A2F-DD27-328B-2DE5D1AFF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19086"/>
              </p:ext>
            </p:extLst>
          </p:nvPr>
        </p:nvGraphicFramePr>
        <p:xfrm>
          <a:off x="6251606" y="2021275"/>
          <a:ext cx="5154643" cy="36722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9">
                  <a:extLst>
                    <a:ext uri="{9D8B030D-6E8A-4147-A177-3AD203B41FA5}">
                      <a16:colId xmlns:a16="http://schemas.microsoft.com/office/drawing/2014/main" val="1758004398"/>
                    </a:ext>
                  </a:extLst>
                </a:gridCol>
                <a:gridCol w="2779024">
                  <a:extLst>
                    <a:ext uri="{9D8B030D-6E8A-4147-A177-3AD203B41FA5}">
                      <a16:colId xmlns:a16="http://schemas.microsoft.com/office/drawing/2014/main" val="2659945262"/>
                    </a:ext>
                  </a:extLst>
                </a:gridCol>
              </a:tblGrid>
              <a:tr h="4819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06774"/>
                  </a:ext>
                </a:extLst>
              </a:tr>
              <a:tr h="996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889719"/>
                  </a:ext>
                </a:extLst>
              </a:tr>
              <a:tr h="17117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976631"/>
                  </a:ext>
                </a:extLst>
              </a:tr>
              <a:tr h="4819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</a:rPr>
                        <a:t>$10,000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42602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1A1404E-F4E2-29CA-859C-3AD4A37FD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95763"/>
              </p:ext>
            </p:extLst>
          </p:nvPr>
        </p:nvGraphicFramePr>
        <p:xfrm>
          <a:off x="6251605" y="2044418"/>
          <a:ext cx="5154643" cy="3672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5618">
                  <a:extLst>
                    <a:ext uri="{9D8B030D-6E8A-4147-A177-3AD203B41FA5}">
                      <a16:colId xmlns:a16="http://schemas.microsoft.com/office/drawing/2014/main" val="2400816568"/>
                    </a:ext>
                  </a:extLst>
                </a:gridCol>
                <a:gridCol w="2779025">
                  <a:extLst>
                    <a:ext uri="{9D8B030D-6E8A-4147-A177-3AD203B41FA5}">
                      <a16:colId xmlns:a16="http://schemas.microsoft.com/office/drawing/2014/main" val="966496930"/>
                    </a:ext>
                  </a:extLst>
                </a:gridCol>
              </a:tblGrid>
              <a:tr h="46083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Newman Bank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036593"/>
                  </a:ext>
                </a:extLst>
              </a:tr>
              <a:tr h="414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Assets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Equity + Liabilities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563544"/>
                  </a:ext>
                </a:extLst>
              </a:tr>
              <a:tr h="22760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Gold $1000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IOU from Jonathan $9,000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Equity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         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3194732"/>
                  </a:ext>
                </a:extLst>
              </a:tr>
              <a:tr h="5209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$10,000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997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84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672</TotalTime>
  <Words>1375</Words>
  <Application>Microsoft Macintosh PowerPoint</Application>
  <PresentationFormat>Widescreen</PresentationFormat>
  <Paragraphs>237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Retrospect</vt:lpstr>
      <vt:lpstr>Banking</vt:lpstr>
      <vt:lpstr>What’s this presentation about, and why should I care? </vt:lpstr>
      <vt:lpstr>What is money? </vt:lpstr>
      <vt:lpstr>Under the gold standard</vt:lpstr>
      <vt:lpstr>Under the Federal Reserve System</vt:lpstr>
      <vt:lpstr>What is banking? </vt:lpstr>
      <vt:lpstr>Why does banking exist?</vt:lpstr>
      <vt:lpstr>Simple loan banking</vt:lpstr>
      <vt:lpstr>Simple loan banking</vt:lpstr>
      <vt:lpstr>Complex loan banking</vt:lpstr>
      <vt:lpstr>It is different with deposit banking</vt:lpstr>
      <vt:lpstr>Deposit banking</vt:lpstr>
      <vt:lpstr>Deposit banking</vt:lpstr>
      <vt:lpstr>Fractional reserve banking</vt:lpstr>
      <vt:lpstr>Wait a second</vt:lpstr>
      <vt:lpstr>Free Banking</vt:lpstr>
      <vt:lpstr>Bank competition</vt:lpstr>
      <vt:lpstr>Free banking</vt:lpstr>
      <vt:lpstr>Central banking</vt:lpstr>
      <vt:lpstr>Central bank monetary policy</vt:lpstr>
      <vt:lpstr>Open market operations explained</vt:lpstr>
      <vt:lpstr>Open market operations explained</vt:lpstr>
      <vt:lpstr>Open market operations explained</vt:lpstr>
      <vt:lpstr>The monetary transmission mechanism</vt:lpstr>
      <vt:lpstr>Don’t forget that prices go up!</vt:lpstr>
      <vt:lpstr>Thanks for listening!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Banking</dc:title>
  <dc:creator>Patrick Newman</dc:creator>
  <cp:lastModifiedBy>Patrick Newman</cp:lastModifiedBy>
  <cp:revision>8</cp:revision>
  <dcterms:created xsi:type="dcterms:W3CDTF">2021-07-14T14:09:53Z</dcterms:created>
  <dcterms:modified xsi:type="dcterms:W3CDTF">2022-07-24T22:15:01Z</dcterms:modified>
</cp:coreProperties>
</file>