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82" r:id="rId4"/>
    <p:sldId id="288" r:id="rId5"/>
    <p:sldId id="289" r:id="rId6"/>
    <p:sldId id="287" r:id="rId7"/>
    <p:sldId id="290" r:id="rId8"/>
    <p:sldId id="292" r:id="rId9"/>
    <p:sldId id="291" r:id="rId10"/>
    <p:sldId id="262" r:id="rId11"/>
    <p:sldId id="263" r:id="rId12"/>
    <p:sldId id="283" r:id="rId13"/>
    <p:sldId id="265" r:id="rId14"/>
    <p:sldId id="267" r:id="rId15"/>
    <p:sldId id="284" r:id="rId16"/>
    <p:sldId id="270" r:id="rId17"/>
    <p:sldId id="271" r:id="rId18"/>
    <p:sldId id="272" r:id="rId19"/>
    <p:sldId id="286" r:id="rId20"/>
    <p:sldId id="275" r:id="rId21"/>
    <p:sldId id="276" r:id="rId22"/>
    <p:sldId id="278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060"/>
    <a:srgbClr val="CC66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6EDC5-C1C8-4D78-A367-5F9DED0B4F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C6E7B9-A901-4F9F-AF16-362E6AB8FCEC}">
      <dgm:prSet/>
      <dgm:spPr/>
      <dgm:t>
        <a:bodyPr/>
        <a:lstStyle/>
        <a:p>
          <a:r>
            <a:rPr lang="en-US" dirty="0"/>
            <a:t>Larger civilization beyond a few families</a:t>
          </a:r>
        </a:p>
      </dgm:t>
    </dgm:pt>
    <dgm:pt modelId="{816C93FC-BDF1-4683-ABBF-6E7070E0E782}" type="parTrans" cxnId="{F946C3CE-C002-4D97-8E9B-F2A3A9E043E9}">
      <dgm:prSet/>
      <dgm:spPr/>
      <dgm:t>
        <a:bodyPr/>
        <a:lstStyle/>
        <a:p>
          <a:endParaRPr lang="en-US"/>
        </a:p>
      </dgm:t>
    </dgm:pt>
    <dgm:pt modelId="{374CC842-137E-449E-A886-268693337AF7}" type="sibTrans" cxnId="{F946C3CE-C002-4D97-8E9B-F2A3A9E043E9}">
      <dgm:prSet/>
      <dgm:spPr/>
      <dgm:t>
        <a:bodyPr/>
        <a:lstStyle/>
        <a:p>
          <a:endParaRPr lang="en-US"/>
        </a:p>
      </dgm:t>
    </dgm:pt>
    <dgm:pt modelId="{B73F1C1F-9234-4282-8E20-E9676CD3367D}">
      <dgm:prSet/>
      <dgm:spPr/>
      <dgm:t>
        <a:bodyPr/>
        <a:lstStyle/>
        <a:p>
          <a:r>
            <a:rPr lang="en-US"/>
            <a:t>Specialization and exchange vs. self-sufficiency</a:t>
          </a:r>
        </a:p>
      </dgm:t>
    </dgm:pt>
    <dgm:pt modelId="{0529EB17-3B8E-472A-9697-2772D164E921}" type="parTrans" cxnId="{70280B4C-3AA5-4EDB-A3F2-9E09971CAD94}">
      <dgm:prSet/>
      <dgm:spPr/>
      <dgm:t>
        <a:bodyPr/>
        <a:lstStyle/>
        <a:p>
          <a:endParaRPr lang="en-US"/>
        </a:p>
      </dgm:t>
    </dgm:pt>
    <dgm:pt modelId="{4D16E743-47A3-411E-A20E-9F192DCB1180}" type="sibTrans" cxnId="{70280B4C-3AA5-4EDB-A3F2-9E09971CAD94}">
      <dgm:prSet/>
      <dgm:spPr/>
      <dgm:t>
        <a:bodyPr/>
        <a:lstStyle/>
        <a:p>
          <a:endParaRPr lang="en-US"/>
        </a:p>
      </dgm:t>
    </dgm:pt>
    <dgm:pt modelId="{63505E27-D5B6-4CD1-B2F5-19C03DC638F3}">
      <dgm:prSet/>
      <dgm:spPr/>
      <dgm:t>
        <a:bodyPr/>
        <a:lstStyle/>
        <a:p>
          <a:r>
            <a:rPr lang="en-US" dirty="0"/>
            <a:t>Limitations of barter: indivisibilities and double coincidence of wants requirement</a:t>
          </a:r>
        </a:p>
      </dgm:t>
    </dgm:pt>
    <dgm:pt modelId="{3FDB8319-9C5F-445A-A2ED-672DB7C047FE}" type="parTrans" cxnId="{C501519D-45C2-4313-A549-CB2987CD2733}">
      <dgm:prSet/>
      <dgm:spPr/>
      <dgm:t>
        <a:bodyPr/>
        <a:lstStyle/>
        <a:p>
          <a:endParaRPr lang="en-US"/>
        </a:p>
      </dgm:t>
    </dgm:pt>
    <dgm:pt modelId="{2F8D33F9-01CE-4148-B002-6549D26805A4}" type="sibTrans" cxnId="{C501519D-45C2-4313-A549-CB2987CD2733}">
      <dgm:prSet/>
      <dgm:spPr/>
      <dgm:t>
        <a:bodyPr/>
        <a:lstStyle/>
        <a:p>
          <a:endParaRPr lang="en-US"/>
        </a:p>
      </dgm:t>
    </dgm:pt>
    <dgm:pt modelId="{EB1574EA-3EB5-4AD9-9C21-C9942CB5ADF1}" type="pres">
      <dgm:prSet presAssocID="{BD16EDC5-C1C8-4D78-A367-5F9DED0B4FD4}" presName="linear" presStyleCnt="0">
        <dgm:presLayoutVars>
          <dgm:animLvl val="lvl"/>
          <dgm:resizeHandles val="exact"/>
        </dgm:presLayoutVars>
      </dgm:prSet>
      <dgm:spPr/>
    </dgm:pt>
    <dgm:pt modelId="{CE6AE5DE-280D-4B26-B769-0E509457A7B9}" type="pres">
      <dgm:prSet presAssocID="{6FC6E7B9-A901-4F9F-AF16-362E6AB8FC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14621E-FBD0-4011-BA6A-5B6D46D0B210}" type="pres">
      <dgm:prSet presAssocID="{374CC842-137E-449E-A886-268693337AF7}" presName="spacer" presStyleCnt="0"/>
      <dgm:spPr/>
    </dgm:pt>
    <dgm:pt modelId="{B79B3F46-DC74-4164-BA7C-C308F4EE09B6}" type="pres">
      <dgm:prSet presAssocID="{B73F1C1F-9234-4282-8E20-E9676CD336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AB10DA-97CA-403F-B51E-A23E9758F44D}" type="pres">
      <dgm:prSet presAssocID="{4D16E743-47A3-411E-A20E-9F192DCB1180}" presName="spacer" presStyleCnt="0"/>
      <dgm:spPr/>
    </dgm:pt>
    <dgm:pt modelId="{DD4614C5-ED76-4D73-8A82-296B49390F17}" type="pres">
      <dgm:prSet presAssocID="{63505E27-D5B6-4CD1-B2F5-19C03DC638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C0BA18-7B47-436F-B5D4-AD47E98CB8E5}" type="presOf" srcId="{B73F1C1F-9234-4282-8E20-E9676CD3367D}" destId="{B79B3F46-DC74-4164-BA7C-C308F4EE09B6}" srcOrd="0" destOrd="0" presId="urn:microsoft.com/office/officeart/2005/8/layout/vList2"/>
    <dgm:cxn modelId="{181FC935-CCFE-4B9F-822F-53E6F79135F2}" type="presOf" srcId="{BD16EDC5-C1C8-4D78-A367-5F9DED0B4FD4}" destId="{EB1574EA-3EB5-4AD9-9C21-C9942CB5ADF1}" srcOrd="0" destOrd="0" presId="urn:microsoft.com/office/officeart/2005/8/layout/vList2"/>
    <dgm:cxn modelId="{70280B4C-3AA5-4EDB-A3F2-9E09971CAD94}" srcId="{BD16EDC5-C1C8-4D78-A367-5F9DED0B4FD4}" destId="{B73F1C1F-9234-4282-8E20-E9676CD3367D}" srcOrd="1" destOrd="0" parTransId="{0529EB17-3B8E-472A-9697-2772D164E921}" sibTransId="{4D16E743-47A3-411E-A20E-9F192DCB1180}"/>
    <dgm:cxn modelId="{C501519D-45C2-4313-A549-CB2987CD2733}" srcId="{BD16EDC5-C1C8-4D78-A367-5F9DED0B4FD4}" destId="{63505E27-D5B6-4CD1-B2F5-19C03DC638F3}" srcOrd="2" destOrd="0" parTransId="{3FDB8319-9C5F-445A-A2ED-672DB7C047FE}" sibTransId="{2F8D33F9-01CE-4148-B002-6549D26805A4}"/>
    <dgm:cxn modelId="{2EF179C9-6FD9-42C6-BFFF-9003E29B97A7}" type="presOf" srcId="{6FC6E7B9-A901-4F9F-AF16-362E6AB8FCEC}" destId="{CE6AE5DE-280D-4B26-B769-0E509457A7B9}" srcOrd="0" destOrd="0" presId="urn:microsoft.com/office/officeart/2005/8/layout/vList2"/>
    <dgm:cxn modelId="{9C6EB6CC-2F85-4710-AE21-62C136FDF310}" type="presOf" srcId="{63505E27-D5B6-4CD1-B2F5-19C03DC638F3}" destId="{DD4614C5-ED76-4D73-8A82-296B49390F17}" srcOrd="0" destOrd="0" presId="urn:microsoft.com/office/officeart/2005/8/layout/vList2"/>
    <dgm:cxn modelId="{F946C3CE-C002-4D97-8E9B-F2A3A9E043E9}" srcId="{BD16EDC5-C1C8-4D78-A367-5F9DED0B4FD4}" destId="{6FC6E7B9-A901-4F9F-AF16-362E6AB8FCEC}" srcOrd="0" destOrd="0" parTransId="{816C93FC-BDF1-4683-ABBF-6E7070E0E782}" sibTransId="{374CC842-137E-449E-A886-268693337AF7}"/>
    <dgm:cxn modelId="{85B6D57D-823F-4C0D-90F7-4B76775CE3ED}" type="presParOf" srcId="{EB1574EA-3EB5-4AD9-9C21-C9942CB5ADF1}" destId="{CE6AE5DE-280D-4B26-B769-0E509457A7B9}" srcOrd="0" destOrd="0" presId="urn:microsoft.com/office/officeart/2005/8/layout/vList2"/>
    <dgm:cxn modelId="{9EB35205-2E48-47E0-A1C3-02AFFA435A2F}" type="presParOf" srcId="{EB1574EA-3EB5-4AD9-9C21-C9942CB5ADF1}" destId="{4614621E-FBD0-4011-BA6A-5B6D46D0B210}" srcOrd="1" destOrd="0" presId="urn:microsoft.com/office/officeart/2005/8/layout/vList2"/>
    <dgm:cxn modelId="{175CC692-ECB2-4C68-A889-B544218041B6}" type="presParOf" srcId="{EB1574EA-3EB5-4AD9-9C21-C9942CB5ADF1}" destId="{B79B3F46-DC74-4164-BA7C-C308F4EE09B6}" srcOrd="2" destOrd="0" presId="urn:microsoft.com/office/officeart/2005/8/layout/vList2"/>
    <dgm:cxn modelId="{51924998-682B-4EC4-A560-0F6833DFFF6C}" type="presParOf" srcId="{EB1574EA-3EB5-4AD9-9C21-C9942CB5ADF1}" destId="{FAAB10DA-97CA-403F-B51E-A23E9758F44D}" srcOrd="3" destOrd="0" presId="urn:microsoft.com/office/officeart/2005/8/layout/vList2"/>
    <dgm:cxn modelId="{668E952D-591B-4F83-AA27-14FDE5DBB6E5}" type="presParOf" srcId="{EB1574EA-3EB5-4AD9-9C21-C9942CB5ADF1}" destId="{DD4614C5-ED76-4D73-8A82-296B49390F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5B4968-33A6-47E7-9047-09819B6972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FFEB0A-28F7-431E-B9A6-5C26CA3CB6A3}">
      <dgm:prSet/>
      <dgm:spPr/>
      <dgm:t>
        <a:bodyPr/>
        <a:lstStyle/>
        <a:p>
          <a:r>
            <a:rPr lang="en-US"/>
            <a:t>Paper</a:t>
          </a:r>
        </a:p>
      </dgm:t>
    </dgm:pt>
    <dgm:pt modelId="{72F21327-790C-4CE5-B398-023E4864DC6A}" type="parTrans" cxnId="{42930411-0F4D-4917-AE29-E4CE17C9DAB5}">
      <dgm:prSet/>
      <dgm:spPr/>
      <dgm:t>
        <a:bodyPr/>
        <a:lstStyle/>
        <a:p>
          <a:endParaRPr lang="en-US"/>
        </a:p>
      </dgm:t>
    </dgm:pt>
    <dgm:pt modelId="{633A91CA-64C2-47B3-969F-70E3090486B8}" type="sibTrans" cxnId="{42930411-0F4D-4917-AE29-E4CE17C9DAB5}">
      <dgm:prSet/>
      <dgm:spPr/>
      <dgm:t>
        <a:bodyPr/>
        <a:lstStyle/>
        <a:p>
          <a:endParaRPr lang="en-US"/>
        </a:p>
      </dgm:t>
    </dgm:pt>
    <dgm:pt modelId="{849A837E-1AAB-4E39-9515-DEEDF377565F}">
      <dgm:prSet/>
      <dgm:spPr/>
      <dgm:t>
        <a:bodyPr/>
        <a:lstStyle/>
        <a:p>
          <a:r>
            <a:rPr lang="en-US"/>
            <a:t>National</a:t>
          </a:r>
        </a:p>
      </dgm:t>
    </dgm:pt>
    <dgm:pt modelId="{D8DD8E50-A690-4BA7-ABFF-30B66E04DCF9}" type="parTrans" cxnId="{1D0B9B62-3192-4E74-A083-FDB2FD130588}">
      <dgm:prSet/>
      <dgm:spPr/>
      <dgm:t>
        <a:bodyPr/>
        <a:lstStyle/>
        <a:p>
          <a:endParaRPr lang="en-US"/>
        </a:p>
      </dgm:t>
    </dgm:pt>
    <dgm:pt modelId="{6E82F6A2-4B5B-4146-BC64-AF62497FE772}" type="sibTrans" cxnId="{1D0B9B62-3192-4E74-A083-FDB2FD130588}">
      <dgm:prSet/>
      <dgm:spPr/>
      <dgm:t>
        <a:bodyPr/>
        <a:lstStyle/>
        <a:p>
          <a:endParaRPr lang="en-US"/>
        </a:p>
      </dgm:t>
    </dgm:pt>
    <dgm:pt modelId="{3016FFCA-F03B-42D5-98F8-A15BF3A6EC1E}">
      <dgm:prSet/>
      <dgm:spPr/>
      <dgm:t>
        <a:bodyPr/>
        <a:lstStyle/>
        <a:p>
          <a:r>
            <a:rPr lang="en-US"/>
            <a:t>Under the control of any entity</a:t>
          </a:r>
        </a:p>
      </dgm:t>
    </dgm:pt>
    <dgm:pt modelId="{7DE060FA-9BCA-4021-A331-3B1474DF1AB4}" type="parTrans" cxnId="{44D17E1C-8D9D-4146-A176-54D7EEC5023C}">
      <dgm:prSet/>
      <dgm:spPr/>
      <dgm:t>
        <a:bodyPr/>
        <a:lstStyle/>
        <a:p>
          <a:endParaRPr lang="en-US"/>
        </a:p>
      </dgm:t>
    </dgm:pt>
    <dgm:pt modelId="{FF1ACAA3-50F2-49D9-83D7-32D4A9505178}" type="sibTrans" cxnId="{44D17E1C-8D9D-4146-A176-54D7EEC5023C}">
      <dgm:prSet/>
      <dgm:spPr/>
      <dgm:t>
        <a:bodyPr/>
        <a:lstStyle/>
        <a:p>
          <a:endParaRPr lang="en-US"/>
        </a:p>
      </dgm:t>
    </dgm:pt>
    <dgm:pt modelId="{545453C8-172A-4193-B5E4-46CD4500AAE9}" type="pres">
      <dgm:prSet presAssocID="{DA5B4968-33A6-47E7-9047-09819B6972B7}" presName="linear" presStyleCnt="0">
        <dgm:presLayoutVars>
          <dgm:animLvl val="lvl"/>
          <dgm:resizeHandles val="exact"/>
        </dgm:presLayoutVars>
      </dgm:prSet>
      <dgm:spPr/>
    </dgm:pt>
    <dgm:pt modelId="{CA00968F-16A9-41C0-9C14-6E9ACC4C5B10}" type="pres">
      <dgm:prSet presAssocID="{C6FFEB0A-28F7-431E-B9A6-5C26CA3CB6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FE8D56-CAA4-4B4E-8554-59A99D91E522}" type="pres">
      <dgm:prSet presAssocID="{633A91CA-64C2-47B3-969F-70E3090486B8}" presName="spacer" presStyleCnt="0"/>
      <dgm:spPr/>
    </dgm:pt>
    <dgm:pt modelId="{1616358C-D085-4DA0-B8BB-298B40E997B3}" type="pres">
      <dgm:prSet presAssocID="{849A837E-1AAB-4E39-9515-DEEDF37756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D52541-613A-4860-A861-29B01AEFCD38}" type="pres">
      <dgm:prSet presAssocID="{6E82F6A2-4B5B-4146-BC64-AF62497FE772}" presName="spacer" presStyleCnt="0"/>
      <dgm:spPr/>
    </dgm:pt>
    <dgm:pt modelId="{5801145C-B215-4C00-9C9C-82A701B985DA}" type="pres">
      <dgm:prSet presAssocID="{3016FFCA-F03B-42D5-98F8-A15BF3A6EC1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2930411-0F4D-4917-AE29-E4CE17C9DAB5}" srcId="{DA5B4968-33A6-47E7-9047-09819B6972B7}" destId="{C6FFEB0A-28F7-431E-B9A6-5C26CA3CB6A3}" srcOrd="0" destOrd="0" parTransId="{72F21327-790C-4CE5-B398-023E4864DC6A}" sibTransId="{633A91CA-64C2-47B3-969F-70E3090486B8}"/>
    <dgm:cxn modelId="{44D17E1C-8D9D-4146-A176-54D7EEC5023C}" srcId="{DA5B4968-33A6-47E7-9047-09819B6972B7}" destId="{3016FFCA-F03B-42D5-98F8-A15BF3A6EC1E}" srcOrd="2" destOrd="0" parTransId="{7DE060FA-9BCA-4021-A331-3B1474DF1AB4}" sibTransId="{FF1ACAA3-50F2-49D9-83D7-32D4A9505178}"/>
    <dgm:cxn modelId="{1D0B9B62-3192-4E74-A083-FDB2FD130588}" srcId="{DA5B4968-33A6-47E7-9047-09819B6972B7}" destId="{849A837E-1AAB-4E39-9515-DEEDF377565F}" srcOrd="1" destOrd="0" parTransId="{D8DD8E50-A690-4BA7-ABFF-30B66E04DCF9}" sibTransId="{6E82F6A2-4B5B-4146-BC64-AF62497FE772}"/>
    <dgm:cxn modelId="{44CD4692-66A9-421B-8244-B51CAD8D0C75}" type="presOf" srcId="{C6FFEB0A-28F7-431E-B9A6-5C26CA3CB6A3}" destId="{CA00968F-16A9-41C0-9C14-6E9ACC4C5B10}" srcOrd="0" destOrd="0" presId="urn:microsoft.com/office/officeart/2005/8/layout/vList2"/>
    <dgm:cxn modelId="{E2B1C099-9652-43A4-89DF-50207881D6FB}" type="presOf" srcId="{DA5B4968-33A6-47E7-9047-09819B6972B7}" destId="{545453C8-172A-4193-B5E4-46CD4500AAE9}" srcOrd="0" destOrd="0" presId="urn:microsoft.com/office/officeart/2005/8/layout/vList2"/>
    <dgm:cxn modelId="{6D6267C9-9D53-4169-908D-51C3B40CB1B0}" type="presOf" srcId="{3016FFCA-F03B-42D5-98F8-A15BF3A6EC1E}" destId="{5801145C-B215-4C00-9C9C-82A701B985DA}" srcOrd="0" destOrd="0" presId="urn:microsoft.com/office/officeart/2005/8/layout/vList2"/>
    <dgm:cxn modelId="{02DDB9CB-3D5E-462C-AF1B-0F2F3E39155E}" type="presOf" srcId="{849A837E-1AAB-4E39-9515-DEEDF377565F}" destId="{1616358C-D085-4DA0-B8BB-298B40E997B3}" srcOrd="0" destOrd="0" presId="urn:microsoft.com/office/officeart/2005/8/layout/vList2"/>
    <dgm:cxn modelId="{09E88D88-AB66-44E1-A1D2-FD5209ED2FDD}" type="presParOf" srcId="{545453C8-172A-4193-B5E4-46CD4500AAE9}" destId="{CA00968F-16A9-41C0-9C14-6E9ACC4C5B10}" srcOrd="0" destOrd="0" presId="urn:microsoft.com/office/officeart/2005/8/layout/vList2"/>
    <dgm:cxn modelId="{C1034FB8-2F89-4E48-B22E-16D04682EA5A}" type="presParOf" srcId="{545453C8-172A-4193-B5E4-46CD4500AAE9}" destId="{F7FE8D56-CAA4-4B4E-8554-59A99D91E522}" srcOrd="1" destOrd="0" presId="urn:microsoft.com/office/officeart/2005/8/layout/vList2"/>
    <dgm:cxn modelId="{D621E2A6-EFAB-4B22-89FC-A63DA231D578}" type="presParOf" srcId="{545453C8-172A-4193-B5E4-46CD4500AAE9}" destId="{1616358C-D085-4DA0-B8BB-298B40E997B3}" srcOrd="2" destOrd="0" presId="urn:microsoft.com/office/officeart/2005/8/layout/vList2"/>
    <dgm:cxn modelId="{3E46D680-8DE5-4440-AD87-DD8AC696A932}" type="presParOf" srcId="{545453C8-172A-4193-B5E4-46CD4500AAE9}" destId="{2DD52541-613A-4860-A861-29B01AEFCD38}" srcOrd="3" destOrd="0" presId="urn:microsoft.com/office/officeart/2005/8/layout/vList2"/>
    <dgm:cxn modelId="{1BBE705C-B5F3-447F-B2E3-D1F887E8D97B}" type="presParOf" srcId="{545453C8-172A-4193-B5E4-46CD4500AAE9}" destId="{5801145C-B215-4C00-9C9C-82A701B985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FD0A9-74EC-417F-925B-29D1333792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1A38AB-28C0-4DF1-B7CF-EA0A75CEEB1B}">
      <dgm:prSet/>
      <dgm:spPr/>
      <dgm:t>
        <a:bodyPr/>
        <a:lstStyle/>
        <a:p>
          <a:r>
            <a:rPr lang="en-US" dirty="0"/>
            <a:t>The more saleable a good, the more easily its owner can exchange it other goods at some “price.” </a:t>
          </a:r>
        </a:p>
      </dgm:t>
    </dgm:pt>
    <dgm:pt modelId="{C8655256-D218-4563-930E-A69E3D526013}" type="parTrans" cxnId="{BD1E7C82-C9B7-4B56-BD05-8FCB4F466638}">
      <dgm:prSet/>
      <dgm:spPr/>
      <dgm:t>
        <a:bodyPr/>
        <a:lstStyle/>
        <a:p>
          <a:endParaRPr lang="en-US"/>
        </a:p>
      </dgm:t>
    </dgm:pt>
    <dgm:pt modelId="{D72247BB-9AFC-4F28-AFEB-79D48B96D33C}" type="sibTrans" cxnId="{BD1E7C82-C9B7-4B56-BD05-8FCB4F466638}">
      <dgm:prSet/>
      <dgm:spPr/>
      <dgm:t>
        <a:bodyPr/>
        <a:lstStyle/>
        <a:p>
          <a:endParaRPr lang="en-US"/>
        </a:p>
      </dgm:t>
    </dgm:pt>
    <dgm:pt modelId="{59895833-B5D4-44CA-AD33-84D418E21DAD}">
      <dgm:prSet/>
      <dgm:spPr/>
      <dgm:t>
        <a:bodyPr/>
        <a:lstStyle/>
        <a:p>
          <a:r>
            <a:rPr lang="en-US" dirty="0"/>
            <a:t>Goods have different degrees of </a:t>
          </a:r>
          <a:r>
            <a:rPr lang="en-US" dirty="0" err="1"/>
            <a:t>saleability</a:t>
          </a:r>
          <a:r>
            <a:rPr lang="en-US" dirty="0"/>
            <a:t>. </a:t>
          </a:r>
        </a:p>
      </dgm:t>
    </dgm:pt>
    <dgm:pt modelId="{4082EF26-5C10-40D5-93E2-CAB690F4D652}" type="parTrans" cxnId="{73D8C04C-A363-41AB-8CD0-A6692E415631}">
      <dgm:prSet/>
      <dgm:spPr/>
      <dgm:t>
        <a:bodyPr/>
        <a:lstStyle/>
        <a:p>
          <a:endParaRPr lang="en-US"/>
        </a:p>
      </dgm:t>
    </dgm:pt>
    <dgm:pt modelId="{E0A15E44-98A4-4429-8071-AAF8925C150B}" type="sibTrans" cxnId="{73D8C04C-A363-41AB-8CD0-A6692E415631}">
      <dgm:prSet/>
      <dgm:spPr/>
      <dgm:t>
        <a:bodyPr/>
        <a:lstStyle/>
        <a:p>
          <a:endParaRPr lang="en-US"/>
        </a:p>
      </dgm:t>
    </dgm:pt>
    <dgm:pt modelId="{7FEB76F8-4703-4A52-97CA-0F95FD5A9EB3}">
      <dgm:prSet/>
      <dgm:spPr/>
      <dgm:t>
        <a:bodyPr/>
        <a:lstStyle/>
        <a:p>
          <a:r>
            <a:rPr lang="en-US" dirty="0"/>
            <a:t>Trade for a good not desired, so long as it is more saleable than the good given up. </a:t>
          </a:r>
        </a:p>
      </dgm:t>
    </dgm:pt>
    <dgm:pt modelId="{6333A934-899B-43FE-B817-C71FF14709E0}" type="parTrans" cxnId="{BF1C3635-088F-4E3D-9B18-CE3F2A48C3E1}">
      <dgm:prSet/>
      <dgm:spPr/>
      <dgm:t>
        <a:bodyPr/>
        <a:lstStyle/>
        <a:p>
          <a:endParaRPr lang="en-US"/>
        </a:p>
      </dgm:t>
    </dgm:pt>
    <dgm:pt modelId="{2DFC6781-173C-4E79-B9B8-CD0EF3CA09F2}" type="sibTrans" cxnId="{BF1C3635-088F-4E3D-9B18-CE3F2A48C3E1}">
      <dgm:prSet/>
      <dgm:spPr/>
      <dgm:t>
        <a:bodyPr/>
        <a:lstStyle/>
        <a:p>
          <a:endParaRPr lang="en-US"/>
        </a:p>
      </dgm:t>
    </dgm:pt>
    <dgm:pt modelId="{D85E8BBF-7932-40DF-8EB2-DE27B8843E66}">
      <dgm:prSet/>
      <dgm:spPr/>
      <dgm:t>
        <a:bodyPr/>
        <a:lstStyle/>
        <a:p>
          <a:r>
            <a:rPr lang="en-US" dirty="0"/>
            <a:t>The demand for the more saleable good has a new component, not just for consumption but also for use in exchange.</a:t>
          </a:r>
        </a:p>
      </dgm:t>
    </dgm:pt>
    <dgm:pt modelId="{6B61D5B0-1CE3-46C2-932D-8AD59F534057}" type="parTrans" cxnId="{C9B83BB8-307B-462D-8572-732BC4299D2E}">
      <dgm:prSet/>
      <dgm:spPr/>
      <dgm:t>
        <a:bodyPr/>
        <a:lstStyle/>
        <a:p>
          <a:endParaRPr lang="en-US"/>
        </a:p>
      </dgm:t>
    </dgm:pt>
    <dgm:pt modelId="{FC7A1E4C-4021-47C5-BEA9-4DE980752A6F}" type="sibTrans" cxnId="{C9B83BB8-307B-462D-8572-732BC4299D2E}">
      <dgm:prSet/>
      <dgm:spPr/>
      <dgm:t>
        <a:bodyPr/>
        <a:lstStyle/>
        <a:p>
          <a:endParaRPr lang="en-US"/>
        </a:p>
      </dgm:t>
    </dgm:pt>
    <dgm:pt modelId="{E937EE05-6B5C-4BAE-8E93-B7EA762A35AC}" type="pres">
      <dgm:prSet presAssocID="{D3FFD0A9-74EC-417F-925B-29D1333792EB}" presName="linear" presStyleCnt="0">
        <dgm:presLayoutVars>
          <dgm:animLvl val="lvl"/>
          <dgm:resizeHandles val="exact"/>
        </dgm:presLayoutVars>
      </dgm:prSet>
      <dgm:spPr/>
    </dgm:pt>
    <dgm:pt modelId="{87145A4B-CB3E-4D83-A580-46751E73574B}" type="pres">
      <dgm:prSet presAssocID="{961A38AB-28C0-4DF1-B7CF-EA0A75CEEB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C639C3-2A6F-4420-81FB-24525D0A9D42}" type="pres">
      <dgm:prSet presAssocID="{D72247BB-9AFC-4F28-AFEB-79D48B96D33C}" presName="spacer" presStyleCnt="0"/>
      <dgm:spPr/>
    </dgm:pt>
    <dgm:pt modelId="{E1004C19-986A-4139-B58D-5222E97D1B86}" type="pres">
      <dgm:prSet presAssocID="{59895833-B5D4-44CA-AD33-84D418E21D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9B704B-07A3-472D-81E8-329EAE1BC64B}" type="pres">
      <dgm:prSet presAssocID="{E0A15E44-98A4-4429-8071-AAF8925C150B}" presName="spacer" presStyleCnt="0"/>
      <dgm:spPr/>
    </dgm:pt>
    <dgm:pt modelId="{74C257F3-838F-4898-A5BB-4A573DD82C27}" type="pres">
      <dgm:prSet presAssocID="{7FEB76F8-4703-4A52-97CA-0F95FD5A9E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40AAF6-9958-416C-8571-732174E63552}" type="pres">
      <dgm:prSet presAssocID="{2DFC6781-173C-4E79-B9B8-CD0EF3CA09F2}" presName="spacer" presStyleCnt="0"/>
      <dgm:spPr/>
    </dgm:pt>
    <dgm:pt modelId="{BA971EAD-E613-48FE-9A55-DFA191B53DAD}" type="pres">
      <dgm:prSet presAssocID="{D85E8BBF-7932-40DF-8EB2-DE27B8843E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001C26-4F7C-42A3-9FA6-84BAE64551CF}" type="presOf" srcId="{59895833-B5D4-44CA-AD33-84D418E21DAD}" destId="{E1004C19-986A-4139-B58D-5222E97D1B86}" srcOrd="0" destOrd="0" presId="urn:microsoft.com/office/officeart/2005/8/layout/vList2"/>
    <dgm:cxn modelId="{C8E4202E-DB37-4EF7-AED8-D3D4414342EF}" type="presOf" srcId="{961A38AB-28C0-4DF1-B7CF-EA0A75CEEB1B}" destId="{87145A4B-CB3E-4D83-A580-46751E73574B}" srcOrd="0" destOrd="0" presId="urn:microsoft.com/office/officeart/2005/8/layout/vList2"/>
    <dgm:cxn modelId="{BF1C3635-088F-4E3D-9B18-CE3F2A48C3E1}" srcId="{D3FFD0A9-74EC-417F-925B-29D1333792EB}" destId="{7FEB76F8-4703-4A52-97CA-0F95FD5A9EB3}" srcOrd="2" destOrd="0" parTransId="{6333A934-899B-43FE-B817-C71FF14709E0}" sibTransId="{2DFC6781-173C-4E79-B9B8-CD0EF3CA09F2}"/>
    <dgm:cxn modelId="{73D8C04C-A363-41AB-8CD0-A6692E415631}" srcId="{D3FFD0A9-74EC-417F-925B-29D1333792EB}" destId="{59895833-B5D4-44CA-AD33-84D418E21DAD}" srcOrd="1" destOrd="0" parTransId="{4082EF26-5C10-40D5-93E2-CAB690F4D652}" sibTransId="{E0A15E44-98A4-4429-8071-AAF8925C150B}"/>
    <dgm:cxn modelId="{BD1E7C82-C9B7-4B56-BD05-8FCB4F466638}" srcId="{D3FFD0A9-74EC-417F-925B-29D1333792EB}" destId="{961A38AB-28C0-4DF1-B7CF-EA0A75CEEB1B}" srcOrd="0" destOrd="0" parTransId="{C8655256-D218-4563-930E-A69E3D526013}" sibTransId="{D72247BB-9AFC-4F28-AFEB-79D48B96D33C}"/>
    <dgm:cxn modelId="{B7AA4198-8C32-473A-B617-92671489452F}" type="presOf" srcId="{D3FFD0A9-74EC-417F-925B-29D1333792EB}" destId="{E937EE05-6B5C-4BAE-8E93-B7EA762A35AC}" srcOrd="0" destOrd="0" presId="urn:microsoft.com/office/officeart/2005/8/layout/vList2"/>
    <dgm:cxn modelId="{C9B83BB8-307B-462D-8572-732BC4299D2E}" srcId="{D3FFD0A9-74EC-417F-925B-29D1333792EB}" destId="{D85E8BBF-7932-40DF-8EB2-DE27B8843E66}" srcOrd="3" destOrd="0" parTransId="{6B61D5B0-1CE3-46C2-932D-8AD59F534057}" sibTransId="{FC7A1E4C-4021-47C5-BEA9-4DE980752A6F}"/>
    <dgm:cxn modelId="{6D31D5D6-9DAC-40CC-9B7D-03D24B6040F5}" type="presOf" srcId="{7FEB76F8-4703-4A52-97CA-0F95FD5A9EB3}" destId="{74C257F3-838F-4898-A5BB-4A573DD82C27}" srcOrd="0" destOrd="0" presId="urn:microsoft.com/office/officeart/2005/8/layout/vList2"/>
    <dgm:cxn modelId="{77C9BEE8-2481-4A3B-873C-E6315CBDB0B4}" type="presOf" srcId="{D85E8BBF-7932-40DF-8EB2-DE27B8843E66}" destId="{BA971EAD-E613-48FE-9A55-DFA191B53DAD}" srcOrd="0" destOrd="0" presId="urn:microsoft.com/office/officeart/2005/8/layout/vList2"/>
    <dgm:cxn modelId="{A442C745-53E7-496D-8F40-6DC066463C8B}" type="presParOf" srcId="{E937EE05-6B5C-4BAE-8E93-B7EA762A35AC}" destId="{87145A4B-CB3E-4D83-A580-46751E73574B}" srcOrd="0" destOrd="0" presId="urn:microsoft.com/office/officeart/2005/8/layout/vList2"/>
    <dgm:cxn modelId="{89F26B29-11B6-462A-ACDA-0866E40154E4}" type="presParOf" srcId="{E937EE05-6B5C-4BAE-8E93-B7EA762A35AC}" destId="{BFC639C3-2A6F-4420-81FB-24525D0A9D42}" srcOrd="1" destOrd="0" presId="urn:microsoft.com/office/officeart/2005/8/layout/vList2"/>
    <dgm:cxn modelId="{F656ADC2-CFDD-4FE3-9F97-1039D8516051}" type="presParOf" srcId="{E937EE05-6B5C-4BAE-8E93-B7EA762A35AC}" destId="{E1004C19-986A-4139-B58D-5222E97D1B86}" srcOrd="2" destOrd="0" presId="urn:microsoft.com/office/officeart/2005/8/layout/vList2"/>
    <dgm:cxn modelId="{9A45A9FF-A109-4D78-9A4F-330ACF0CA7F5}" type="presParOf" srcId="{E937EE05-6B5C-4BAE-8E93-B7EA762A35AC}" destId="{3E9B704B-07A3-472D-81E8-329EAE1BC64B}" srcOrd="3" destOrd="0" presId="urn:microsoft.com/office/officeart/2005/8/layout/vList2"/>
    <dgm:cxn modelId="{CD9A06E2-5CF7-49C8-9656-FFDB8EA7D330}" type="presParOf" srcId="{E937EE05-6B5C-4BAE-8E93-B7EA762A35AC}" destId="{74C257F3-838F-4898-A5BB-4A573DD82C27}" srcOrd="4" destOrd="0" presId="urn:microsoft.com/office/officeart/2005/8/layout/vList2"/>
    <dgm:cxn modelId="{0E1D4FF2-C17D-4510-8EBA-943CD51ED033}" type="presParOf" srcId="{E937EE05-6B5C-4BAE-8E93-B7EA762A35AC}" destId="{2540AAF6-9958-416C-8571-732174E63552}" srcOrd="5" destOrd="0" presId="urn:microsoft.com/office/officeart/2005/8/layout/vList2"/>
    <dgm:cxn modelId="{C6EFB75F-18F3-4C83-BE93-F9CD9A1CF20A}" type="presParOf" srcId="{E937EE05-6B5C-4BAE-8E93-B7EA762A35AC}" destId="{BA971EAD-E613-48FE-9A55-DFA191B53D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C821A-D8C6-4075-A76F-02A4BB97DB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342BBB-C98E-4AF6-BDAB-8B14444B98D8}">
      <dgm:prSet custT="1"/>
      <dgm:spPr>
        <a:solidFill>
          <a:schemeClr val="accent3"/>
        </a:solidFill>
      </dgm:spPr>
      <dgm:t>
        <a:bodyPr/>
        <a:lstStyle/>
        <a:p>
          <a:r>
            <a:rPr lang="en-US" sz="4000" dirty="0"/>
            <a:t>Divisible</a:t>
          </a:r>
        </a:p>
      </dgm:t>
    </dgm:pt>
    <dgm:pt modelId="{090CD7C8-B38D-4E82-AB35-2FCFB0C21E96}" type="parTrans" cxnId="{A86C7905-F871-4B16-B9E9-CD8A86A8F983}">
      <dgm:prSet/>
      <dgm:spPr/>
      <dgm:t>
        <a:bodyPr/>
        <a:lstStyle/>
        <a:p>
          <a:endParaRPr lang="en-US"/>
        </a:p>
      </dgm:t>
    </dgm:pt>
    <dgm:pt modelId="{1637C392-AD8D-461F-9FBC-88696CC2974A}" type="sibTrans" cxnId="{A86C7905-F871-4B16-B9E9-CD8A86A8F983}">
      <dgm:prSet/>
      <dgm:spPr/>
      <dgm:t>
        <a:bodyPr/>
        <a:lstStyle/>
        <a:p>
          <a:endParaRPr lang="en-US"/>
        </a:p>
      </dgm:t>
    </dgm:pt>
    <dgm:pt modelId="{FC115ABF-F097-4458-AF2E-CA07AE5C45B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4000" dirty="0"/>
            <a:t>Durable</a:t>
          </a:r>
        </a:p>
      </dgm:t>
    </dgm:pt>
    <dgm:pt modelId="{2435E04F-19C3-49E8-B1DE-1106BE6554E9}" type="parTrans" cxnId="{824C4AD8-0036-49BF-B62B-A35FAF6686BA}">
      <dgm:prSet/>
      <dgm:spPr/>
      <dgm:t>
        <a:bodyPr/>
        <a:lstStyle/>
        <a:p>
          <a:endParaRPr lang="en-US"/>
        </a:p>
      </dgm:t>
    </dgm:pt>
    <dgm:pt modelId="{DF2870B4-8B95-4914-AC2E-EE02BF634EE7}" type="sibTrans" cxnId="{824C4AD8-0036-49BF-B62B-A35FAF6686BA}">
      <dgm:prSet/>
      <dgm:spPr/>
      <dgm:t>
        <a:bodyPr/>
        <a:lstStyle/>
        <a:p>
          <a:endParaRPr lang="en-US"/>
        </a:p>
      </dgm:t>
    </dgm:pt>
    <dgm:pt modelId="{0811EC14-74DC-4E47-BAE0-288377B759ED}">
      <dgm:prSet custT="1"/>
      <dgm:spPr>
        <a:solidFill>
          <a:schemeClr val="tx2"/>
        </a:solidFill>
      </dgm:spPr>
      <dgm:t>
        <a:bodyPr/>
        <a:lstStyle/>
        <a:p>
          <a:r>
            <a:rPr lang="en-US" sz="4000" dirty="0"/>
            <a:t>Transportable</a:t>
          </a:r>
        </a:p>
      </dgm:t>
    </dgm:pt>
    <dgm:pt modelId="{C1A12061-BD2B-447F-95A8-8036F93BFD76}" type="parTrans" cxnId="{E052E169-64F7-45F4-944E-76AD141A6B5D}">
      <dgm:prSet/>
      <dgm:spPr/>
      <dgm:t>
        <a:bodyPr/>
        <a:lstStyle/>
        <a:p>
          <a:endParaRPr lang="en-US"/>
        </a:p>
      </dgm:t>
    </dgm:pt>
    <dgm:pt modelId="{5B0CF2D8-BC77-41A8-9AC1-FC106643B77A}" type="sibTrans" cxnId="{E052E169-64F7-45F4-944E-76AD141A6B5D}">
      <dgm:prSet/>
      <dgm:spPr/>
      <dgm:t>
        <a:bodyPr/>
        <a:lstStyle/>
        <a:p>
          <a:endParaRPr lang="en-US"/>
        </a:p>
      </dgm:t>
    </dgm:pt>
    <dgm:pt modelId="{6F3E1C58-800C-460D-B785-2A45598A302B}">
      <dgm:prSet custT="1"/>
      <dgm:spPr>
        <a:solidFill>
          <a:srgbClr val="92D050"/>
        </a:solidFill>
      </dgm:spPr>
      <dgm:t>
        <a:bodyPr/>
        <a:lstStyle/>
        <a:p>
          <a:r>
            <a:rPr lang="en-US" sz="4000" dirty="0"/>
            <a:t>Scarce</a:t>
          </a:r>
        </a:p>
      </dgm:t>
    </dgm:pt>
    <dgm:pt modelId="{36CD23CE-5A08-4755-ACC8-4CD02BF89AC1}" type="parTrans" cxnId="{5D2BF4A4-BD3D-4C71-A730-32F21A00312F}">
      <dgm:prSet/>
      <dgm:spPr/>
      <dgm:t>
        <a:bodyPr/>
        <a:lstStyle/>
        <a:p>
          <a:endParaRPr lang="en-US"/>
        </a:p>
      </dgm:t>
    </dgm:pt>
    <dgm:pt modelId="{788A1C3E-EA1D-470B-B685-D8229CD0CEC8}" type="sibTrans" cxnId="{5D2BF4A4-BD3D-4C71-A730-32F21A00312F}">
      <dgm:prSet/>
      <dgm:spPr/>
      <dgm:t>
        <a:bodyPr/>
        <a:lstStyle/>
        <a:p>
          <a:endParaRPr lang="en-US"/>
        </a:p>
      </dgm:t>
    </dgm:pt>
    <dgm:pt modelId="{772E15DF-F06A-4B30-BF39-3206AC53176A}">
      <dgm:prSet custT="1"/>
      <dgm:spPr>
        <a:solidFill>
          <a:srgbClr val="00B050"/>
        </a:solidFill>
      </dgm:spPr>
      <dgm:t>
        <a:bodyPr/>
        <a:lstStyle/>
        <a:p>
          <a:r>
            <a:rPr lang="en-US" sz="4000" dirty="0"/>
            <a:t>Fungible</a:t>
          </a:r>
        </a:p>
      </dgm:t>
    </dgm:pt>
    <dgm:pt modelId="{2EBAED11-E1BD-4901-A1C1-4017006AC8CF}" type="parTrans" cxnId="{616CBF9B-08CA-4428-A424-38BC25EBBA59}">
      <dgm:prSet/>
      <dgm:spPr/>
      <dgm:t>
        <a:bodyPr/>
        <a:lstStyle/>
        <a:p>
          <a:endParaRPr lang="en-US"/>
        </a:p>
      </dgm:t>
    </dgm:pt>
    <dgm:pt modelId="{82D31793-947D-4D10-8C79-B80802BF5D99}" type="sibTrans" cxnId="{616CBF9B-08CA-4428-A424-38BC25EBBA59}">
      <dgm:prSet/>
      <dgm:spPr/>
      <dgm:t>
        <a:bodyPr/>
        <a:lstStyle/>
        <a:p>
          <a:endParaRPr lang="en-US"/>
        </a:p>
      </dgm:t>
    </dgm:pt>
    <dgm:pt modelId="{98A0A67E-8E19-4B49-A261-B936D1994610}" type="pres">
      <dgm:prSet presAssocID="{34EC821A-D8C6-4075-A76F-02A4BB97DB7A}" presName="linear" presStyleCnt="0">
        <dgm:presLayoutVars>
          <dgm:animLvl val="lvl"/>
          <dgm:resizeHandles val="exact"/>
        </dgm:presLayoutVars>
      </dgm:prSet>
      <dgm:spPr/>
    </dgm:pt>
    <dgm:pt modelId="{64149A01-2B38-4957-BBED-E547415286A3}" type="pres">
      <dgm:prSet presAssocID="{4C342BBB-C98E-4AF6-BDAB-8B14444B98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77B5085-B1E9-44F8-B4A2-399F593A7BD3}" type="pres">
      <dgm:prSet presAssocID="{1637C392-AD8D-461F-9FBC-88696CC2974A}" presName="spacer" presStyleCnt="0"/>
      <dgm:spPr/>
    </dgm:pt>
    <dgm:pt modelId="{2CC1EE45-7BA8-4480-A4DE-FCEFDD3BB288}" type="pres">
      <dgm:prSet presAssocID="{FC115ABF-F097-4458-AF2E-CA07AE5C45B2}" presName="parentText" presStyleLbl="node1" presStyleIdx="1" presStyleCnt="5" custLinFactNeighborX="764" custLinFactNeighborY="-20915">
        <dgm:presLayoutVars>
          <dgm:chMax val="0"/>
          <dgm:bulletEnabled val="1"/>
        </dgm:presLayoutVars>
      </dgm:prSet>
      <dgm:spPr/>
    </dgm:pt>
    <dgm:pt modelId="{A69465E0-5C00-4027-9D0E-C913DF29C9C4}" type="pres">
      <dgm:prSet presAssocID="{DF2870B4-8B95-4914-AC2E-EE02BF634EE7}" presName="spacer" presStyleCnt="0"/>
      <dgm:spPr/>
    </dgm:pt>
    <dgm:pt modelId="{A5522EBD-AC4E-46DC-89F2-1F08D46CE553}" type="pres">
      <dgm:prSet presAssocID="{0811EC14-74DC-4E47-BAE0-288377B759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5EB480-79A5-4E26-BA5A-4B5D8B962F5C}" type="pres">
      <dgm:prSet presAssocID="{5B0CF2D8-BC77-41A8-9AC1-FC106643B77A}" presName="spacer" presStyleCnt="0"/>
      <dgm:spPr/>
    </dgm:pt>
    <dgm:pt modelId="{A84898E7-7F0E-4D9B-BF4F-BFE6F2AC53C0}" type="pres">
      <dgm:prSet presAssocID="{6F3E1C58-800C-460D-B785-2A45598A30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09174B-8E8C-40C3-B628-64C47A034491}" type="pres">
      <dgm:prSet presAssocID="{788A1C3E-EA1D-470B-B685-D8229CD0CEC8}" presName="spacer" presStyleCnt="0"/>
      <dgm:spPr/>
    </dgm:pt>
    <dgm:pt modelId="{CDFC0B70-1279-4197-9414-E2CC4DF4E15E}" type="pres">
      <dgm:prSet presAssocID="{772E15DF-F06A-4B30-BF39-3206AC53176A}" presName="parentText" presStyleLbl="node1" presStyleIdx="4" presStyleCnt="5" custLinFactNeighborX="764" custLinFactNeighborY="45456">
        <dgm:presLayoutVars>
          <dgm:chMax val="0"/>
          <dgm:bulletEnabled val="1"/>
        </dgm:presLayoutVars>
      </dgm:prSet>
      <dgm:spPr/>
    </dgm:pt>
  </dgm:ptLst>
  <dgm:cxnLst>
    <dgm:cxn modelId="{A86C7905-F871-4B16-B9E9-CD8A86A8F983}" srcId="{34EC821A-D8C6-4075-A76F-02A4BB97DB7A}" destId="{4C342BBB-C98E-4AF6-BDAB-8B14444B98D8}" srcOrd="0" destOrd="0" parTransId="{090CD7C8-B38D-4E82-AB35-2FCFB0C21E96}" sibTransId="{1637C392-AD8D-461F-9FBC-88696CC2974A}"/>
    <dgm:cxn modelId="{3CEC5E1E-D2DE-4199-A754-970FD73D4666}" type="presOf" srcId="{34EC821A-D8C6-4075-A76F-02A4BB97DB7A}" destId="{98A0A67E-8E19-4B49-A261-B936D1994610}" srcOrd="0" destOrd="0" presId="urn:microsoft.com/office/officeart/2005/8/layout/vList2"/>
    <dgm:cxn modelId="{E052E169-64F7-45F4-944E-76AD141A6B5D}" srcId="{34EC821A-D8C6-4075-A76F-02A4BB97DB7A}" destId="{0811EC14-74DC-4E47-BAE0-288377B759ED}" srcOrd="2" destOrd="0" parTransId="{C1A12061-BD2B-447F-95A8-8036F93BFD76}" sibTransId="{5B0CF2D8-BC77-41A8-9AC1-FC106643B77A}"/>
    <dgm:cxn modelId="{B6D8E775-8ABB-4E1D-B805-1319B13209F4}" type="presOf" srcId="{772E15DF-F06A-4B30-BF39-3206AC53176A}" destId="{CDFC0B70-1279-4197-9414-E2CC4DF4E15E}" srcOrd="0" destOrd="0" presId="urn:microsoft.com/office/officeart/2005/8/layout/vList2"/>
    <dgm:cxn modelId="{C17FC978-0FCF-416F-B2BC-80A9E56662DF}" type="presOf" srcId="{0811EC14-74DC-4E47-BAE0-288377B759ED}" destId="{A5522EBD-AC4E-46DC-89F2-1F08D46CE553}" srcOrd="0" destOrd="0" presId="urn:microsoft.com/office/officeart/2005/8/layout/vList2"/>
    <dgm:cxn modelId="{3515237E-0C44-4DED-B787-F364E397AE80}" type="presOf" srcId="{4C342BBB-C98E-4AF6-BDAB-8B14444B98D8}" destId="{64149A01-2B38-4957-BBED-E547415286A3}" srcOrd="0" destOrd="0" presId="urn:microsoft.com/office/officeart/2005/8/layout/vList2"/>
    <dgm:cxn modelId="{588C0E81-D0C0-4C3C-9B9C-9F132C36ECE6}" type="presOf" srcId="{6F3E1C58-800C-460D-B785-2A45598A302B}" destId="{A84898E7-7F0E-4D9B-BF4F-BFE6F2AC53C0}" srcOrd="0" destOrd="0" presId="urn:microsoft.com/office/officeart/2005/8/layout/vList2"/>
    <dgm:cxn modelId="{BA667587-EC4F-4479-9A2E-A1F3EF179293}" type="presOf" srcId="{FC115ABF-F097-4458-AF2E-CA07AE5C45B2}" destId="{2CC1EE45-7BA8-4480-A4DE-FCEFDD3BB288}" srcOrd="0" destOrd="0" presId="urn:microsoft.com/office/officeart/2005/8/layout/vList2"/>
    <dgm:cxn modelId="{616CBF9B-08CA-4428-A424-38BC25EBBA59}" srcId="{34EC821A-D8C6-4075-A76F-02A4BB97DB7A}" destId="{772E15DF-F06A-4B30-BF39-3206AC53176A}" srcOrd="4" destOrd="0" parTransId="{2EBAED11-E1BD-4901-A1C1-4017006AC8CF}" sibTransId="{82D31793-947D-4D10-8C79-B80802BF5D99}"/>
    <dgm:cxn modelId="{5D2BF4A4-BD3D-4C71-A730-32F21A00312F}" srcId="{34EC821A-D8C6-4075-A76F-02A4BB97DB7A}" destId="{6F3E1C58-800C-460D-B785-2A45598A302B}" srcOrd="3" destOrd="0" parTransId="{36CD23CE-5A08-4755-ACC8-4CD02BF89AC1}" sibTransId="{788A1C3E-EA1D-470B-B685-D8229CD0CEC8}"/>
    <dgm:cxn modelId="{824C4AD8-0036-49BF-B62B-A35FAF6686BA}" srcId="{34EC821A-D8C6-4075-A76F-02A4BB97DB7A}" destId="{FC115ABF-F097-4458-AF2E-CA07AE5C45B2}" srcOrd="1" destOrd="0" parTransId="{2435E04F-19C3-49E8-B1DE-1106BE6554E9}" sibTransId="{DF2870B4-8B95-4914-AC2E-EE02BF634EE7}"/>
    <dgm:cxn modelId="{14C777E7-4F9F-4A5C-93C8-2586EBE827B8}" type="presParOf" srcId="{98A0A67E-8E19-4B49-A261-B936D1994610}" destId="{64149A01-2B38-4957-BBED-E547415286A3}" srcOrd="0" destOrd="0" presId="urn:microsoft.com/office/officeart/2005/8/layout/vList2"/>
    <dgm:cxn modelId="{C16F1D16-42AE-4251-8828-C0721A878531}" type="presParOf" srcId="{98A0A67E-8E19-4B49-A261-B936D1994610}" destId="{077B5085-B1E9-44F8-B4A2-399F593A7BD3}" srcOrd="1" destOrd="0" presId="urn:microsoft.com/office/officeart/2005/8/layout/vList2"/>
    <dgm:cxn modelId="{610FE4FE-6A9D-42FB-A284-607A13545504}" type="presParOf" srcId="{98A0A67E-8E19-4B49-A261-B936D1994610}" destId="{2CC1EE45-7BA8-4480-A4DE-FCEFDD3BB288}" srcOrd="2" destOrd="0" presId="urn:microsoft.com/office/officeart/2005/8/layout/vList2"/>
    <dgm:cxn modelId="{F21F6E27-C775-4530-8877-1995C5B54455}" type="presParOf" srcId="{98A0A67E-8E19-4B49-A261-B936D1994610}" destId="{A69465E0-5C00-4027-9D0E-C913DF29C9C4}" srcOrd="3" destOrd="0" presId="urn:microsoft.com/office/officeart/2005/8/layout/vList2"/>
    <dgm:cxn modelId="{F65FAAA4-5986-4FF5-A839-8A992DB216B0}" type="presParOf" srcId="{98A0A67E-8E19-4B49-A261-B936D1994610}" destId="{A5522EBD-AC4E-46DC-89F2-1F08D46CE553}" srcOrd="4" destOrd="0" presId="urn:microsoft.com/office/officeart/2005/8/layout/vList2"/>
    <dgm:cxn modelId="{8EAE2B8D-F1A8-4949-B8D1-4A35A11ACB17}" type="presParOf" srcId="{98A0A67E-8E19-4B49-A261-B936D1994610}" destId="{8C5EB480-79A5-4E26-BA5A-4B5D8B962F5C}" srcOrd="5" destOrd="0" presId="urn:microsoft.com/office/officeart/2005/8/layout/vList2"/>
    <dgm:cxn modelId="{990BC7E3-217B-4970-A33D-62E1461F4C45}" type="presParOf" srcId="{98A0A67E-8E19-4B49-A261-B936D1994610}" destId="{A84898E7-7F0E-4D9B-BF4F-BFE6F2AC53C0}" srcOrd="6" destOrd="0" presId="urn:microsoft.com/office/officeart/2005/8/layout/vList2"/>
    <dgm:cxn modelId="{0BEE39A7-C19A-4ACE-AE89-D655923B60B9}" type="presParOf" srcId="{98A0A67E-8E19-4B49-A261-B936D1994610}" destId="{2109174B-8E8C-40C3-B628-64C47A034491}" srcOrd="7" destOrd="0" presId="urn:microsoft.com/office/officeart/2005/8/layout/vList2"/>
    <dgm:cxn modelId="{7BBAC53A-EB25-4C83-AADE-EB6B3F142D71}" type="presParOf" srcId="{98A0A67E-8E19-4B49-A261-B936D1994610}" destId="{CDFC0B70-1279-4197-9414-E2CC4DF4E1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B59ED-62D7-4EC8-A87D-7661EE7A64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AD22AF-ABE4-4931-8B4B-44ECC5883F2C}">
      <dgm:prSet/>
      <dgm:spPr/>
      <dgm:t>
        <a:bodyPr/>
        <a:lstStyle/>
        <a:p>
          <a:r>
            <a:rPr lang="en-US" dirty="0"/>
            <a:t>All goods priced in money (1,000 goods, 1,000 prices)</a:t>
          </a:r>
        </a:p>
      </dgm:t>
    </dgm:pt>
    <dgm:pt modelId="{93772EFF-6988-4F2C-AA96-9276E47F2BCD}" type="parTrans" cxnId="{7DA62A1C-3521-4307-89F1-FD4E5A88263D}">
      <dgm:prSet/>
      <dgm:spPr/>
      <dgm:t>
        <a:bodyPr/>
        <a:lstStyle/>
        <a:p>
          <a:endParaRPr lang="en-US"/>
        </a:p>
      </dgm:t>
    </dgm:pt>
    <dgm:pt modelId="{366ECBEA-32D9-4C7B-95B3-60EAB791A4DC}" type="sibTrans" cxnId="{7DA62A1C-3521-4307-89F1-FD4E5A88263D}">
      <dgm:prSet/>
      <dgm:spPr/>
      <dgm:t>
        <a:bodyPr/>
        <a:lstStyle/>
        <a:p>
          <a:endParaRPr lang="en-US"/>
        </a:p>
      </dgm:t>
    </dgm:pt>
    <dgm:pt modelId="{80DA3362-E1D5-45F1-8932-EE0B6A2FBDBD}">
      <dgm:prSet/>
      <dgm:spPr/>
      <dgm:t>
        <a:bodyPr/>
        <a:lstStyle/>
        <a:p>
          <a:r>
            <a:rPr lang="en-US" dirty="0"/>
            <a:t>Elaborate structure of production</a:t>
          </a:r>
        </a:p>
      </dgm:t>
    </dgm:pt>
    <dgm:pt modelId="{95EAFC69-83C5-47C8-A091-6D8FBD7AE77F}" type="parTrans" cxnId="{A05D7267-B870-43F4-96BC-9A6AEE8F22D7}">
      <dgm:prSet/>
      <dgm:spPr/>
      <dgm:t>
        <a:bodyPr/>
        <a:lstStyle/>
        <a:p>
          <a:endParaRPr lang="en-US"/>
        </a:p>
      </dgm:t>
    </dgm:pt>
    <dgm:pt modelId="{F117B15B-51C9-4948-A123-2AFB0490A0A0}" type="sibTrans" cxnId="{A05D7267-B870-43F4-96BC-9A6AEE8F22D7}">
      <dgm:prSet/>
      <dgm:spPr/>
      <dgm:t>
        <a:bodyPr/>
        <a:lstStyle/>
        <a:p>
          <a:endParaRPr lang="en-US"/>
        </a:p>
      </dgm:t>
    </dgm:pt>
    <dgm:pt modelId="{EE2161D3-C8D1-4739-8849-8E6325BB2A04}">
      <dgm:prSet/>
      <dgm:spPr/>
      <dgm:t>
        <a:bodyPr/>
        <a:lstStyle/>
        <a:p>
          <a:r>
            <a:rPr lang="en-US" dirty="0"/>
            <a:t>Rational economic calculation</a:t>
          </a:r>
        </a:p>
      </dgm:t>
    </dgm:pt>
    <dgm:pt modelId="{9D95E901-D021-4031-94B3-CFC70CFB6F80}" type="parTrans" cxnId="{9D93D822-3DC7-46FC-B0E4-92245035D241}">
      <dgm:prSet/>
      <dgm:spPr/>
      <dgm:t>
        <a:bodyPr/>
        <a:lstStyle/>
        <a:p>
          <a:endParaRPr lang="en-US"/>
        </a:p>
      </dgm:t>
    </dgm:pt>
    <dgm:pt modelId="{4A0EB227-B26D-4C49-9798-84DC38C0E710}" type="sibTrans" cxnId="{9D93D822-3DC7-46FC-B0E4-92245035D241}">
      <dgm:prSet/>
      <dgm:spPr/>
      <dgm:t>
        <a:bodyPr/>
        <a:lstStyle/>
        <a:p>
          <a:endParaRPr lang="en-US"/>
        </a:p>
      </dgm:t>
    </dgm:pt>
    <dgm:pt modelId="{E433A85A-9277-4919-9449-85C1D4CE4D47}">
      <dgm:prSet/>
      <dgm:spPr/>
      <dgm:t>
        <a:bodyPr/>
        <a:lstStyle/>
        <a:p>
          <a:r>
            <a:rPr lang="en-US" dirty="0"/>
            <a:t>Easy comparison of value</a:t>
          </a:r>
        </a:p>
      </dgm:t>
    </dgm:pt>
    <dgm:pt modelId="{12CB59F7-8D8C-4A03-9BCE-76503198FAAF}" type="parTrans" cxnId="{65619C8A-940D-4506-A1C4-490DD255E3F7}">
      <dgm:prSet/>
      <dgm:spPr/>
      <dgm:t>
        <a:bodyPr/>
        <a:lstStyle/>
        <a:p>
          <a:endParaRPr lang="en-US"/>
        </a:p>
      </dgm:t>
    </dgm:pt>
    <dgm:pt modelId="{C07A27BE-466A-4909-92AE-5912F93E1C0E}" type="sibTrans" cxnId="{65619C8A-940D-4506-A1C4-490DD255E3F7}">
      <dgm:prSet/>
      <dgm:spPr/>
      <dgm:t>
        <a:bodyPr/>
        <a:lstStyle/>
        <a:p>
          <a:endParaRPr lang="en-US"/>
        </a:p>
      </dgm:t>
    </dgm:pt>
    <dgm:pt modelId="{C585A846-7B35-4964-B516-D43228F19DFD}">
      <dgm:prSet/>
      <dgm:spPr/>
      <dgm:t>
        <a:bodyPr/>
        <a:lstStyle/>
        <a:p>
          <a:r>
            <a:rPr lang="en-US" dirty="0"/>
            <a:t>Gaming desktop computer costs 1 ounce of gold</a:t>
          </a:r>
        </a:p>
      </dgm:t>
    </dgm:pt>
    <dgm:pt modelId="{0BE62211-A8AA-4942-9FCC-369DEB5F5665}" type="parTrans" cxnId="{619727D0-84BF-48D3-A9C3-1AEDACF18123}">
      <dgm:prSet/>
      <dgm:spPr/>
      <dgm:t>
        <a:bodyPr/>
        <a:lstStyle/>
        <a:p>
          <a:endParaRPr lang="en-US"/>
        </a:p>
      </dgm:t>
    </dgm:pt>
    <dgm:pt modelId="{BA728754-4164-4AE2-96C1-D5470F238EAD}" type="sibTrans" cxnId="{619727D0-84BF-48D3-A9C3-1AEDACF18123}">
      <dgm:prSet/>
      <dgm:spPr/>
      <dgm:t>
        <a:bodyPr/>
        <a:lstStyle/>
        <a:p>
          <a:endParaRPr lang="en-US"/>
        </a:p>
      </dgm:t>
    </dgm:pt>
    <dgm:pt modelId="{840A57F1-6656-4030-90B5-6D4D35BD09D9}">
      <dgm:prSet/>
      <dgm:spPr/>
      <dgm:t>
        <a:bodyPr/>
        <a:lstStyle/>
        <a:p>
          <a:r>
            <a:rPr lang="en-US" dirty="0"/>
            <a:t>new Ford Escape costs 20 ounces of gold</a:t>
          </a:r>
        </a:p>
      </dgm:t>
    </dgm:pt>
    <dgm:pt modelId="{93A17BE4-B3F3-4B22-B7B8-9D1F2B5ED706}" type="parTrans" cxnId="{1E1054C3-8D6B-4BC1-BD93-ABED582BFF61}">
      <dgm:prSet/>
      <dgm:spPr/>
      <dgm:t>
        <a:bodyPr/>
        <a:lstStyle/>
        <a:p>
          <a:endParaRPr lang="en-US"/>
        </a:p>
      </dgm:t>
    </dgm:pt>
    <dgm:pt modelId="{5C18736A-7ACC-4DE8-9F3C-675E5D38491E}" type="sibTrans" cxnId="{1E1054C3-8D6B-4BC1-BD93-ABED582BFF61}">
      <dgm:prSet/>
      <dgm:spPr/>
      <dgm:t>
        <a:bodyPr/>
        <a:lstStyle/>
        <a:p>
          <a:endParaRPr lang="en-US"/>
        </a:p>
      </dgm:t>
    </dgm:pt>
    <dgm:pt modelId="{E5493708-357F-48CD-8D3F-72A202F9CEAD}">
      <dgm:prSet/>
      <dgm:spPr/>
      <dgm:t>
        <a:bodyPr/>
        <a:lstStyle/>
        <a:p>
          <a:r>
            <a:rPr lang="en-US" dirty="0"/>
            <a:t>The Ford is worth 20 gaming computers</a:t>
          </a:r>
        </a:p>
      </dgm:t>
    </dgm:pt>
    <dgm:pt modelId="{00E0C6E3-7F33-4CF2-90A6-E6B838F00797}" type="parTrans" cxnId="{41B06957-B531-4801-9048-655E435AEAD3}">
      <dgm:prSet/>
      <dgm:spPr/>
      <dgm:t>
        <a:bodyPr/>
        <a:lstStyle/>
        <a:p>
          <a:endParaRPr lang="en-US"/>
        </a:p>
      </dgm:t>
    </dgm:pt>
    <dgm:pt modelId="{97FD33CE-ED8D-448D-908F-A4E98B162640}" type="sibTrans" cxnId="{41B06957-B531-4801-9048-655E435AEAD3}">
      <dgm:prSet/>
      <dgm:spPr/>
      <dgm:t>
        <a:bodyPr/>
        <a:lstStyle/>
        <a:p>
          <a:endParaRPr lang="en-US"/>
        </a:p>
      </dgm:t>
    </dgm:pt>
    <dgm:pt modelId="{EF251D96-D151-4DCD-AEED-654D5A2EDD7D}" type="pres">
      <dgm:prSet presAssocID="{A41B59ED-62D7-4EC8-A87D-7661EE7A64FE}" presName="linear" presStyleCnt="0">
        <dgm:presLayoutVars>
          <dgm:animLvl val="lvl"/>
          <dgm:resizeHandles val="exact"/>
        </dgm:presLayoutVars>
      </dgm:prSet>
      <dgm:spPr/>
    </dgm:pt>
    <dgm:pt modelId="{4DEFE6A4-7D47-4571-B52A-77D2CF24A3DB}" type="pres">
      <dgm:prSet presAssocID="{24AD22AF-ABE4-4931-8B4B-44ECC5883F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4703DA-404E-4FBF-878B-7DE8D28D136F}" type="pres">
      <dgm:prSet presAssocID="{366ECBEA-32D9-4C7B-95B3-60EAB791A4DC}" presName="spacer" presStyleCnt="0"/>
      <dgm:spPr/>
    </dgm:pt>
    <dgm:pt modelId="{DCD801BD-6E9E-471A-B3AA-B4B9794A6776}" type="pres">
      <dgm:prSet presAssocID="{80DA3362-E1D5-45F1-8932-EE0B6A2FBD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42D4C8-9CB9-451B-AB91-6A2A6179C1B4}" type="pres">
      <dgm:prSet presAssocID="{F117B15B-51C9-4948-A123-2AFB0490A0A0}" presName="spacer" presStyleCnt="0"/>
      <dgm:spPr/>
    </dgm:pt>
    <dgm:pt modelId="{3EC9277A-421B-46C8-871F-D16C9EBFF415}" type="pres">
      <dgm:prSet presAssocID="{EE2161D3-C8D1-4739-8849-8E6325BB2A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F6F010-5FB1-4789-9FAD-874B437F47D8}" type="pres">
      <dgm:prSet presAssocID="{4A0EB227-B26D-4C49-9798-84DC38C0E710}" presName="spacer" presStyleCnt="0"/>
      <dgm:spPr/>
    </dgm:pt>
    <dgm:pt modelId="{21C1BD33-63F0-495B-AECF-F98C9B468758}" type="pres">
      <dgm:prSet presAssocID="{E433A85A-9277-4919-9449-85C1D4CE4D4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C6ED691-D15D-4C88-B99D-E92BAF0C7804}" type="pres">
      <dgm:prSet presAssocID="{E433A85A-9277-4919-9449-85C1D4CE4D4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5A6517-FE29-406F-98E2-3C08EA36A0F2}" type="presOf" srcId="{EE2161D3-C8D1-4739-8849-8E6325BB2A04}" destId="{3EC9277A-421B-46C8-871F-D16C9EBFF415}" srcOrd="0" destOrd="0" presId="urn:microsoft.com/office/officeart/2005/8/layout/vList2"/>
    <dgm:cxn modelId="{49C5B519-CC77-4EB8-85FE-57D44C4833F0}" type="presOf" srcId="{24AD22AF-ABE4-4931-8B4B-44ECC5883F2C}" destId="{4DEFE6A4-7D47-4571-B52A-77D2CF24A3DB}" srcOrd="0" destOrd="0" presId="urn:microsoft.com/office/officeart/2005/8/layout/vList2"/>
    <dgm:cxn modelId="{7DA62A1C-3521-4307-89F1-FD4E5A88263D}" srcId="{A41B59ED-62D7-4EC8-A87D-7661EE7A64FE}" destId="{24AD22AF-ABE4-4931-8B4B-44ECC5883F2C}" srcOrd="0" destOrd="0" parTransId="{93772EFF-6988-4F2C-AA96-9276E47F2BCD}" sibTransId="{366ECBEA-32D9-4C7B-95B3-60EAB791A4DC}"/>
    <dgm:cxn modelId="{9D93D822-3DC7-46FC-B0E4-92245035D241}" srcId="{A41B59ED-62D7-4EC8-A87D-7661EE7A64FE}" destId="{EE2161D3-C8D1-4739-8849-8E6325BB2A04}" srcOrd="2" destOrd="0" parTransId="{9D95E901-D021-4031-94B3-CFC70CFB6F80}" sibTransId="{4A0EB227-B26D-4C49-9798-84DC38C0E710}"/>
    <dgm:cxn modelId="{CB3C1F5E-DAF4-4B2D-9A59-FC54B1917414}" type="presOf" srcId="{E433A85A-9277-4919-9449-85C1D4CE4D47}" destId="{21C1BD33-63F0-495B-AECF-F98C9B468758}" srcOrd="0" destOrd="0" presId="urn:microsoft.com/office/officeart/2005/8/layout/vList2"/>
    <dgm:cxn modelId="{A05D7267-B870-43F4-96BC-9A6AEE8F22D7}" srcId="{A41B59ED-62D7-4EC8-A87D-7661EE7A64FE}" destId="{80DA3362-E1D5-45F1-8932-EE0B6A2FBDBD}" srcOrd="1" destOrd="0" parTransId="{95EAFC69-83C5-47C8-A091-6D8FBD7AE77F}" sibTransId="{F117B15B-51C9-4948-A123-2AFB0490A0A0}"/>
    <dgm:cxn modelId="{EEF2E476-EAF1-4DF2-AC26-F8FEDF11AA71}" type="presOf" srcId="{80DA3362-E1D5-45F1-8932-EE0B6A2FBDBD}" destId="{DCD801BD-6E9E-471A-B3AA-B4B9794A6776}" srcOrd="0" destOrd="0" presId="urn:microsoft.com/office/officeart/2005/8/layout/vList2"/>
    <dgm:cxn modelId="{41B06957-B531-4801-9048-655E435AEAD3}" srcId="{E433A85A-9277-4919-9449-85C1D4CE4D47}" destId="{E5493708-357F-48CD-8D3F-72A202F9CEAD}" srcOrd="2" destOrd="0" parTransId="{00E0C6E3-7F33-4CF2-90A6-E6B838F00797}" sibTransId="{97FD33CE-ED8D-448D-908F-A4E98B162640}"/>
    <dgm:cxn modelId="{65619C8A-940D-4506-A1C4-490DD255E3F7}" srcId="{A41B59ED-62D7-4EC8-A87D-7661EE7A64FE}" destId="{E433A85A-9277-4919-9449-85C1D4CE4D47}" srcOrd="3" destOrd="0" parTransId="{12CB59F7-8D8C-4A03-9BCE-76503198FAAF}" sibTransId="{C07A27BE-466A-4909-92AE-5912F93E1C0E}"/>
    <dgm:cxn modelId="{FF8060AC-D754-4C66-BAA4-96A0097D4676}" type="presOf" srcId="{A41B59ED-62D7-4EC8-A87D-7661EE7A64FE}" destId="{EF251D96-D151-4DCD-AEED-654D5A2EDD7D}" srcOrd="0" destOrd="0" presId="urn:microsoft.com/office/officeart/2005/8/layout/vList2"/>
    <dgm:cxn modelId="{1E1054C3-8D6B-4BC1-BD93-ABED582BFF61}" srcId="{E433A85A-9277-4919-9449-85C1D4CE4D47}" destId="{840A57F1-6656-4030-90B5-6D4D35BD09D9}" srcOrd="1" destOrd="0" parTransId="{93A17BE4-B3F3-4B22-B7B8-9D1F2B5ED706}" sibTransId="{5C18736A-7ACC-4DE8-9F3C-675E5D38491E}"/>
    <dgm:cxn modelId="{619727D0-84BF-48D3-A9C3-1AEDACF18123}" srcId="{E433A85A-9277-4919-9449-85C1D4CE4D47}" destId="{C585A846-7B35-4964-B516-D43228F19DFD}" srcOrd="0" destOrd="0" parTransId="{0BE62211-A8AA-4942-9FCC-369DEB5F5665}" sibTransId="{BA728754-4164-4AE2-96C1-D5470F238EAD}"/>
    <dgm:cxn modelId="{B66F3ADF-CB62-4742-8D95-A91206B9F603}" type="presOf" srcId="{E5493708-357F-48CD-8D3F-72A202F9CEAD}" destId="{6C6ED691-D15D-4C88-B99D-E92BAF0C7804}" srcOrd="0" destOrd="2" presId="urn:microsoft.com/office/officeart/2005/8/layout/vList2"/>
    <dgm:cxn modelId="{39A278E4-FB23-4626-AF63-FCCA03F23434}" type="presOf" srcId="{840A57F1-6656-4030-90B5-6D4D35BD09D9}" destId="{6C6ED691-D15D-4C88-B99D-E92BAF0C7804}" srcOrd="0" destOrd="1" presId="urn:microsoft.com/office/officeart/2005/8/layout/vList2"/>
    <dgm:cxn modelId="{30E638F1-2BA9-40DD-8622-5DC0D8369475}" type="presOf" srcId="{C585A846-7B35-4964-B516-D43228F19DFD}" destId="{6C6ED691-D15D-4C88-B99D-E92BAF0C7804}" srcOrd="0" destOrd="0" presId="urn:microsoft.com/office/officeart/2005/8/layout/vList2"/>
    <dgm:cxn modelId="{60FC1F50-1338-4B08-BB48-E4B74ACFA576}" type="presParOf" srcId="{EF251D96-D151-4DCD-AEED-654D5A2EDD7D}" destId="{4DEFE6A4-7D47-4571-B52A-77D2CF24A3DB}" srcOrd="0" destOrd="0" presId="urn:microsoft.com/office/officeart/2005/8/layout/vList2"/>
    <dgm:cxn modelId="{8FCBE034-A26C-4BB5-A74C-F734D6D8DFBD}" type="presParOf" srcId="{EF251D96-D151-4DCD-AEED-654D5A2EDD7D}" destId="{F94703DA-404E-4FBF-878B-7DE8D28D136F}" srcOrd="1" destOrd="0" presId="urn:microsoft.com/office/officeart/2005/8/layout/vList2"/>
    <dgm:cxn modelId="{E60D4048-47A5-4016-8894-EFD9EBE642AE}" type="presParOf" srcId="{EF251D96-D151-4DCD-AEED-654D5A2EDD7D}" destId="{DCD801BD-6E9E-471A-B3AA-B4B9794A6776}" srcOrd="2" destOrd="0" presId="urn:microsoft.com/office/officeart/2005/8/layout/vList2"/>
    <dgm:cxn modelId="{4E0B08DE-8E83-4386-ACD0-B9F09A5767A8}" type="presParOf" srcId="{EF251D96-D151-4DCD-AEED-654D5A2EDD7D}" destId="{E142D4C8-9CB9-451B-AB91-6A2A6179C1B4}" srcOrd="3" destOrd="0" presId="urn:microsoft.com/office/officeart/2005/8/layout/vList2"/>
    <dgm:cxn modelId="{0E8C04DF-A8E3-41BA-AF52-E3009B742E46}" type="presParOf" srcId="{EF251D96-D151-4DCD-AEED-654D5A2EDD7D}" destId="{3EC9277A-421B-46C8-871F-D16C9EBFF415}" srcOrd="4" destOrd="0" presId="urn:microsoft.com/office/officeart/2005/8/layout/vList2"/>
    <dgm:cxn modelId="{E83042FE-8A2B-43B2-9763-C793B99CA4DB}" type="presParOf" srcId="{EF251D96-D151-4DCD-AEED-654D5A2EDD7D}" destId="{ABF6F010-5FB1-4789-9FAD-874B437F47D8}" srcOrd="5" destOrd="0" presId="urn:microsoft.com/office/officeart/2005/8/layout/vList2"/>
    <dgm:cxn modelId="{5A31780B-F44F-4039-9E2D-4AD6E2EDBD05}" type="presParOf" srcId="{EF251D96-D151-4DCD-AEED-654D5A2EDD7D}" destId="{21C1BD33-63F0-495B-AECF-F98C9B468758}" srcOrd="6" destOrd="0" presId="urn:microsoft.com/office/officeart/2005/8/layout/vList2"/>
    <dgm:cxn modelId="{96A30485-A074-4C10-BF28-B23322F3111C}" type="presParOf" srcId="{EF251D96-D151-4DCD-AEED-654D5A2EDD7D}" destId="{6C6ED691-D15D-4C88-B99D-E92BAF0C780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D5BFB-743E-4AFB-A0FF-56CD116324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9F837C-05DC-4317-AA89-05C04EA62AF3}">
      <dgm:prSet/>
      <dgm:spPr/>
      <dgm:t>
        <a:bodyPr/>
        <a:lstStyle/>
        <a:p>
          <a:r>
            <a:rPr lang="en-US"/>
            <a:t>Sold by units of weight</a:t>
          </a:r>
        </a:p>
      </dgm:t>
    </dgm:pt>
    <dgm:pt modelId="{726C41DA-D886-40D1-85CB-0C1BBF81FAD9}" type="parTrans" cxnId="{5F2899E9-4748-4BA6-8C68-0BD94906C6CA}">
      <dgm:prSet/>
      <dgm:spPr/>
      <dgm:t>
        <a:bodyPr/>
        <a:lstStyle/>
        <a:p>
          <a:endParaRPr lang="en-US"/>
        </a:p>
      </dgm:t>
    </dgm:pt>
    <dgm:pt modelId="{2A30282E-CC35-4E28-8B13-F596BF13F60B}" type="sibTrans" cxnId="{5F2899E9-4748-4BA6-8C68-0BD94906C6CA}">
      <dgm:prSet/>
      <dgm:spPr/>
      <dgm:t>
        <a:bodyPr/>
        <a:lstStyle/>
        <a:p>
          <a:endParaRPr lang="en-US"/>
        </a:p>
      </dgm:t>
    </dgm:pt>
    <dgm:pt modelId="{F11C7772-5750-41ED-90CE-E8E7C44FC943}">
      <dgm:prSet/>
      <dgm:spPr/>
      <dgm:t>
        <a:bodyPr/>
        <a:lstStyle/>
        <a:p>
          <a:r>
            <a:rPr lang="en-US"/>
            <a:t>Units of weight are convertible into each other</a:t>
          </a:r>
        </a:p>
      </dgm:t>
    </dgm:pt>
    <dgm:pt modelId="{4CC0C40D-71A5-4D83-9F01-47D16D3BFE94}" type="parTrans" cxnId="{298BB01E-0DD7-46BF-829A-2194E3F51336}">
      <dgm:prSet/>
      <dgm:spPr/>
      <dgm:t>
        <a:bodyPr/>
        <a:lstStyle/>
        <a:p>
          <a:endParaRPr lang="en-US"/>
        </a:p>
      </dgm:t>
    </dgm:pt>
    <dgm:pt modelId="{566E6303-6A25-46A5-892D-58C95B62584E}" type="sibTrans" cxnId="{298BB01E-0DD7-46BF-829A-2194E3F51336}">
      <dgm:prSet/>
      <dgm:spPr/>
      <dgm:t>
        <a:bodyPr/>
        <a:lstStyle/>
        <a:p>
          <a:endParaRPr lang="en-US"/>
        </a:p>
      </dgm:t>
    </dgm:pt>
    <dgm:pt modelId="{4EB79811-513E-49FA-AD90-AD2B68A7DBA8}">
      <dgm:prSet/>
      <dgm:spPr/>
      <dgm:t>
        <a:bodyPr/>
        <a:lstStyle/>
        <a:p>
          <a:r>
            <a:rPr lang="en-US"/>
            <a:t>1 pound = 16 ounces</a:t>
          </a:r>
        </a:p>
      </dgm:t>
    </dgm:pt>
    <dgm:pt modelId="{A3AB032D-7B5B-4006-AF2B-45131C5FA785}" type="parTrans" cxnId="{399CD5BB-BCFB-4D15-BAFE-A11607642E25}">
      <dgm:prSet/>
      <dgm:spPr/>
      <dgm:t>
        <a:bodyPr/>
        <a:lstStyle/>
        <a:p>
          <a:endParaRPr lang="en-US"/>
        </a:p>
      </dgm:t>
    </dgm:pt>
    <dgm:pt modelId="{6C1BE813-7218-4181-9182-0A4E81458A67}" type="sibTrans" cxnId="{399CD5BB-BCFB-4D15-BAFE-A11607642E25}">
      <dgm:prSet/>
      <dgm:spPr/>
      <dgm:t>
        <a:bodyPr/>
        <a:lstStyle/>
        <a:p>
          <a:endParaRPr lang="en-US"/>
        </a:p>
      </dgm:t>
    </dgm:pt>
    <dgm:pt modelId="{0D745756-EA40-429C-BB02-3450BA78E516}">
      <dgm:prSet/>
      <dgm:spPr/>
      <dgm:t>
        <a:bodyPr/>
        <a:lstStyle/>
        <a:p>
          <a:r>
            <a:rPr lang="en-US"/>
            <a:t>1 ounce = 28.35 grams</a:t>
          </a:r>
        </a:p>
      </dgm:t>
    </dgm:pt>
    <dgm:pt modelId="{B03846C0-D598-4358-A894-D33FDCC2E71B}" type="parTrans" cxnId="{BFB5F656-3F31-40B1-89A0-80650E3D6257}">
      <dgm:prSet/>
      <dgm:spPr/>
      <dgm:t>
        <a:bodyPr/>
        <a:lstStyle/>
        <a:p>
          <a:endParaRPr lang="en-US"/>
        </a:p>
      </dgm:t>
    </dgm:pt>
    <dgm:pt modelId="{83C6B127-6360-4B83-B1EB-7443508FF05E}" type="sibTrans" cxnId="{BFB5F656-3F31-40B1-89A0-80650E3D6257}">
      <dgm:prSet/>
      <dgm:spPr/>
      <dgm:t>
        <a:bodyPr/>
        <a:lstStyle/>
        <a:p>
          <a:endParaRPr lang="en-US"/>
        </a:p>
      </dgm:t>
    </dgm:pt>
    <dgm:pt modelId="{DC754DB4-93E6-4BC4-9ED5-CE3611E50D96}">
      <dgm:prSet/>
      <dgm:spPr/>
      <dgm:t>
        <a:bodyPr/>
        <a:lstStyle/>
        <a:p>
          <a:r>
            <a:rPr lang="en-US"/>
            <a:t>Names of currency were names for weights of a commodity:</a:t>
          </a:r>
        </a:p>
      </dgm:t>
    </dgm:pt>
    <dgm:pt modelId="{80E6A4E0-7547-46E2-83B3-1AEFE0F7BAA9}" type="parTrans" cxnId="{175718A7-F3BD-4539-B691-CEAFF91D34DC}">
      <dgm:prSet/>
      <dgm:spPr/>
      <dgm:t>
        <a:bodyPr/>
        <a:lstStyle/>
        <a:p>
          <a:endParaRPr lang="en-US"/>
        </a:p>
      </dgm:t>
    </dgm:pt>
    <dgm:pt modelId="{1520D87C-017B-4E90-A487-76D403824521}" type="sibTrans" cxnId="{175718A7-F3BD-4539-B691-CEAFF91D34DC}">
      <dgm:prSet/>
      <dgm:spPr/>
      <dgm:t>
        <a:bodyPr/>
        <a:lstStyle/>
        <a:p>
          <a:endParaRPr lang="en-US"/>
        </a:p>
      </dgm:t>
    </dgm:pt>
    <dgm:pt modelId="{AB0305A7-692A-4D4A-AEC1-586F514F6645}">
      <dgm:prSet/>
      <dgm:spPr/>
      <dgm:t>
        <a:bodyPr/>
        <a:lstStyle/>
        <a:p>
          <a:r>
            <a:rPr lang="en-US"/>
            <a:t>American money was dollars</a:t>
          </a:r>
        </a:p>
      </dgm:t>
    </dgm:pt>
    <dgm:pt modelId="{09F1DB66-6F6A-44B0-997D-82153BE950D7}" type="parTrans" cxnId="{A0C1B901-EF26-4F80-A869-D074D21AF83A}">
      <dgm:prSet/>
      <dgm:spPr/>
      <dgm:t>
        <a:bodyPr/>
        <a:lstStyle/>
        <a:p>
          <a:endParaRPr lang="en-US"/>
        </a:p>
      </dgm:t>
    </dgm:pt>
    <dgm:pt modelId="{FAC1AC1D-B62C-4C4C-A0C1-2B85954B0ED3}" type="sibTrans" cxnId="{A0C1B901-EF26-4F80-A869-D074D21AF83A}">
      <dgm:prSet/>
      <dgm:spPr/>
      <dgm:t>
        <a:bodyPr/>
        <a:lstStyle/>
        <a:p>
          <a:endParaRPr lang="en-US"/>
        </a:p>
      </dgm:t>
    </dgm:pt>
    <dgm:pt modelId="{645BAB23-1682-4C51-A286-226C6A9E8276}">
      <dgm:prSet/>
      <dgm:spPr/>
      <dgm:t>
        <a:bodyPr/>
        <a:lstStyle/>
        <a:p>
          <a:r>
            <a:rPr lang="en-US"/>
            <a:t>French money was francs</a:t>
          </a:r>
        </a:p>
      </dgm:t>
    </dgm:pt>
    <dgm:pt modelId="{E64B1128-AB01-4A43-BC71-FB3AA1837AB4}" type="parTrans" cxnId="{61FF9553-348B-4558-B009-0CCFB7A71075}">
      <dgm:prSet/>
      <dgm:spPr/>
      <dgm:t>
        <a:bodyPr/>
        <a:lstStyle/>
        <a:p>
          <a:endParaRPr lang="en-US"/>
        </a:p>
      </dgm:t>
    </dgm:pt>
    <dgm:pt modelId="{29A29D4F-22E1-4F2A-AE03-2B5720D4D93E}" type="sibTrans" cxnId="{61FF9553-348B-4558-B009-0CCFB7A71075}">
      <dgm:prSet/>
      <dgm:spPr/>
      <dgm:t>
        <a:bodyPr/>
        <a:lstStyle/>
        <a:p>
          <a:endParaRPr lang="en-US"/>
        </a:p>
      </dgm:t>
    </dgm:pt>
    <dgm:pt modelId="{2D1838F5-1229-48CD-B1EE-FF3A99EF93EE}">
      <dgm:prSet/>
      <dgm:spPr/>
      <dgm:t>
        <a:bodyPr/>
        <a:lstStyle/>
        <a:p>
          <a:r>
            <a:rPr lang="en-US" dirty="0"/>
            <a:t>German money was marcs</a:t>
          </a:r>
        </a:p>
      </dgm:t>
    </dgm:pt>
    <dgm:pt modelId="{41AE7633-3A5D-43AF-8E88-D73A5C7D5977}" type="parTrans" cxnId="{AD330C27-322A-45CB-A371-1167EFBE80F5}">
      <dgm:prSet/>
      <dgm:spPr/>
      <dgm:t>
        <a:bodyPr/>
        <a:lstStyle/>
        <a:p>
          <a:endParaRPr lang="en-US"/>
        </a:p>
      </dgm:t>
    </dgm:pt>
    <dgm:pt modelId="{31710DD2-4CEF-4B4C-AFED-6FAE2A835F9D}" type="sibTrans" cxnId="{AD330C27-322A-45CB-A371-1167EFBE80F5}">
      <dgm:prSet/>
      <dgm:spPr/>
      <dgm:t>
        <a:bodyPr/>
        <a:lstStyle/>
        <a:p>
          <a:endParaRPr lang="en-US"/>
        </a:p>
      </dgm:t>
    </dgm:pt>
    <dgm:pt modelId="{4AF40A72-4964-472C-B8DF-D8CB4998AFC2}">
      <dgm:prSet/>
      <dgm:spPr/>
      <dgm:t>
        <a:bodyPr/>
        <a:lstStyle/>
        <a:p>
          <a:r>
            <a:rPr lang="en-US" dirty="0"/>
            <a:t>“Price of gold was fixed at $20.”</a:t>
          </a:r>
        </a:p>
      </dgm:t>
    </dgm:pt>
    <dgm:pt modelId="{F2E3348D-1F0C-47BF-AF02-E0CB234B156E}" type="parTrans" cxnId="{48D969D4-9DF2-4D24-80D3-39C0883E71F5}">
      <dgm:prSet/>
      <dgm:spPr/>
    </dgm:pt>
    <dgm:pt modelId="{00116ED0-1EB0-4BEF-ADAD-084FB2689B44}" type="sibTrans" cxnId="{48D969D4-9DF2-4D24-80D3-39C0883E71F5}">
      <dgm:prSet/>
      <dgm:spPr/>
    </dgm:pt>
    <dgm:pt modelId="{7FFDB569-0BEA-4371-BD94-37910263CFEE}" type="pres">
      <dgm:prSet presAssocID="{03CD5BFB-743E-4AFB-A0FF-56CD11632427}" presName="linear" presStyleCnt="0">
        <dgm:presLayoutVars>
          <dgm:animLvl val="lvl"/>
          <dgm:resizeHandles val="exact"/>
        </dgm:presLayoutVars>
      </dgm:prSet>
      <dgm:spPr/>
    </dgm:pt>
    <dgm:pt modelId="{7F5ADB42-7E6E-42C4-8464-7511773F6EDC}" type="pres">
      <dgm:prSet presAssocID="{7B9F837C-05DC-4317-AA89-05C04EA62A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D10C39-3C8A-4C94-8EB9-A11DDF542E8B}" type="pres">
      <dgm:prSet presAssocID="{2A30282E-CC35-4E28-8B13-F596BF13F60B}" presName="spacer" presStyleCnt="0"/>
      <dgm:spPr/>
    </dgm:pt>
    <dgm:pt modelId="{FA3DF1BE-FAF4-42E7-8F40-3F2904990843}" type="pres">
      <dgm:prSet presAssocID="{F11C7772-5750-41ED-90CE-E8E7C44FC9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71CE76-BE62-4C8B-82C9-75BB1EE79E71}" type="pres">
      <dgm:prSet presAssocID="{F11C7772-5750-41ED-90CE-E8E7C44FC943}" presName="childText" presStyleLbl="revTx" presStyleIdx="0" presStyleCnt="2">
        <dgm:presLayoutVars>
          <dgm:bulletEnabled val="1"/>
        </dgm:presLayoutVars>
      </dgm:prSet>
      <dgm:spPr/>
    </dgm:pt>
    <dgm:pt modelId="{68C20451-735D-45E2-B076-AD0B06756BF4}" type="pres">
      <dgm:prSet presAssocID="{DC754DB4-93E6-4BC4-9ED5-CE3611E50D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F15403-E712-44A7-96BC-A35423970FB1}" type="pres">
      <dgm:prSet presAssocID="{DC754DB4-93E6-4BC4-9ED5-CE3611E50D96}" presName="childText" presStyleLbl="revTx" presStyleIdx="1" presStyleCnt="2">
        <dgm:presLayoutVars>
          <dgm:bulletEnabled val="1"/>
        </dgm:presLayoutVars>
      </dgm:prSet>
      <dgm:spPr/>
    </dgm:pt>
    <dgm:pt modelId="{D986CBCD-410C-447E-BC15-96514643C65A}" type="pres">
      <dgm:prSet presAssocID="{4AF40A72-4964-472C-B8DF-D8CB4998AFC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C1B901-EF26-4F80-A869-D074D21AF83A}" srcId="{DC754DB4-93E6-4BC4-9ED5-CE3611E50D96}" destId="{AB0305A7-692A-4D4A-AEC1-586F514F6645}" srcOrd="0" destOrd="0" parTransId="{09F1DB66-6F6A-44B0-997D-82153BE950D7}" sibTransId="{FAC1AC1D-B62C-4C4C-A0C1-2B85954B0ED3}"/>
    <dgm:cxn modelId="{298BB01E-0DD7-46BF-829A-2194E3F51336}" srcId="{03CD5BFB-743E-4AFB-A0FF-56CD11632427}" destId="{F11C7772-5750-41ED-90CE-E8E7C44FC943}" srcOrd="1" destOrd="0" parTransId="{4CC0C40D-71A5-4D83-9F01-47D16D3BFE94}" sibTransId="{566E6303-6A25-46A5-892D-58C95B62584E}"/>
    <dgm:cxn modelId="{AD330C27-322A-45CB-A371-1167EFBE80F5}" srcId="{DC754DB4-93E6-4BC4-9ED5-CE3611E50D96}" destId="{2D1838F5-1229-48CD-B1EE-FF3A99EF93EE}" srcOrd="2" destOrd="0" parTransId="{41AE7633-3A5D-43AF-8E88-D73A5C7D5977}" sibTransId="{31710DD2-4CEF-4B4C-AFED-6FAE2A835F9D}"/>
    <dgm:cxn modelId="{C73CE335-1064-4417-B730-41E5EF69903A}" type="presOf" srcId="{0D745756-EA40-429C-BB02-3450BA78E516}" destId="{2371CE76-BE62-4C8B-82C9-75BB1EE79E71}" srcOrd="0" destOrd="1" presId="urn:microsoft.com/office/officeart/2005/8/layout/vList2"/>
    <dgm:cxn modelId="{28648369-FA6B-4248-9DC8-76AD5A8BFDD4}" type="presOf" srcId="{03CD5BFB-743E-4AFB-A0FF-56CD11632427}" destId="{7FFDB569-0BEA-4371-BD94-37910263CFEE}" srcOrd="0" destOrd="0" presId="urn:microsoft.com/office/officeart/2005/8/layout/vList2"/>
    <dgm:cxn modelId="{093E1C4E-45EF-4EB3-A8FC-B5F0BE4FD174}" type="presOf" srcId="{645BAB23-1682-4C51-A286-226C6A9E8276}" destId="{75F15403-E712-44A7-96BC-A35423970FB1}" srcOrd="0" destOrd="1" presId="urn:microsoft.com/office/officeart/2005/8/layout/vList2"/>
    <dgm:cxn modelId="{61FF9553-348B-4558-B009-0CCFB7A71075}" srcId="{DC754DB4-93E6-4BC4-9ED5-CE3611E50D96}" destId="{645BAB23-1682-4C51-A286-226C6A9E8276}" srcOrd="1" destOrd="0" parTransId="{E64B1128-AB01-4A43-BC71-FB3AA1837AB4}" sibTransId="{29A29D4F-22E1-4F2A-AE03-2B5720D4D93E}"/>
    <dgm:cxn modelId="{BFB5F656-3F31-40B1-89A0-80650E3D6257}" srcId="{F11C7772-5750-41ED-90CE-E8E7C44FC943}" destId="{0D745756-EA40-429C-BB02-3450BA78E516}" srcOrd="1" destOrd="0" parTransId="{B03846C0-D598-4358-A894-D33FDCC2E71B}" sibTransId="{83C6B127-6360-4B83-B1EB-7443508FF05E}"/>
    <dgm:cxn modelId="{01561977-1A41-4D06-B1BD-CA8528DEA7E1}" type="presOf" srcId="{DC754DB4-93E6-4BC4-9ED5-CE3611E50D96}" destId="{68C20451-735D-45E2-B076-AD0B06756BF4}" srcOrd="0" destOrd="0" presId="urn:microsoft.com/office/officeart/2005/8/layout/vList2"/>
    <dgm:cxn modelId="{CA5DDD94-65FF-4455-9A7E-C15D2641852D}" type="presOf" srcId="{AB0305A7-692A-4D4A-AEC1-586F514F6645}" destId="{75F15403-E712-44A7-96BC-A35423970FB1}" srcOrd="0" destOrd="0" presId="urn:microsoft.com/office/officeart/2005/8/layout/vList2"/>
    <dgm:cxn modelId="{175718A7-F3BD-4539-B691-CEAFF91D34DC}" srcId="{03CD5BFB-743E-4AFB-A0FF-56CD11632427}" destId="{DC754DB4-93E6-4BC4-9ED5-CE3611E50D96}" srcOrd="2" destOrd="0" parTransId="{80E6A4E0-7547-46E2-83B3-1AEFE0F7BAA9}" sibTransId="{1520D87C-017B-4E90-A487-76D403824521}"/>
    <dgm:cxn modelId="{399CD5BB-BCFB-4D15-BAFE-A11607642E25}" srcId="{F11C7772-5750-41ED-90CE-E8E7C44FC943}" destId="{4EB79811-513E-49FA-AD90-AD2B68A7DBA8}" srcOrd="0" destOrd="0" parTransId="{A3AB032D-7B5B-4006-AF2B-45131C5FA785}" sibTransId="{6C1BE813-7218-4181-9182-0A4E81458A67}"/>
    <dgm:cxn modelId="{E6E66CBD-1397-46D1-BDF6-2228969CF885}" type="presOf" srcId="{4AF40A72-4964-472C-B8DF-D8CB4998AFC2}" destId="{D986CBCD-410C-447E-BC15-96514643C65A}" srcOrd="0" destOrd="0" presId="urn:microsoft.com/office/officeart/2005/8/layout/vList2"/>
    <dgm:cxn modelId="{66C2BCC1-62F9-4FAF-BEF9-7644CCD98E8C}" type="presOf" srcId="{F11C7772-5750-41ED-90CE-E8E7C44FC943}" destId="{FA3DF1BE-FAF4-42E7-8F40-3F2904990843}" srcOrd="0" destOrd="0" presId="urn:microsoft.com/office/officeart/2005/8/layout/vList2"/>
    <dgm:cxn modelId="{A8166AC7-F41D-4387-BEEB-4C6209B3CFE4}" type="presOf" srcId="{4EB79811-513E-49FA-AD90-AD2B68A7DBA8}" destId="{2371CE76-BE62-4C8B-82C9-75BB1EE79E71}" srcOrd="0" destOrd="0" presId="urn:microsoft.com/office/officeart/2005/8/layout/vList2"/>
    <dgm:cxn modelId="{48D969D4-9DF2-4D24-80D3-39C0883E71F5}" srcId="{03CD5BFB-743E-4AFB-A0FF-56CD11632427}" destId="{4AF40A72-4964-472C-B8DF-D8CB4998AFC2}" srcOrd="3" destOrd="0" parTransId="{F2E3348D-1F0C-47BF-AF02-E0CB234B156E}" sibTransId="{00116ED0-1EB0-4BEF-ADAD-084FB2689B44}"/>
    <dgm:cxn modelId="{585B51DF-73F7-42D8-A414-E0079119E0F4}" type="presOf" srcId="{2D1838F5-1229-48CD-B1EE-FF3A99EF93EE}" destId="{75F15403-E712-44A7-96BC-A35423970FB1}" srcOrd="0" destOrd="2" presId="urn:microsoft.com/office/officeart/2005/8/layout/vList2"/>
    <dgm:cxn modelId="{5F2899E9-4748-4BA6-8C68-0BD94906C6CA}" srcId="{03CD5BFB-743E-4AFB-A0FF-56CD11632427}" destId="{7B9F837C-05DC-4317-AA89-05C04EA62AF3}" srcOrd="0" destOrd="0" parTransId="{726C41DA-D886-40D1-85CB-0C1BBF81FAD9}" sibTransId="{2A30282E-CC35-4E28-8B13-F596BF13F60B}"/>
    <dgm:cxn modelId="{7055C1EB-1B41-471D-A480-92A4F0170306}" type="presOf" srcId="{7B9F837C-05DC-4317-AA89-05C04EA62AF3}" destId="{7F5ADB42-7E6E-42C4-8464-7511773F6EDC}" srcOrd="0" destOrd="0" presId="urn:microsoft.com/office/officeart/2005/8/layout/vList2"/>
    <dgm:cxn modelId="{E64A94A9-326A-4644-AB9E-D8C8B8A52C24}" type="presParOf" srcId="{7FFDB569-0BEA-4371-BD94-37910263CFEE}" destId="{7F5ADB42-7E6E-42C4-8464-7511773F6EDC}" srcOrd="0" destOrd="0" presId="urn:microsoft.com/office/officeart/2005/8/layout/vList2"/>
    <dgm:cxn modelId="{6A2A90B4-7C38-41CB-8072-37EB6BC06B21}" type="presParOf" srcId="{7FFDB569-0BEA-4371-BD94-37910263CFEE}" destId="{FAD10C39-3C8A-4C94-8EB9-A11DDF542E8B}" srcOrd="1" destOrd="0" presId="urn:microsoft.com/office/officeart/2005/8/layout/vList2"/>
    <dgm:cxn modelId="{49CE5CD7-B3CA-4D11-B7DA-6DF579983E38}" type="presParOf" srcId="{7FFDB569-0BEA-4371-BD94-37910263CFEE}" destId="{FA3DF1BE-FAF4-42E7-8F40-3F2904990843}" srcOrd="2" destOrd="0" presId="urn:microsoft.com/office/officeart/2005/8/layout/vList2"/>
    <dgm:cxn modelId="{D984CADF-8BB7-484E-BC7B-DE6053521CEE}" type="presParOf" srcId="{7FFDB569-0BEA-4371-BD94-37910263CFEE}" destId="{2371CE76-BE62-4C8B-82C9-75BB1EE79E71}" srcOrd="3" destOrd="0" presId="urn:microsoft.com/office/officeart/2005/8/layout/vList2"/>
    <dgm:cxn modelId="{32FF2743-0D10-4AEE-A5FA-24C84A0B8EC7}" type="presParOf" srcId="{7FFDB569-0BEA-4371-BD94-37910263CFEE}" destId="{68C20451-735D-45E2-B076-AD0B06756BF4}" srcOrd="4" destOrd="0" presId="urn:microsoft.com/office/officeart/2005/8/layout/vList2"/>
    <dgm:cxn modelId="{5E1604A9-A611-4C4D-B646-95686B05B018}" type="presParOf" srcId="{7FFDB569-0BEA-4371-BD94-37910263CFEE}" destId="{75F15403-E712-44A7-96BC-A35423970FB1}" srcOrd="5" destOrd="0" presId="urn:microsoft.com/office/officeart/2005/8/layout/vList2"/>
    <dgm:cxn modelId="{28739A97-95F2-4755-9583-D59B29B68A46}" type="presParOf" srcId="{7FFDB569-0BEA-4371-BD94-37910263CFEE}" destId="{D986CBCD-410C-447E-BC15-96514643C6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67170-56A5-4B44-B153-F816C7A776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41C3DC-12DA-4408-A143-14A754943229}">
      <dgm:prSet/>
      <dgm:spPr/>
      <dgm:t>
        <a:bodyPr/>
        <a:lstStyle/>
        <a:p>
          <a:r>
            <a:rPr lang="en-US"/>
            <a:t>The dollar was defined as 1/20 of a gold ounce.</a:t>
          </a:r>
        </a:p>
      </dgm:t>
    </dgm:pt>
    <dgm:pt modelId="{65AB7F1F-1ADC-43A1-88D6-FCC63D97CD8E}" type="parTrans" cxnId="{3ECC138E-A832-40F7-AFC3-B6F59A968E6F}">
      <dgm:prSet/>
      <dgm:spPr/>
      <dgm:t>
        <a:bodyPr/>
        <a:lstStyle/>
        <a:p>
          <a:endParaRPr lang="en-US"/>
        </a:p>
      </dgm:t>
    </dgm:pt>
    <dgm:pt modelId="{008AF997-222A-4C1C-A7E9-0D07DC883B31}" type="sibTrans" cxnId="{3ECC138E-A832-40F7-AFC3-B6F59A968E6F}">
      <dgm:prSet/>
      <dgm:spPr/>
      <dgm:t>
        <a:bodyPr/>
        <a:lstStyle/>
        <a:p>
          <a:endParaRPr lang="en-US"/>
        </a:p>
      </dgm:t>
    </dgm:pt>
    <dgm:pt modelId="{45B88F62-01B9-4623-A3DD-01F5D87C5F6A}">
      <dgm:prSet/>
      <dgm:spPr/>
      <dgm:t>
        <a:bodyPr/>
        <a:lstStyle/>
        <a:p>
          <a:r>
            <a:rPr lang="en-US"/>
            <a:t>The pound sterling was the name given for ¼ of a gold ounce.</a:t>
          </a:r>
        </a:p>
      </dgm:t>
    </dgm:pt>
    <dgm:pt modelId="{B5A6EAE5-C9E7-4DF9-8667-BC220F9AD278}" type="parTrans" cxnId="{2CDEBE74-60D9-4DFA-BEA5-B3297F734FA1}">
      <dgm:prSet/>
      <dgm:spPr/>
      <dgm:t>
        <a:bodyPr/>
        <a:lstStyle/>
        <a:p>
          <a:endParaRPr lang="en-US"/>
        </a:p>
      </dgm:t>
    </dgm:pt>
    <dgm:pt modelId="{09B0761B-2166-481C-8A8B-25F07AF20453}" type="sibTrans" cxnId="{2CDEBE74-60D9-4DFA-BEA5-B3297F734FA1}">
      <dgm:prSet/>
      <dgm:spPr/>
      <dgm:t>
        <a:bodyPr/>
        <a:lstStyle/>
        <a:p>
          <a:endParaRPr lang="en-US"/>
        </a:p>
      </dgm:t>
    </dgm:pt>
    <dgm:pt modelId="{062EF98B-0598-485E-B78F-07E98848B5B6}">
      <dgm:prSet/>
      <dgm:spPr/>
      <dgm:t>
        <a:bodyPr/>
        <a:lstStyle/>
        <a:p>
          <a:r>
            <a:rPr lang="en-US"/>
            <a:t>1/4 ounce of gold = 5/20 ounce of gold</a:t>
          </a:r>
        </a:p>
      </dgm:t>
    </dgm:pt>
    <dgm:pt modelId="{C86911C4-06CB-4A60-8430-1BCC88B92B8A}" type="parTrans" cxnId="{893FE001-48E8-4E94-83CA-27809233E3CB}">
      <dgm:prSet/>
      <dgm:spPr/>
      <dgm:t>
        <a:bodyPr/>
        <a:lstStyle/>
        <a:p>
          <a:endParaRPr lang="en-US"/>
        </a:p>
      </dgm:t>
    </dgm:pt>
    <dgm:pt modelId="{36BAFBA6-0FB1-44FF-ABAD-8C3C1BDFD224}" type="sibTrans" cxnId="{893FE001-48E8-4E94-83CA-27809233E3CB}">
      <dgm:prSet/>
      <dgm:spPr/>
      <dgm:t>
        <a:bodyPr/>
        <a:lstStyle/>
        <a:p>
          <a:endParaRPr lang="en-US"/>
        </a:p>
      </dgm:t>
    </dgm:pt>
    <dgm:pt modelId="{4146BF7B-0470-4B26-90DF-B53A2D959763}">
      <dgm:prSet/>
      <dgm:spPr/>
      <dgm:t>
        <a:bodyPr/>
        <a:lstStyle/>
        <a:p>
          <a:r>
            <a:rPr lang="en-US"/>
            <a:t>1£  =  $5</a:t>
          </a:r>
        </a:p>
      </dgm:t>
    </dgm:pt>
    <dgm:pt modelId="{282872E1-7CB9-4CEB-A126-F6CD1F9FB611}" type="parTrans" cxnId="{431034D1-3D8E-43C7-8273-7F0A7D8F201B}">
      <dgm:prSet/>
      <dgm:spPr/>
      <dgm:t>
        <a:bodyPr/>
        <a:lstStyle/>
        <a:p>
          <a:endParaRPr lang="en-US"/>
        </a:p>
      </dgm:t>
    </dgm:pt>
    <dgm:pt modelId="{A02EA072-B177-4749-92FD-208F3D2F2576}" type="sibTrans" cxnId="{431034D1-3D8E-43C7-8273-7F0A7D8F201B}">
      <dgm:prSet/>
      <dgm:spPr/>
      <dgm:t>
        <a:bodyPr/>
        <a:lstStyle/>
        <a:p>
          <a:endParaRPr lang="en-US"/>
        </a:p>
      </dgm:t>
    </dgm:pt>
    <dgm:pt modelId="{6D4A167F-184A-4FF2-9149-49F18DD822ED}" type="pres">
      <dgm:prSet presAssocID="{C9067170-56A5-4B44-B153-F816C7A776CC}" presName="linear" presStyleCnt="0">
        <dgm:presLayoutVars>
          <dgm:animLvl val="lvl"/>
          <dgm:resizeHandles val="exact"/>
        </dgm:presLayoutVars>
      </dgm:prSet>
      <dgm:spPr/>
    </dgm:pt>
    <dgm:pt modelId="{17BBEBF7-B503-452B-83D4-CCB2317C35D8}" type="pres">
      <dgm:prSet presAssocID="{E641C3DC-12DA-4408-A143-14A7549432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2AEB0F-C15B-429F-9BB8-46DEA4F707C2}" type="pres">
      <dgm:prSet presAssocID="{008AF997-222A-4C1C-A7E9-0D07DC883B31}" presName="spacer" presStyleCnt="0"/>
      <dgm:spPr/>
    </dgm:pt>
    <dgm:pt modelId="{EB576251-1355-4183-88ED-3E2637902A17}" type="pres">
      <dgm:prSet presAssocID="{45B88F62-01B9-4623-A3DD-01F5D87C5F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4A7170-65DA-44C4-BE77-52D10BA20384}" type="pres">
      <dgm:prSet presAssocID="{09B0761B-2166-481C-8A8B-25F07AF20453}" presName="spacer" presStyleCnt="0"/>
      <dgm:spPr/>
    </dgm:pt>
    <dgm:pt modelId="{A671F40D-C08A-487A-B8FD-275E97559F46}" type="pres">
      <dgm:prSet presAssocID="{062EF98B-0598-485E-B78F-07E98848B5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6248F8-A874-4DFF-8ED6-B174155A9267}" type="pres">
      <dgm:prSet presAssocID="{36BAFBA6-0FB1-44FF-ABAD-8C3C1BDFD224}" presName="spacer" presStyleCnt="0"/>
      <dgm:spPr/>
    </dgm:pt>
    <dgm:pt modelId="{798DB74F-F26A-4F02-B0B1-71A019AE86AD}" type="pres">
      <dgm:prSet presAssocID="{4146BF7B-0470-4B26-90DF-B53A2D9597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3FE001-48E8-4E94-83CA-27809233E3CB}" srcId="{C9067170-56A5-4B44-B153-F816C7A776CC}" destId="{062EF98B-0598-485E-B78F-07E98848B5B6}" srcOrd="2" destOrd="0" parTransId="{C86911C4-06CB-4A60-8430-1BCC88B92B8A}" sibTransId="{36BAFBA6-0FB1-44FF-ABAD-8C3C1BDFD224}"/>
    <dgm:cxn modelId="{C74A6A6C-BE56-49BF-9B4C-1A137DF7B9F2}" type="presOf" srcId="{45B88F62-01B9-4623-A3DD-01F5D87C5F6A}" destId="{EB576251-1355-4183-88ED-3E2637902A17}" srcOrd="0" destOrd="0" presId="urn:microsoft.com/office/officeart/2005/8/layout/vList2"/>
    <dgm:cxn modelId="{B2A2C671-11FE-4410-B8EB-CE4518B774D4}" type="presOf" srcId="{C9067170-56A5-4B44-B153-F816C7A776CC}" destId="{6D4A167F-184A-4FF2-9149-49F18DD822ED}" srcOrd="0" destOrd="0" presId="urn:microsoft.com/office/officeart/2005/8/layout/vList2"/>
    <dgm:cxn modelId="{2CDEBE74-60D9-4DFA-BEA5-B3297F734FA1}" srcId="{C9067170-56A5-4B44-B153-F816C7A776CC}" destId="{45B88F62-01B9-4623-A3DD-01F5D87C5F6A}" srcOrd="1" destOrd="0" parTransId="{B5A6EAE5-C9E7-4DF9-8667-BC220F9AD278}" sibTransId="{09B0761B-2166-481C-8A8B-25F07AF20453}"/>
    <dgm:cxn modelId="{CDCCAE8A-E896-455A-8F82-1CB6AF3132EC}" type="presOf" srcId="{E641C3DC-12DA-4408-A143-14A754943229}" destId="{17BBEBF7-B503-452B-83D4-CCB2317C35D8}" srcOrd="0" destOrd="0" presId="urn:microsoft.com/office/officeart/2005/8/layout/vList2"/>
    <dgm:cxn modelId="{DAB8128B-628D-439F-91F1-AB040512F3EF}" type="presOf" srcId="{062EF98B-0598-485E-B78F-07E98848B5B6}" destId="{A671F40D-C08A-487A-B8FD-275E97559F46}" srcOrd="0" destOrd="0" presId="urn:microsoft.com/office/officeart/2005/8/layout/vList2"/>
    <dgm:cxn modelId="{3ECC138E-A832-40F7-AFC3-B6F59A968E6F}" srcId="{C9067170-56A5-4B44-B153-F816C7A776CC}" destId="{E641C3DC-12DA-4408-A143-14A754943229}" srcOrd="0" destOrd="0" parTransId="{65AB7F1F-1ADC-43A1-88D6-FCC63D97CD8E}" sibTransId="{008AF997-222A-4C1C-A7E9-0D07DC883B31}"/>
    <dgm:cxn modelId="{431034D1-3D8E-43C7-8273-7F0A7D8F201B}" srcId="{C9067170-56A5-4B44-B153-F816C7A776CC}" destId="{4146BF7B-0470-4B26-90DF-B53A2D959763}" srcOrd="3" destOrd="0" parTransId="{282872E1-7CB9-4CEB-A126-F6CD1F9FB611}" sibTransId="{A02EA072-B177-4749-92FD-208F3D2F2576}"/>
    <dgm:cxn modelId="{935D2AD4-35D9-4B41-AC62-63721FD887EF}" type="presOf" srcId="{4146BF7B-0470-4B26-90DF-B53A2D959763}" destId="{798DB74F-F26A-4F02-B0B1-71A019AE86AD}" srcOrd="0" destOrd="0" presId="urn:microsoft.com/office/officeart/2005/8/layout/vList2"/>
    <dgm:cxn modelId="{EF4BFB49-9FE2-46BB-8F82-06DD2AA4216B}" type="presParOf" srcId="{6D4A167F-184A-4FF2-9149-49F18DD822ED}" destId="{17BBEBF7-B503-452B-83D4-CCB2317C35D8}" srcOrd="0" destOrd="0" presId="urn:microsoft.com/office/officeart/2005/8/layout/vList2"/>
    <dgm:cxn modelId="{6CB5F197-DB17-4770-9511-F00E05DF90FA}" type="presParOf" srcId="{6D4A167F-184A-4FF2-9149-49F18DD822ED}" destId="{F42AEB0F-C15B-429F-9BB8-46DEA4F707C2}" srcOrd="1" destOrd="0" presId="urn:microsoft.com/office/officeart/2005/8/layout/vList2"/>
    <dgm:cxn modelId="{F3DB1D13-2564-4271-998B-6F0A7117D08B}" type="presParOf" srcId="{6D4A167F-184A-4FF2-9149-49F18DD822ED}" destId="{EB576251-1355-4183-88ED-3E2637902A17}" srcOrd="2" destOrd="0" presId="urn:microsoft.com/office/officeart/2005/8/layout/vList2"/>
    <dgm:cxn modelId="{B8C2201C-7CE9-4292-88BA-0975F61FEE86}" type="presParOf" srcId="{6D4A167F-184A-4FF2-9149-49F18DD822ED}" destId="{394A7170-65DA-44C4-BE77-52D10BA20384}" srcOrd="3" destOrd="0" presId="urn:microsoft.com/office/officeart/2005/8/layout/vList2"/>
    <dgm:cxn modelId="{701B8EB0-7833-4A5E-9023-187DDB93D6BA}" type="presParOf" srcId="{6D4A167F-184A-4FF2-9149-49F18DD822ED}" destId="{A671F40D-C08A-487A-B8FD-275E97559F46}" srcOrd="4" destOrd="0" presId="urn:microsoft.com/office/officeart/2005/8/layout/vList2"/>
    <dgm:cxn modelId="{BFD0A3D8-E1A7-4777-9703-B942486A1F87}" type="presParOf" srcId="{6D4A167F-184A-4FF2-9149-49F18DD822ED}" destId="{C56248F8-A874-4DFF-8ED6-B174155A9267}" srcOrd="5" destOrd="0" presId="urn:microsoft.com/office/officeart/2005/8/layout/vList2"/>
    <dgm:cxn modelId="{A723231F-9A44-4A37-A62B-4897532A5895}" type="presParOf" srcId="{6D4A167F-184A-4FF2-9149-49F18DD822ED}" destId="{798DB74F-F26A-4F02-B0B1-71A019AE86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ED7E5E-AD22-434D-8C36-BB6D22E8A3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26891-6F85-4A6E-B35E-C842D36B919D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The purchasing power (or “price”) of the dollar is the inverse or reciprocal of the overall price level.</a:t>
          </a:r>
        </a:p>
      </dgm:t>
    </dgm:pt>
    <dgm:pt modelId="{079F8BC4-2E03-46EB-93B7-595691E8C5FB}" type="parTrans" cxnId="{ECB8CF71-8A4D-4D27-A118-B28063EA2517}">
      <dgm:prSet/>
      <dgm:spPr/>
      <dgm:t>
        <a:bodyPr/>
        <a:lstStyle/>
        <a:p>
          <a:endParaRPr lang="en-US"/>
        </a:p>
      </dgm:t>
    </dgm:pt>
    <dgm:pt modelId="{DB86CE82-8E47-4C3C-B705-89B84494CD6E}" type="sibTrans" cxnId="{ECB8CF71-8A4D-4D27-A118-B28063EA2517}">
      <dgm:prSet/>
      <dgm:spPr/>
      <dgm:t>
        <a:bodyPr/>
        <a:lstStyle/>
        <a:p>
          <a:endParaRPr lang="en-US"/>
        </a:p>
      </dgm:t>
    </dgm:pt>
    <dgm:pt modelId="{21D0F467-400B-470E-B526-3BBCCCB4B70D}">
      <dgm:prSet custT="1"/>
      <dgm:spPr>
        <a:solidFill>
          <a:srgbClr val="00B0F0"/>
        </a:solidFill>
      </dgm:spPr>
      <dgm:t>
        <a:bodyPr/>
        <a:lstStyle/>
        <a:p>
          <a:r>
            <a:rPr lang="en-US" sz="2800" dirty="0"/>
            <a:t>$1 	1/150 laptop</a:t>
          </a:r>
        </a:p>
      </dgm:t>
    </dgm:pt>
    <dgm:pt modelId="{431036BC-B053-40A5-9FB2-EAD00565FFC6}" type="parTrans" cxnId="{FCF407E8-E66D-4322-8C68-D323130946DF}">
      <dgm:prSet/>
      <dgm:spPr/>
      <dgm:t>
        <a:bodyPr/>
        <a:lstStyle/>
        <a:p>
          <a:endParaRPr lang="en-US"/>
        </a:p>
      </dgm:t>
    </dgm:pt>
    <dgm:pt modelId="{392DFFE8-9749-43D9-99EA-6E8689BA4636}" type="sibTrans" cxnId="{FCF407E8-E66D-4322-8C68-D323130946DF}">
      <dgm:prSet/>
      <dgm:spPr/>
      <dgm:t>
        <a:bodyPr/>
        <a:lstStyle/>
        <a:p>
          <a:endParaRPr lang="en-US"/>
        </a:p>
      </dgm:t>
    </dgm:pt>
    <dgm:pt modelId="{E1B0C469-9BB5-4706-9AA2-2960B4F233F6}">
      <dgm:prSet custT="1"/>
      <dgm:spPr>
        <a:solidFill>
          <a:srgbClr val="92D050"/>
        </a:solidFill>
      </dgm:spPr>
      <dgm:t>
        <a:bodyPr/>
        <a:lstStyle/>
        <a:p>
          <a:r>
            <a:rPr lang="en-US" sz="2800" dirty="0"/>
            <a:t>$1    	1 pack of gum</a:t>
          </a:r>
        </a:p>
      </dgm:t>
    </dgm:pt>
    <dgm:pt modelId="{CAFB4213-4EFE-42D0-B8BD-9AF1AA911DF2}" type="parTrans" cxnId="{A2A3FB28-F7E8-471F-A68A-057742E69BD7}">
      <dgm:prSet/>
      <dgm:spPr/>
      <dgm:t>
        <a:bodyPr/>
        <a:lstStyle/>
        <a:p>
          <a:endParaRPr lang="en-US"/>
        </a:p>
      </dgm:t>
    </dgm:pt>
    <dgm:pt modelId="{597B2AD8-0FEF-4151-988C-8C5376EDAB58}" type="sibTrans" cxnId="{A2A3FB28-F7E8-471F-A68A-057742E69BD7}">
      <dgm:prSet/>
      <dgm:spPr/>
      <dgm:t>
        <a:bodyPr/>
        <a:lstStyle/>
        <a:p>
          <a:endParaRPr lang="en-US"/>
        </a:p>
      </dgm:t>
    </dgm:pt>
    <dgm:pt modelId="{1AD43EBD-3495-4488-B5B2-876C5DDC3655}">
      <dgm:prSet custT="1"/>
      <dgm:spPr>
        <a:solidFill>
          <a:srgbClr val="00B050"/>
        </a:solidFill>
      </dgm:spPr>
      <dgm:t>
        <a:bodyPr/>
        <a:lstStyle/>
        <a:p>
          <a:r>
            <a:rPr lang="en-US" sz="2800" dirty="0"/>
            <a:t>$1      	1/30,000 of a car</a:t>
          </a:r>
        </a:p>
      </dgm:t>
    </dgm:pt>
    <dgm:pt modelId="{5695DBDA-AD7B-4456-9A87-D99A679639BA}" type="parTrans" cxnId="{5A58536B-6339-4D3A-89C8-49FBE5093FC9}">
      <dgm:prSet/>
      <dgm:spPr/>
      <dgm:t>
        <a:bodyPr/>
        <a:lstStyle/>
        <a:p>
          <a:endParaRPr lang="en-US"/>
        </a:p>
      </dgm:t>
    </dgm:pt>
    <dgm:pt modelId="{FF69D9F8-300F-403F-BE76-CD3CFB4E6FD1}" type="sibTrans" cxnId="{5A58536B-6339-4D3A-89C8-49FBE5093FC9}">
      <dgm:prSet/>
      <dgm:spPr/>
      <dgm:t>
        <a:bodyPr/>
        <a:lstStyle/>
        <a:p>
          <a:endParaRPr lang="en-US"/>
        </a:p>
      </dgm:t>
    </dgm:pt>
    <dgm:pt modelId="{7096C8EA-5FCF-473B-997D-6728BC4AB2D6}" type="pres">
      <dgm:prSet presAssocID="{81ED7E5E-AD22-434D-8C36-BB6D22E8A35A}" presName="linear" presStyleCnt="0">
        <dgm:presLayoutVars>
          <dgm:animLvl val="lvl"/>
          <dgm:resizeHandles val="exact"/>
        </dgm:presLayoutVars>
      </dgm:prSet>
      <dgm:spPr/>
    </dgm:pt>
    <dgm:pt modelId="{C29EE746-3256-47D7-91C8-1F99C96FA209}" type="pres">
      <dgm:prSet presAssocID="{47426891-6F85-4A6E-B35E-C842D36B91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27A453-4D41-4B52-AC0F-0222D79D88B2}" type="pres">
      <dgm:prSet presAssocID="{DB86CE82-8E47-4C3C-B705-89B84494CD6E}" presName="spacer" presStyleCnt="0"/>
      <dgm:spPr/>
    </dgm:pt>
    <dgm:pt modelId="{3C1811F9-3C7B-42C6-9CCF-23BCF3AFB87F}" type="pres">
      <dgm:prSet presAssocID="{21D0F467-400B-470E-B526-3BBCCCB4B7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29C1A0-DA55-4E20-AAAF-AC57609790BD}" type="pres">
      <dgm:prSet presAssocID="{392DFFE8-9749-43D9-99EA-6E8689BA4636}" presName="spacer" presStyleCnt="0"/>
      <dgm:spPr/>
    </dgm:pt>
    <dgm:pt modelId="{DD4D5D7E-876F-43BB-9C58-FEE5D236092E}" type="pres">
      <dgm:prSet presAssocID="{E1B0C469-9BB5-4706-9AA2-2960B4F233F6}" presName="parentText" presStyleLbl="node1" presStyleIdx="2" presStyleCnt="4" custLinFactNeighborX="0" custLinFactNeighborY="-28662">
        <dgm:presLayoutVars>
          <dgm:chMax val="0"/>
          <dgm:bulletEnabled val="1"/>
        </dgm:presLayoutVars>
      </dgm:prSet>
      <dgm:spPr/>
    </dgm:pt>
    <dgm:pt modelId="{DBE588AF-1522-4DBE-B624-40838CED57EA}" type="pres">
      <dgm:prSet presAssocID="{597B2AD8-0FEF-4151-988C-8C5376EDAB58}" presName="spacer" presStyleCnt="0"/>
      <dgm:spPr/>
    </dgm:pt>
    <dgm:pt modelId="{39D6C4FE-D0F4-4AE9-8FBE-888DCC8F72B3}" type="pres">
      <dgm:prSet presAssocID="{1AD43EBD-3495-4488-B5B2-876C5DDC36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8D710D-43BB-4A2D-8C7C-508B4A68C6C5}" type="presOf" srcId="{81ED7E5E-AD22-434D-8C36-BB6D22E8A35A}" destId="{7096C8EA-5FCF-473B-997D-6728BC4AB2D6}" srcOrd="0" destOrd="0" presId="urn:microsoft.com/office/officeart/2005/8/layout/vList2"/>
    <dgm:cxn modelId="{6E7BCB1A-5880-412E-82BE-2350345BD97A}" type="presOf" srcId="{E1B0C469-9BB5-4706-9AA2-2960B4F233F6}" destId="{DD4D5D7E-876F-43BB-9C58-FEE5D236092E}" srcOrd="0" destOrd="0" presId="urn:microsoft.com/office/officeart/2005/8/layout/vList2"/>
    <dgm:cxn modelId="{A2A3FB28-F7E8-471F-A68A-057742E69BD7}" srcId="{81ED7E5E-AD22-434D-8C36-BB6D22E8A35A}" destId="{E1B0C469-9BB5-4706-9AA2-2960B4F233F6}" srcOrd="2" destOrd="0" parTransId="{CAFB4213-4EFE-42D0-B8BD-9AF1AA911DF2}" sibTransId="{597B2AD8-0FEF-4151-988C-8C5376EDAB58}"/>
    <dgm:cxn modelId="{FD5F395D-4936-494F-ADF8-146F653FF8DC}" type="presOf" srcId="{21D0F467-400B-470E-B526-3BBCCCB4B70D}" destId="{3C1811F9-3C7B-42C6-9CCF-23BCF3AFB87F}" srcOrd="0" destOrd="0" presId="urn:microsoft.com/office/officeart/2005/8/layout/vList2"/>
    <dgm:cxn modelId="{5A58536B-6339-4D3A-89C8-49FBE5093FC9}" srcId="{81ED7E5E-AD22-434D-8C36-BB6D22E8A35A}" destId="{1AD43EBD-3495-4488-B5B2-876C5DDC3655}" srcOrd="3" destOrd="0" parTransId="{5695DBDA-AD7B-4456-9A87-D99A679639BA}" sibTransId="{FF69D9F8-300F-403F-BE76-CD3CFB4E6FD1}"/>
    <dgm:cxn modelId="{ECB8CF71-8A4D-4D27-A118-B28063EA2517}" srcId="{81ED7E5E-AD22-434D-8C36-BB6D22E8A35A}" destId="{47426891-6F85-4A6E-B35E-C842D36B919D}" srcOrd="0" destOrd="0" parTransId="{079F8BC4-2E03-46EB-93B7-595691E8C5FB}" sibTransId="{DB86CE82-8E47-4C3C-B705-89B84494CD6E}"/>
    <dgm:cxn modelId="{0B1803B1-2FF3-43D7-8C94-7E74C44ABFE1}" type="presOf" srcId="{1AD43EBD-3495-4488-B5B2-876C5DDC3655}" destId="{39D6C4FE-D0F4-4AE9-8FBE-888DCC8F72B3}" srcOrd="0" destOrd="0" presId="urn:microsoft.com/office/officeart/2005/8/layout/vList2"/>
    <dgm:cxn modelId="{ED9869D4-7464-4904-85E7-0BBBD5D3CF2B}" type="presOf" srcId="{47426891-6F85-4A6E-B35E-C842D36B919D}" destId="{C29EE746-3256-47D7-91C8-1F99C96FA209}" srcOrd="0" destOrd="0" presId="urn:microsoft.com/office/officeart/2005/8/layout/vList2"/>
    <dgm:cxn modelId="{FCF407E8-E66D-4322-8C68-D323130946DF}" srcId="{81ED7E5E-AD22-434D-8C36-BB6D22E8A35A}" destId="{21D0F467-400B-470E-B526-3BBCCCB4B70D}" srcOrd="1" destOrd="0" parTransId="{431036BC-B053-40A5-9FB2-EAD00565FFC6}" sibTransId="{392DFFE8-9749-43D9-99EA-6E8689BA4636}"/>
    <dgm:cxn modelId="{A96B64CE-09C5-45C9-BE6A-D38C49F59D4C}" type="presParOf" srcId="{7096C8EA-5FCF-473B-997D-6728BC4AB2D6}" destId="{C29EE746-3256-47D7-91C8-1F99C96FA209}" srcOrd="0" destOrd="0" presId="urn:microsoft.com/office/officeart/2005/8/layout/vList2"/>
    <dgm:cxn modelId="{1728E2C3-4BB4-4A8D-8227-B4CB19538FC4}" type="presParOf" srcId="{7096C8EA-5FCF-473B-997D-6728BC4AB2D6}" destId="{E627A453-4D41-4B52-AC0F-0222D79D88B2}" srcOrd="1" destOrd="0" presId="urn:microsoft.com/office/officeart/2005/8/layout/vList2"/>
    <dgm:cxn modelId="{023031EA-D2DC-423B-88D3-AED52924E3C2}" type="presParOf" srcId="{7096C8EA-5FCF-473B-997D-6728BC4AB2D6}" destId="{3C1811F9-3C7B-42C6-9CCF-23BCF3AFB87F}" srcOrd="2" destOrd="0" presId="urn:microsoft.com/office/officeart/2005/8/layout/vList2"/>
    <dgm:cxn modelId="{6AF2EF7B-B317-4B9D-9438-73EC74367283}" type="presParOf" srcId="{7096C8EA-5FCF-473B-997D-6728BC4AB2D6}" destId="{E129C1A0-DA55-4E20-AAAF-AC57609790BD}" srcOrd="3" destOrd="0" presId="urn:microsoft.com/office/officeart/2005/8/layout/vList2"/>
    <dgm:cxn modelId="{E9351FC2-CB13-4FFB-B7F3-C0819495E9C4}" type="presParOf" srcId="{7096C8EA-5FCF-473B-997D-6728BC4AB2D6}" destId="{DD4D5D7E-876F-43BB-9C58-FEE5D236092E}" srcOrd="4" destOrd="0" presId="urn:microsoft.com/office/officeart/2005/8/layout/vList2"/>
    <dgm:cxn modelId="{BAEABEDF-123F-44C3-BA90-D8F60B8F6F80}" type="presParOf" srcId="{7096C8EA-5FCF-473B-997D-6728BC4AB2D6}" destId="{DBE588AF-1522-4DBE-B624-40838CED57EA}" srcOrd="5" destOrd="0" presId="urn:microsoft.com/office/officeart/2005/8/layout/vList2"/>
    <dgm:cxn modelId="{22A17F61-E391-42F5-8DD5-49BF396B8C51}" type="presParOf" srcId="{7096C8EA-5FCF-473B-997D-6728BC4AB2D6}" destId="{39D6C4FE-D0F4-4AE9-8FBE-888DCC8F72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E9B766-A7EC-4F66-9419-BBB095DC7D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D88273-DEEB-4B3E-96B2-C803DD43255A}">
      <dgm:prSet/>
      <dgm:spPr/>
      <dgm:t>
        <a:bodyPr/>
        <a:lstStyle/>
        <a:p>
          <a:r>
            <a:rPr lang="en-US" dirty="0"/>
            <a:t>Increase in supply of money </a:t>
          </a:r>
          <a:r>
            <a:rPr lang="en-US" dirty="0">
              <a:sym typeface="Wingdings" panose="05000000000000000000" pitchFamily="2" charset="2"/>
            </a:rPr>
            <a:t> </a:t>
          </a:r>
          <a:r>
            <a:rPr lang="en-US" dirty="0"/>
            <a:t>its value in exchange falls </a:t>
          </a:r>
          <a:r>
            <a:rPr lang="en-US" dirty="0">
              <a:sym typeface="Wingdings" panose="05000000000000000000" pitchFamily="2" charset="2"/>
            </a:rPr>
            <a:t> prices rise </a:t>
          </a:r>
          <a:endParaRPr lang="en-US" dirty="0"/>
        </a:p>
      </dgm:t>
    </dgm:pt>
    <dgm:pt modelId="{1E430A21-3616-4D48-A300-8BA0FA8626C4}" type="parTrans" cxnId="{8206F0F6-5D72-4054-BB4D-EB24F850E7A7}">
      <dgm:prSet/>
      <dgm:spPr/>
      <dgm:t>
        <a:bodyPr/>
        <a:lstStyle/>
        <a:p>
          <a:endParaRPr lang="en-US"/>
        </a:p>
      </dgm:t>
    </dgm:pt>
    <dgm:pt modelId="{261D660B-58A1-49FC-8FF5-E112CF5E179C}" type="sibTrans" cxnId="{8206F0F6-5D72-4054-BB4D-EB24F850E7A7}">
      <dgm:prSet/>
      <dgm:spPr/>
      <dgm:t>
        <a:bodyPr/>
        <a:lstStyle/>
        <a:p>
          <a:endParaRPr lang="en-US"/>
        </a:p>
      </dgm:t>
    </dgm:pt>
    <dgm:pt modelId="{93D67F6C-58B6-413C-8B70-C6A225AEE0F6}">
      <dgm:prSet/>
      <dgm:spPr/>
      <dgm:t>
        <a:bodyPr/>
        <a:lstStyle/>
        <a:p>
          <a:r>
            <a:rPr lang="en-US" dirty="0"/>
            <a:t>Decrease in supply of money </a:t>
          </a:r>
          <a:r>
            <a:rPr lang="en-US" dirty="0">
              <a:sym typeface="Wingdings" panose="05000000000000000000" pitchFamily="2" charset="2"/>
            </a:rPr>
            <a:t> </a:t>
          </a:r>
          <a:r>
            <a:rPr lang="en-US" dirty="0"/>
            <a:t>its value in exchange rises </a:t>
          </a:r>
          <a:r>
            <a:rPr lang="en-US" dirty="0">
              <a:sym typeface="Wingdings" panose="05000000000000000000" pitchFamily="2" charset="2"/>
            </a:rPr>
            <a:t>prices fall</a:t>
          </a:r>
          <a:endParaRPr lang="en-US" dirty="0"/>
        </a:p>
      </dgm:t>
    </dgm:pt>
    <dgm:pt modelId="{18C4372D-04C8-4444-9887-94606D599B3B}" type="parTrans" cxnId="{90E45214-E6F0-4D5A-8D0E-445BBA351CF8}">
      <dgm:prSet/>
      <dgm:spPr/>
      <dgm:t>
        <a:bodyPr/>
        <a:lstStyle/>
        <a:p>
          <a:endParaRPr lang="en-US"/>
        </a:p>
      </dgm:t>
    </dgm:pt>
    <dgm:pt modelId="{67E55AEC-5C6C-48A3-BA90-1B49FE3619E1}" type="sibTrans" cxnId="{90E45214-E6F0-4D5A-8D0E-445BBA351CF8}">
      <dgm:prSet/>
      <dgm:spPr/>
      <dgm:t>
        <a:bodyPr/>
        <a:lstStyle/>
        <a:p>
          <a:endParaRPr lang="en-US"/>
        </a:p>
      </dgm:t>
    </dgm:pt>
    <dgm:pt modelId="{709B663E-BC6A-4988-A08D-044FFAC27363}">
      <dgm:prSet/>
      <dgm:spPr/>
      <dgm:t>
        <a:bodyPr/>
        <a:lstStyle/>
        <a:p>
          <a:r>
            <a:rPr lang="en-US" dirty="0"/>
            <a:t>Increase in demand for money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 its value in exchange rises </a:t>
          </a:r>
          <a:r>
            <a:rPr lang="en-US" dirty="0">
              <a:sym typeface="Wingdings" panose="05000000000000000000" pitchFamily="2" charset="2"/>
            </a:rPr>
            <a:t> prices fall</a:t>
          </a:r>
          <a:endParaRPr lang="en-US" dirty="0"/>
        </a:p>
      </dgm:t>
    </dgm:pt>
    <dgm:pt modelId="{B3CE6E26-3895-40DD-A84F-C966DB4C5954}" type="parTrans" cxnId="{C5F1C310-CEAC-4173-911C-C18BF226E55C}">
      <dgm:prSet/>
      <dgm:spPr/>
      <dgm:t>
        <a:bodyPr/>
        <a:lstStyle/>
        <a:p>
          <a:endParaRPr lang="en-US"/>
        </a:p>
      </dgm:t>
    </dgm:pt>
    <dgm:pt modelId="{0F6891C3-3B77-4B9B-BE1E-EFC6FC2B6923}" type="sibTrans" cxnId="{C5F1C310-CEAC-4173-911C-C18BF226E55C}">
      <dgm:prSet/>
      <dgm:spPr/>
      <dgm:t>
        <a:bodyPr/>
        <a:lstStyle/>
        <a:p>
          <a:endParaRPr lang="en-US"/>
        </a:p>
      </dgm:t>
    </dgm:pt>
    <dgm:pt modelId="{E50EBEC5-E99E-4ED6-8669-E80F890C3A4B}">
      <dgm:prSet/>
      <dgm:spPr/>
      <dgm:t>
        <a:bodyPr/>
        <a:lstStyle/>
        <a:p>
          <a:r>
            <a:rPr lang="en-US" dirty="0"/>
            <a:t>Decrease in demand for money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its value in exchange falls </a:t>
          </a:r>
          <a:r>
            <a:rPr lang="en-US" dirty="0">
              <a:sym typeface="Wingdings" panose="05000000000000000000" pitchFamily="2" charset="2"/>
            </a:rPr>
            <a:t>prices rise</a:t>
          </a:r>
          <a:endParaRPr lang="en-US" dirty="0"/>
        </a:p>
      </dgm:t>
    </dgm:pt>
    <dgm:pt modelId="{957B8145-5EC2-4B5E-8C35-F46FF5145DFB}" type="parTrans" cxnId="{B3CACDB4-24B3-4365-9AC9-277C31C95F15}">
      <dgm:prSet/>
      <dgm:spPr/>
      <dgm:t>
        <a:bodyPr/>
        <a:lstStyle/>
        <a:p>
          <a:endParaRPr lang="en-US"/>
        </a:p>
      </dgm:t>
    </dgm:pt>
    <dgm:pt modelId="{0B39C2BE-08CF-4E65-9D51-9ABD29C006FC}" type="sibTrans" cxnId="{B3CACDB4-24B3-4365-9AC9-277C31C95F15}">
      <dgm:prSet/>
      <dgm:spPr/>
      <dgm:t>
        <a:bodyPr/>
        <a:lstStyle/>
        <a:p>
          <a:endParaRPr lang="en-US"/>
        </a:p>
      </dgm:t>
    </dgm:pt>
    <dgm:pt modelId="{3A12444F-4402-4523-AB14-37EA327E1CE8}" type="pres">
      <dgm:prSet presAssocID="{DCE9B766-A7EC-4F66-9419-BBB095DC7D93}" presName="linear" presStyleCnt="0">
        <dgm:presLayoutVars>
          <dgm:animLvl val="lvl"/>
          <dgm:resizeHandles val="exact"/>
        </dgm:presLayoutVars>
      </dgm:prSet>
      <dgm:spPr/>
    </dgm:pt>
    <dgm:pt modelId="{1BA43F38-DAB5-4D3A-9050-AC6176D0BD9C}" type="pres">
      <dgm:prSet presAssocID="{7BD88273-DEEB-4B3E-96B2-C803DD4325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83D3D1-1CA8-48AB-BEF6-ABAB71AFB76E}" type="pres">
      <dgm:prSet presAssocID="{261D660B-58A1-49FC-8FF5-E112CF5E179C}" presName="spacer" presStyleCnt="0"/>
      <dgm:spPr/>
    </dgm:pt>
    <dgm:pt modelId="{C9CAD9A8-1916-476D-A700-10066FA623B9}" type="pres">
      <dgm:prSet presAssocID="{93D67F6C-58B6-413C-8B70-C6A225AEE0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AF6336-2251-4C58-AC6B-F546793380FB}" type="pres">
      <dgm:prSet presAssocID="{67E55AEC-5C6C-48A3-BA90-1B49FE3619E1}" presName="spacer" presStyleCnt="0"/>
      <dgm:spPr/>
    </dgm:pt>
    <dgm:pt modelId="{DA2F4BE4-665E-40A7-A929-22618EB39BFF}" type="pres">
      <dgm:prSet presAssocID="{709B663E-BC6A-4988-A08D-044FFAC273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7D820C-20E6-475C-884A-9AC97F0CD8AC}" type="pres">
      <dgm:prSet presAssocID="{0F6891C3-3B77-4B9B-BE1E-EFC6FC2B6923}" presName="spacer" presStyleCnt="0"/>
      <dgm:spPr/>
    </dgm:pt>
    <dgm:pt modelId="{11889B15-C44F-4C1B-B9F5-A80326DE8D6B}" type="pres">
      <dgm:prSet presAssocID="{E50EBEC5-E99E-4ED6-8669-E80F890C3A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F1C310-CEAC-4173-911C-C18BF226E55C}" srcId="{DCE9B766-A7EC-4F66-9419-BBB095DC7D93}" destId="{709B663E-BC6A-4988-A08D-044FFAC27363}" srcOrd="2" destOrd="0" parTransId="{B3CE6E26-3895-40DD-A84F-C966DB4C5954}" sibTransId="{0F6891C3-3B77-4B9B-BE1E-EFC6FC2B6923}"/>
    <dgm:cxn modelId="{90E45214-E6F0-4D5A-8D0E-445BBA351CF8}" srcId="{DCE9B766-A7EC-4F66-9419-BBB095DC7D93}" destId="{93D67F6C-58B6-413C-8B70-C6A225AEE0F6}" srcOrd="1" destOrd="0" parTransId="{18C4372D-04C8-4444-9887-94606D599B3B}" sibTransId="{67E55AEC-5C6C-48A3-BA90-1B49FE3619E1}"/>
    <dgm:cxn modelId="{4C7DCC2C-128D-4E21-9D52-748CF8220EAC}" type="presOf" srcId="{709B663E-BC6A-4988-A08D-044FFAC27363}" destId="{DA2F4BE4-665E-40A7-A929-22618EB39BFF}" srcOrd="0" destOrd="0" presId="urn:microsoft.com/office/officeart/2005/8/layout/vList2"/>
    <dgm:cxn modelId="{973E943F-869E-4A66-A93E-6BFFA0A1198C}" type="presOf" srcId="{DCE9B766-A7EC-4F66-9419-BBB095DC7D93}" destId="{3A12444F-4402-4523-AB14-37EA327E1CE8}" srcOrd="0" destOrd="0" presId="urn:microsoft.com/office/officeart/2005/8/layout/vList2"/>
    <dgm:cxn modelId="{3A307E58-DAED-429A-9637-43726B8D4214}" type="presOf" srcId="{7BD88273-DEEB-4B3E-96B2-C803DD43255A}" destId="{1BA43F38-DAB5-4D3A-9050-AC6176D0BD9C}" srcOrd="0" destOrd="0" presId="urn:microsoft.com/office/officeart/2005/8/layout/vList2"/>
    <dgm:cxn modelId="{B3CACDB4-24B3-4365-9AC9-277C31C95F15}" srcId="{DCE9B766-A7EC-4F66-9419-BBB095DC7D93}" destId="{E50EBEC5-E99E-4ED6-8669-E80F890C3A4B}" srcOrd="3" destOrd="0" parTransId="{957B8145-5EC2-4B5E-8C35-F46FF5145DFB}" sibTransId="{0B39C2BE-08CF-4E65-9D51-9ABD29C006FC}"/>
    <dgm:cxn modelId="{C6094AB9-8BCF-4FB1-AF17-CB58B1E9B4E7}" type="presOf" srcId="{93D67F6C-58B6-413C-8B70-C6A225AEE0F6}" destId="{C9CAD9A8-1916-476D-A700-10066FA623B9}" srcOrd="0" destOrd="0" presId="urn:microsoft.com/office/officeart/2005/8/layout/vList2"/>
    <dgm:cxn modelId="{5B717ACF-4A78-4E71-9B03-50F72C2B7379}" type="presOf" srcId="{E50EBEC5-E99E-4ED6-8669-E80F890C3A4B}" destId="{11889B15-C44F-4C1B-B9F5-A80326DE8D6B}" srcOrd="0" destOrd="0" presId="urn:microsoft.com/office/officeart/2005/8/layout/vList2"/>
    <dgm:cxn modelId="{8206F0F6-5D72-4054-BB4D-EB24F850E7A7}" srcId="{DCE9B766-A7EC-4F66-9419-BBB095DC7D93}" destId="{7BD88273-DEEB-4B3E-96B2-C803DD43255A}" srcOrd="0" destOrd="0" parTransId="{1E430A21-3616-4D48-A300-8BA0FA8626C4}" sibTransId="{261D660B-58A1-49FC-8FF5-E112CF5E179C}"/>
    <dgm:cxn modelId="{AAAA730D-B9EF-477F-8CDC-A41C8E95DA5B}" type="presParOf" srcId="{3A12444F-4402-4523-AB14-37EA327E1CE8}" destId="{1BA43F38-DAB5-4D3A-9050-AC6176D0BD9C}" srcOrd="0" destOrd="0" presId="urn:microsoft.com/office/officeart/2005/8/layout/vList2"/>
    <dgm:cxn modelId="{B5E14EBC-99DC-4CA0-9D89-929E11D29023}" type="presParOf" srcId="{3A12444F-4402-4523-AB14-37EA327E1CE8}" destId="{0683D3D1-1CA8-48AB-BEF6-ABAB71AFB76E}" srcOrd="1" destOrd="0" presId="urn:microsoft.com/office/officeart/2005/8/layout/vList2"/>
    <dgm:cxn modelId="{3592FBBD-9AFA-48E7-BB61-31AA366FC65B}" type="presParOf" srcId="{3A12444F-4402-4523-AB14-37EA327E1CE8}" destId="{C9CAD9A8-1916-476D-A700-10066FA623B9}" srcOrd="2" destOrd="0" presId="urn:microsoft.com/office/officeart/2005/8/layout/vList2"/>
    <dgm:cxn modelId="{3FF397A4-ABD5-4F5F-8E76-03F60239B95C}" type="presParOf" srcId="{3A12444F-4402-4523-AB14-37EA327E1CE8}" destId="{D9AF6336-2251-4C58-AC6B-F546793380FB}" srcOrd="3" destOrd="0" presId="urn:microsoft.com/office/officeart/2005/8/layout/vList2"/>
    <dgm:cxn modelId="{05A89859-EBBE-4412-B984-84CA9742F021}" type="presParOf" srcId="{3A12444F-4402-4523-AB14-37EA327E1CE8}" destId="{DA2F4BE4-665E-40A7-A929-22618EB39BFF}" srcOrd="4" destOrd="0" presId="urn:microsoft.com/office/officeart/2005/8/layout/vList2"/>
    <dgm:cxn modelId="{7678ACBC-74D7-45B6-B710-F03A448ABFF1}" type="presParOf" srcId="{3A12444F-4402-4523-AB14-37EA327E1CE8}" destId="{C07D820C-20E6-475C-884A-9AC97F0CD8AC}" srcOrd="5" destOrd="0" presId="urn:microsoft.com/office/officeart/2005/8/layout/vList2"/>
    <dgm:cxn modelId="{1238A81D-8D4B-4AB9-8E25-A7712D0FC16F}" type="presParOf" srcId="{3A12444F-4402-4523-AB14-37EA327E1CE8}" destId="{11889B15-C44F-4C1B-B9F5-A80326DE8D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D7553B-DC1C-4339-B7E1-5C3A9D2E03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B22736-4FB9-44D5-BB81-0AB5BD5F13DC}">
      <dgm:prSet/>
      <dgm:spPr/>
      <dgm:t>
        <a:bodyPr/>
        <a:lstStyle/>
        <a:p>
          <a:r>
            <a:rPr lang="en-US" dirty="0"/>
            <a:t>Any supply of money is just as good as any other through adjustments in the PPM.</a:t>
          </a:r>
        </a:p>
      </dgm:t>
    </dgm:pt>
    <dgm:pt modelId="{4DA6AB07-BF9A-40F3-8C28-5D34CFB25DC9}" type="parTrans" cxnId="{D095E12A-AF97-4A1A-A017-C0D639EF9A3D}">
      <dgm:prSet/>
      <dgm:spPr/>
      <dgm:t>
        <a:bodyPr/>
        <a:lstStyle/>
        <a:p>
          <a:endParaRPr lang="en-US"/>
        </a:p>
      </dgm:t>
    </dgm:pt>
    <dgm:pt modelId="{929FB94B-A613-4801-B823-FA699D243A5E}" type="sibTrans" cxnId="{D095E12A-AF97-4A1A-A017-C0D639EF9A3D}">
      <dgm:prSet/>
      <dgm:spPr/>
      <dgm:t>
        <a:bodyPr/>
        <a:lstStyle/>
        <a:p>
          <a:endParaRPr lang="en-US"/>
        </a:p>
      </dgm:t>
    </dgm:pt>
    <dgm:pt modelId="{68A2615B-2859-4D8A-95D5-981E31E5FB03}">
      <dgm:prSet/>
      <dgm:spPr/>
      <dgm:t>
        <a:bodyPr/>
        <a:lstStyle/>
        <a:p>
          <a:r>
            <a:rPr lang="en-US" dirty="0"/>
            <a:t>The Angel Gabriel model shows an increase in money supply confers no social benefit.</a:t>
          </a:r>
        </a:p>
      </dgm:t>
    </dgm:pt>
    <dgm:pt modelId="{F9C230DA-0296-444B-8A6B-840CFA752B0B}" type="parTrans" cxnId="{A641ADCE-392D-4D4F-B16D-63034DB32B62}">
      <dgm:prSet/>
      <dgm:spPr/>
      <dgm:t>
        <a:bodyPr/>
        <a:lstStyle/>
        <a:p>
          <a:endParaRPr lang="en-US"/>
        </a:p>
      </dgm:t>
    </dgm:pt>
    <dgm:pt modelId="{2AEB4DBD-31F5-43FC-B118-64658448C07C}" type="sibTrans" cxnId="{A641ADCE-392D-4D4F-B16D-63034DB32B62}">
      <dgm:prSet/>
      <dgm:spPr/>
      <dgm:t>
        <a:bodyPr/>
        <a:lstStyle/>
        <a:p>
          <a:endParaRPr lang="en-US"/>
        </a:p>
      </dgm:t>
    </dgm:pt>
    <dgm:pt modelId="{96156FE1-E1D9-4EE5-A594-1C72218A4176}">
      <dgm:prSet/>
      <dgm:spPr/>
      <dgm:t>
        <a:bodyPr/>
        <a:lstStyle/>
        <a:p>
          <a:r>
            <a:rPr lang="en-US" dirty="0"/>
            <a:t>Counterfeiters and early spenders benefit at the expense of late spenders. </a:t>
          </a:r>
        </a:p>
      </dgm:t>
    </dgm:pt>
    <dgm:pt modelId="{370D0469-A151-4D57-A1FB-F0115B38D4D8}" type="parTrans" cxnId="{0BBB42BB-813A-49C9-ADB9-AD9C51E77C3A}">
      <dgm:prSet/>
      <dgm:spPr/>
      <dgm:t>
        <a:bodyPr/>
        <a:lstStyle/>
        <a:p>
          <a:endParaRPr lang="en-US"/>
        </a:p>
      </dgm:t>
    </dgm:pt>
    <dgm:pt modelId="{85D313C3-F414-4F95-BE33-493A8C65B1DA}" type="sibTrans" cxnId="{0BBB42BB-813A-49C9-ADB9-AD9C51E77C3A}">
      <dgm:prSet/>
      <dgm:spPr/>
      <dgm:t>
        <a:bodyPr/>
        <a:lstStyle/>
        <a:p>
          <a:endParaRPr lang="en-US"/>
        </a:p>
      </dgm:t>
    </dgm:pt>
    <dgm:pt modelId="{B99B6E2E-4980-4071-9B06-AC6DB2AF5B75}">
      <dgm:prSet/>
      <dgm:spPr/>
      <dgm:t>
        <a:bodyPr/>
        <a:lstStyle/>
        <a:p>
          <a:r>
            <a:rPr lang="en-US"/>
            <a:t>Under a gold standard, the only way to increase M is through mining gold. </a:t>
          </a:r>
        </a:p>
      </dgm:t>
    </dgm:pt>
    <dgm:pt modelId="{B20EF6B1-8A4F-46EC-82C4-391DDFF18F62}" type="parTrans" cxnId="{DEF9338F-EC1B-418C-B7CE-69F7A3C87DB1}">
      <dgm:prSet/>
      <dgm:spPr/>
      <dgm:t>
        <a:bodyPr/>
        <a:lstStyle/>
        <a:p>
          <a:endParaRPr lang="en-US"/>
        </a:p>
      </dgm:t>
    </dgm:pt>
    <dgm:pt modelId="{CCB48A50-A7E8-4371-B657-27184301D401}" type="sibTrans" cxnId="{DEF9338F-EC1B-418C-B7CE-69F7A3C87DB1}">
      <dgm:prSet/>
      <dgm:spPr/>
      <dgm:t>
        <a:bodyPr/>
        <a:lstStyle/>
        <a:p>
          <a:endParaRPr lang="en-US"/>
        </a:p>
      </dgm:t>
    </dgm:pt>
    <dgm:pt modelId="{046F9848-53D4-4A43-AAFA-0E59DF7D0C26}" type="pres">
      <dgm:prSet presAssocID="{AFD7553B-DC1C-4339-B7E1-5C3A9D2E0314}" presName="linear" presStyleCnt="0">
        <dgm:presLayoutVars>
          <dgm:animLvl val="lvl"/>
          <dgm:resizeHandles val="exact"/>
        </dgm:presLayoutVars>
      </dgm:prSet>
      <dgm:spPr/>
    </dgm:pt>
    <dgm:pt modelId="{A9B5BAB3-88F3-476E-A341-1C470A346005}" type="pres">
      <dgm:prSet presAssocID="{F9B22736-4FB9-44D5-BB81-0AB5BD5F13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196EB1-9A7A-432B-A6E2-9120AE8132E8}" type="pres">
      <dgm:prSet presAssocID="{929FB94B-A613-4801-B823-FA699D243A5E}" presName="spacer" presStyleCnt="0"/>
      <dgm:spPr/>
    </dgm:pt>
    <dgm:pt modelId="{69CE203F-D05B-4D69-BFA1-E197DEC410A2}" type="pres">
      <dgm:prSet presAssocID="{68A2615B-2859-4D8A-95D5-981E31E5FB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A57454-5304-4158-B587-DC36D091B81C}" type="pres">
      <dgm:prSet presAssocID="{2AEB4DBD-31F5-43FC-B118-64658448C07C}" presName="spacer" presStyleCnt="0"/>
      <dgm:spPr/>
    </dgm:pt>
    <dgm:pt modelId="{5F7995C6-7BFD-40F1-B68A-8093259D27D1}" type="pres">
      <dgm:prSet presAssocID="{B99B6E2E-4980-4071-9B06-AC6DB2AF5B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8DB0FD-EC0A-477F-9568-503C0899FBD1}" type="pres">
      <dgm:prSet presAssocID="{CCB48A50-A7E8-4371-B657-27184301D401}" presName="spacer" presStyleCnt="0"/>
      <dgm:spPr/>
    </dgm:pt>
    <dgm:pt modelId="{1EB976C3-F3E6-40BF-AF67-ECB304F29CE1}" type="pres">
      <dgm:prSet presAssocID="{96156FE1-E1D9-4EE5-A594-1C72218A41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95E12A-AF97-4A1A-A017-C0D639EF9A3D}" srcId="{AFD7553B-DC1C-4339-B7E1-5C3A9D2E0314}" destId="{F9B22736-4FB9-44D5-BB81-0AB5BD5F13DC}" srcOrd="0" destOrd="0" parTransId="{4DA6AB07-BF9A-40F3-8C28-5D34CFB25DC9}" sibTransId="{929FB94B-A613-4801-B823-FA699D243A5E}"/>
    <dgm:cxn modelId="{0ABEEF46-6C30-4437-ABDD-54B00BB90F5D}" type="presOf" srcId="{F9B22736-4FB9-44D5-BB81-0AB5BD5F13DC}" destId="{A9B5BAB3-88F3-476E-A341-1C470A346005}" srcOrd="0" destOrd="0" presId="urn:microsoft.com/office/officeart/2005/8/layout/vList2"/>
    <dgm:cxn modelId="{38A22A78-1AD5-45F5-B1C2-2B413CB85F85}" type="presOf" srcId="{AFD7553B-DC1C-4339-B7E1-5C3A9D2E0314}" destId="{046F9848-53D4-4A43-AAFA-0E59DF7D0C26}" srcOrd="0" destOrd="0" presId="urn:microsoft.com/office/officeart/2005/8/layout/vList2"/>
    <dgm:cxn modelId="{DEF9338F-EC1B-418C-B7CE-69F7A3C87DB1}" srcId="{AFD7553B-DC1C-4339-B7E1-5C3A9D2E0314}" destId="{B99B6E2E-4980-4071-9B06-AC6DB2AF5B75}" srcOrd="2" destOrd="0" parTransId="{B20EF6B1-8A4F-46EC-82C4-391DDFF18F62}" sibTransId="{CCB48A50-A7E8-4371-B657-27184301D401}"/>
    <dgm:cxn modelId="{0BBB42BB-813A-49C9-ADB9-AD9C51E77C3A}" srcId="{AFD7553B-DC1C-4339-B7E1-5C3A9D2E0314}" destId="{96156FE1-E1D9-4EE5-A594-1C72218A4176}" srcOrd="3" destOrd="0" parTransId="{370D0469-A151-4D57-A1FB-F0115B38D4D8}" sibTransId="{85D313C3-F414-4F95-BE33-493A8C65B1DA}"/>
    <dgm:cxn modelId="{5A8C57C2-F57B-4744-9F44-80AFAF482778}" type="presOf" srcId="{96156FE1-E1D9-4EE5-A594-1C72218A4176}" destId="{1EB976C3-F3E6-40BF-AF67-ECB304F29CE1}" srcOrd="0" destOrd="0" presId="urn:microsoft.com/office/officeart/2005/8/layout/vList2"/>
    <dgm:cxn modelId="{A641ADCE-392D-4D4F-B16D-63034DB32B62}" srcId="{AFD7553B-DC1C-4339-B7E1-5C3A9D2E0314}" destId="{68A2615B-2859-4D8A-95D5-981E31E5FB03}" srcOrd="1" destOrd="0" parTransId="{F9C230DA-0296-444B-8A6B-840CFA752B0B}" sibTransId="{2AEB4DBD-31F5-43FC-B118-64658448C07C}"/>
    <dgm:cxn modelId="{B211A9ED-0642-491E-A22F-5715878DA9F1}" type="presOf" srcId="{68A2615B-2859-4D8A-95D5-981E31E5FB03}" destId="{69CE203F-D05B-4D69-BFA1-E197DEC410A2}" srcOrd="0" destOrd="0" presId="urn:microsoft.com/office/officeart/2005/8/layout/vList2"/>
    <dgm:cxn modelId="{E8E993FD-5590-4B3D-8A8B-FD161DA865F2}" type="presOf" srcId="{B99B6E2E-4980-4071-9B06-AC6DB2AF5B75}" destId="{5F7995C6-7BFD-40F1-B68A-8093259D27D1}" srcOrd="0" destOrd="0" presId="urn:microsoft.com/office/officeart/2005/8/layout/vList2"/>
    <dgm:cxn modelId="{819E4423-FF87-4202-BBE8-B1AE30FAF04D}" type="presParOf" srcId="{046F9848-53D4-4A43-AAFA-0E59DF7D0C26}" destId="{A9B5BAB3-88F3-476E-A341-1C470A346005}" srcOrd="0" destOrd="0" presId="urn:microsoft.com/office/officeart/2005/8/layout/vList2"/>
    <dgm:cxn modelId="{E797EE79-A090-4BB7-B479-A8C822DF7268}" type="presParOf" srcId="{046F9848-53D4-4A43-AAFA-0E59DF7D0C26}" destId="{99196EB1-9A7A-432B-A6E2-9120AE8132E8}" srcOrd="1" destOrd="0" presId="urn:microsoft.com/office/officeart/2005/8/layout/vList2"/>
    <dgm:cxn modelId="{7799FFFA-69E5-4611-AB8B-DE30318EABAE}" type="presParOf" srcId="{046F9848-53D4-4A43-AAFA-0E59DF7D0C26}" destId="{69CE203F-D05B-4D69-BFA1-E197DEC410A2}" srcOrd="2" destOrd="0" presId="urn:microsoft.com/office/officeart/2005/8/layout/vList2"/>
    <dgm:cxn modelId="{82D602C4-E957-48AC-A87E-D52913D7FB45}" type="presParOf" srcId="{046F9848-53D4-4A43-AAFA-0E59DF7D0C26}" destId="{BDA57454-5304-4158-B587-DC36D091B81C}" srcOrd="3" destOrd="0" presId="urn:microsoft.com/office/officeart/2005/8/layout/vList2"/>
    <dgm:cxn modelId="{B6229F8C-11FB-4669-9C4C-3B991C492E40}" type="presParOf" srcId="{046F9848-53D4-4A43-AAFA-0E59DF7D0C26}" destId="{5F7995C6-7BFD-40F1-B68A-8093259D27D1}" srcOrd="4" destOrd="0" presId="urn:microsoft.com/office/officeart/2005/8/layout/vList2"/>
    <dgm:cxn modelId="{B9524E1D-3EAA-4046-8804-8F5A3E433715}" type="presParOf" srcId="{046F9848-53D4-4A43-AAFA-0E59DF7D0C26}" destId="{428DB0FD-EC0A-477F-9568-503C0899FBD1}" srcOrd="5" destOrd="0" presId="urn:microsoft.com/office/officeart/2005/8/layout/vList2"/>
    <dgm:cxn modelId="{C0C2F85A-D793-456A-8C66-15D8DF8A920C}" type="presParOf" srcId="{046F9848-53D4-4A43-AAFA-0E59DF7D0C26}" destId="{1EB976C3-F3E6-40BF-AF67-ECB304F29C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AE5DE-280D-4B26-B769-0E509457A7B9}">
      <dsp:nvSpPr>
        <dsp:cNvPr id="0" name=""/>
        <dsp:cNvSpPr/>
      </dsp:nvSpPr>
      <dsp:spPr>
        <a:xfrm>
          <a:off x="0" y="78612"/>
          <a:ext cx="6513603" cy="184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Larger civilization beyond a few families</a:t>
          </a:r>
        </a:p>
      </dsp:txBody>
      <dsp:txXfrm>
        <a:off x="90116" y="168728"/>
        <a:ext cx="6333371" cy="1665808"/>
      </dsp:txXfrm>
    </dsp:sp>
    <dsp:sp modelId="{B79B3F46-DC74-4164-BA7C-C308F4EE09B6}">
      <dsp:nvSpPr>
        <dsp:cNvPr id="0" name=""/>
        <dsp:cNvSpPr/>
      </dsp:nvSpPr>
      <dsp:spPr>
        <a:xfrm>
          <a:off x="0" y="2019692"/>
          <a:ext cx="6513603" cy="18460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Specialization and exchange vs. self-sufficiency</a:t>
          </a:r>
        </a:p>
      </dsp:txBody>
      <dsp:txXfrm>
        <a:off x="90116" y="2109808"/>
        <a:ext cx="6333371" cy="1665808"/>
      </dsp:txXfrm>
    </dsp:sp>
    <dsp:sp modelId="{DD4614C5-ED76-4D73-8A82-296B49390F17}">
      <dsp:nvSpPr>
        <dsp:cNvPr id="0" name=""/>
        <dsp:cNvSpPr/>
      </dsp:nvSpPr>
      <dsp:spPr>
        <a:xfrm>
          <a:off x="0" y="3960773"/>
          <a:ext cx="6513603" cy="1846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Limitations of barter: indivisibilities and double coincidence of wants requirement</a:t>
          </a:r>
        </a:p>
      </dsp:txBody>
      <dsp:txXfrm>
        <a:off x="90116" y="4050889"/>
        <a:ext cx="6333371" cy="1665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0968F-16A9-41C0-9C14-6E9ACC4C5B10}">
      <dsp:nvSpPr>
        <dsp:cNvPr id="0" name=""/>
        <dsp:cNvSpPr/>
      </dsp:nvSpPr>
      <dsp:spPr>
        <a:xfrm>
          <a:off x="0" y="20511"/>
          <a:ext cx="6263640" cy="17081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Paper</a:t>
          </a:r>
        </a:p>
      </dsp:txBody>
      <dsp:txXfrm>
        <a:off x="83387" y="103898"/>
        <a:ext cx="6096866" cy="1541407"/>
      </dsp:txXfrm>
    </dsp:sp>
    <dsp:sp modelId="{1616358C-D085-4DA0-B8BB-298B40E997B3}">
      <dsp:nvSpPr>
        <dsp:cNvPr id="0" name=""/>
        <dsp:cNvSpPr/>
      </dsp:nvSpPr>
      <dsp:spPr>
        <a:xfrm>
          <a:off x="0" y="1852533"/>
          <a:ext cx="6263640" cy="170818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National</a:t>
          </a:r>
        </a:p>
      </dsp:txBody>
      <dsp:txXfrm>
        <a:off x="83387" y="1935920"/>
        <a:ext cx="6096866" cy="1541407"/>
      </dsp:txXfrm>
    </dsp:sp>
    <dsp:sp modelId="{5801145C-B215-4C00-9C9C-82A701B985DA}">
      <dsp:nvSpPr>
        <dsp:cNvPr id="0" name=""/>
        <dsp:cNvSpPr/>
      </dsp:nvSpPr>
      <dsp:spPr>
        <a:xfrm>
          <a:off x="0" y="3684554"/>
          <a:ext cx="6263640" cy="17081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Under the control of any entity</a:t>
          </a:r>
        </a:p>
      </dsp:txBody>
      <dsp:txXfrm>
        <a:off x="83387" y="3767941"/>
        <a:ext cx="6096866" cy="1541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45A4B-CB3E-4D83-A580-46751E73574B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more saleable a good, the more easily its owner can exchange it other goods at some “price.” </a:t>
          </a:r>
        </a:p>
      </dsp:txBody>
      <dsp:txXfrm>
        <a:off x="67110" y="152323"/>
        <a:ext cx="6379383" cy="1240530"/>
      </dsp:txXfrm>
    </dsp:sp>
    <dsp:sp modelId="{E1004C19-986A-4139-B58D-5222E97D1B86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Goods have different degrees of </a:t>
          </a:r>
          <a:r>
            <a:rPr lang="en-US" sz="2500" kern="1200" dirty="0" err="1"/>
            <a:t>saleability</a:t>
          </a:r>
          <a:r>
            <a:rPr lang="en-US" sz="2500" kern="1200" dirty="0"/>
            <a:t>. </a:t>
          </a:r>
        </a:p>
      </dsp:txBody>
      <dsp:txXfrm>
        <a:off x="67110" y="1599073"/>
        <a:ext cx="6379383" cy="1240530"/>
      </dsp:txXfrm>
    </dsp:sp>
    <dsp:sp modelId="{74C257F3-838F-4898-A5BB-4A573DD82C27}">
      <dsp:nvSpPr>
        <dsp:cNvPr id="0" name=""/>
        <dsp:cNvSpPr/>
      </dsp:nvSpPr>
      <dsp:spPr>
        <a:xfrm>
          <a:off x="0" y="2978713"/>
          <a:ext cx="6513603" cy="137475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Trade for a good not desired, so long as it is more saleable than the good given up. </a:t>
          </a:r>
        </a:p>
      </dsp:txBody>
      <dsp:txXfrm>
        <a:off x="67110" y="3045823"/>
        <a:ext cx="6379383" cy="1240530"/>
      </dsp:txXfrm>
    </dsp:sp>
    <dsp:sp modelId="{BA971EAD-E613-48FE-9A55-DFA191B53DAD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demand for the more saleable good has a new component, not just for consumption but also for use in exchange.</a:t>
          </a:r>
        </a:p>
      </dsp:txBody>
      <dsp:txXfrm>
        <a:off x="67110" y="4492573"/>
        <a:ext cx="6379383" cy="12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9A01-2B38-4957-BBED-E547415286A3}">
      <dsp:nvSpPr>
        <dsp:cNvPr id="0" name=""/>
        <dsp:cNvSpPr/>
      </dsp:nvSpPr>
      <dsp:spPr>
        <a:xfrm>
          <a:off x="0" y="51913"/>
          <a:ext cx="6513603" cy="1029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Divisible</a:t>
          </a:r>
        </a:p>
      </dsp:txBody>
      <dsp:txXfrm>
        <a:off x="50261" y="102174"/>
        <a:ext cx="6413081" cy="929078"/>
      </dsp:txXfrm>
    </dsp:sp>
    <dsp:sp modelId="{2CC1EE45-7BA8-4480-A4DE-FCEFDD3BB288}">
      <dsp:nvSpPr>
        <dsp:cNvPr id="0" name=""/>
        <dsp:cNvSpPr/>
      </dsp:nvSpPr>
      <dsp:spPr>
        <a:xfrm>
          <a:off x="0" y="1206783"/>
          <a:ext cx="6513603" cy="10296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Durable</a:t>
          </a:r>
        </a:p>
      </dsp:txBody>
      <dsp:txXfrm>
        <a:off x="50261" y="1257044"/>
        <a:ext cx="6413081" cy="929078"/>
      </dsp:txXfrm>
    </dsp:sp>
    <dsp:sp modelId="{A5522EBD-AC4E-46DC-89F2-1F08D46CE553}">
      <dsp:nvSpPr>
        <dsp:cNvPr id="0" name=""/>
        <dsp:cNvSpPr/>
      </dsp:nvSpPr>
      <dsp:spPr>
        <a:xfrm>
          <a:off x="0" y="2427913"/>
          <a:ext cx="6513603" cy="10296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Transportable</a:t>
          </a:r>
        </a:p>
      </dsp:txBody>
      <dsp:txXfrm>
        <a:off x="50261" y="2478174"/>
        <a:ext cx="6413081" cy="929078"/>
      </dsp:txXfrm>
    </dsp:sp>
    <dsp:sp modelId="{A84898E7-7F0E-4D9B-BF4F-BFE6F2AC53C0}">
      <dsp:nvSpPr>
        <dsp:cNvPr id="0" name=""/>
        <dsp:cNvSpPr/>
      </dsp:nvSpPr>
      <dsp:spPr>
        <a:xfrm>
          <a:off x="0" y="3615913"/>
          <a:ext cx="6513603" cy="10296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Scarce</a:t>
          </a:r>
        </a:p>
      </dsp:txBody>
      <dsp:txXfrm>
        <a:off x="50261" y="3666174"/>
        <a:ext cx="6413081" cy="929078"/>
      </dsp:txXfrm>
    </dsp:sp>
    <dsp:sp modelId="{CDFC0B70-1279-4197-9414-E2CC4DF4E15E}">
      <dsp:nvSpPr>
        <dsp:cNvPr id="0" name=""/>
        <dsp:cNvSpPr/>
      </dsp:nvSpPr>
      <dsp:spPr>
        <a:xfrm>
          <a:off x="0" y="4855826"/>
          <a:ext cx="6513603" cy="10296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Fungible</a:t>
          </a:r>
        </a:p>
      </dsp:txBody>
      <dsp:txXfrm>
        <a:off x="50261" y="4906087"/>
        <a:ext cx="6413081" cy="92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FE6A4-7D47-4571-B52A-77D2CF24A3DB}">
      <dsp:nvSpPr>
        <dsp:cNvPr id="0" name=""/>
        <dsp:cNvSpPr/>
      </dsp:nvSpPr>
      <dsp:spPr>
        <a:xfrm>
          <a:off x="0" y="28963"/>
          <a:ext cx="6513603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All goods priced in money (1,000 goods, 1,000 prices)</a:t>
          </a:r>
        </a:p>
      </dsp:txBody>
      <dsp:txXfrm>
        <a:off x="54373" y="83336"/>
        <a:ext cx="6404857" cy="1005094"/>
      </dsp:txXfrm>
    </dsp:sp>
    <dsp:sp modelId="{DCD801BD-6E9E-471A-B3AA-B4B9794A6776}">
      <dsp:nvSpPr>
        <dsp:cNvPr id="0" name=""/>
        <dsp:cNvSpPr/>
      </dsp:nvSpPr>
      <dsp:spPr>
        <a:xfrm>
          <a:off x="0" y="1223443"/>
          <a:ext cx="6513603" cy="111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Elaborate structure of production</a:t>
          </a:r>
        </a:p>
      </dsp:txBody>
      <dsp:txXfrm>
        <a:off x="54373" y="1277816"/>
        <a:ext cx="6404857" cy="1005094"/>
      </dsp:txXfrm>
    </dsp:sp>
    <dsp:sp modelId="{3EC9277A-421B-46C8-871F-D16C9EBFF415}">
      <dsp:nvSpPr>
        <dsp:cNvPr id="0" name=""/>
        <dsp:cNvSpPr/>
      </dsp:nvSpPr>
      <dsp:spPr>
        <a:xfrm>
          <a:off x="0" y="2417923"/>
          <a:ext cx="6513603" cy="111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Rational economic calculation</a:t>
          </a:r>
        </a:p>
      </dsp:txBody>
      <dsp:txXfrm>
        <a:off x="54373" y="2472296"/>
        <a:ext cx="6404857" cy="1005094"/>
      </dsp:txXfrm>
    </dsp:sp>
    <dsp:sp modelId="{21C1BD33-63F0-495B-AECF-F98C9B468758}">
      <dsp:nvSpPr>
        <dsp:cNvPr id="0" name=""/>
        <dsp:cNvSpPr/>
      </dsp:nvSpPr>
      <dsp:spPr>
        <a:xfrm>
          <a:off x="0" y="3612403"/>
          <a:ext cx="6513603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Easy comparison of value</a:t>
          </a:r>
        </a:p>
      </dsp:txBody>
      <dsp:txXfrm>
        <a:off x="54373" y="3666776"/>
        <a:ext cx="6404857" cy="1005094"/>
      </dsp:txXfrm>
    </dsp:sp>
    <dsp:sp modelId="{6C6ED691-D15D-4C88-B99D-E92BAF0C7804}">
      <dsp:nvSpPr>
        <dsp:cNvPr id="0" name=""/>
        <dsp:cNvSpPr/>
      </dsp:nvSpPr>
      <dsp:spPr>
        <a:xfrm>
          <a:off x="0" y="4726243"/>
          <a:ext cx="6513603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Gaming desktop computer costs 1 ounce of gold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new Ford Escape costs 20 ounces of gold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The Ford is worth 20 gaming computers</a:t>
          </a:r>
        </a:p>
      </dsp:txBody>
      <dsp:txXfrm>
        <a:off x="0" y="4726243"/>
        <a:ext cx="6513603" cy="1130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ADB42-7E6E-42C4-8464-7511773F6EDC}">
      <dsp:nvSpPr>
        <dsp:cNvPr id="0" name=""/>
        <dsp:cNvSpPr/>
      </dsp:nvSpPr>
      <dsp:spPr>
        <a:xfrm>
          <a:off x="0" y="60111"/>
          <a:ext cx="6513603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Sold by units of weight</a:t>
          </a:r>
        </a:p>
      </dsp:txBody>
      <dsp:txXfrm>
        <a:off x="48481" y="108592"/>
        <a:ext cx="6416641" cy="896166"/>
      </dsp:txXfrm>
    </dsp:sp>
    <dsp:sp modelId="{FA3DF1BE-FAF4-42E7-8F40-3F2904990843}">
      <dsp:nvSpPr>
        <dsp:cNvPr id="0" name=""/>
        <dsp:cNvSpPr/>
      </dsp:nvSpPr>
      <dsp:spPr>
        <a:xfrm>
          <a:off x="0" y="1125240"/>
          <a:ext cx="6513603" cy="99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Units of weight are convertible into each other</a:t>
          </a:r>
        </a:p>
      </dsp:txBody>
      <dsp:txXfrm>
        <a:off x="48481" y="1173721"/>
        <a:ext cx="6416641" cy="896166"/>
      </dsp:txXfrm>
    </dsp:sp>
    <dsp:sp modelId="{2371CE76-BE62-4C8B-82C9-75BB1EE79E71}">
      <dsp:nvSpPr>
        <dsp:cNvPr id="0" name=""/>
        <dsp:cNvSpPr/>
      </dsp:nvSpPr>
      <dsp:spPr>
        <a:xfrm>
          <a:off x="0" y="2118369"/>
          <a:ext cx="6513603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 pound = 16 ounces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 ounce = 28.35 grams</a:t>
          </a:r>
        </a:p>
      </dsp:txBody>
      <dsp:txXfrm>
        <a:off x="0" y="2118369"/>
        <a:ext cx="6513603" cy="685687"/>
      </dsp:txXfrm>
    </dsp:sp>
    <dsp:sp modelId="{68C20451-735D-45E2-B076-AD0B06756BF4}">
      <dsp:nvSpPr>
        <dsp:cNvPr id="0" name=""/>
        <dsp:cNvSpPr/>
      </dsp:nvSpPr>
      <dsp:spPr>
        <a:xfrm>
          <a:off x="0" y="2804056"/>
          <a:ext cx="6513603" cy="99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Names of currency were names for weights of a commodity:</a:t>
          </a:r>
        </a:p>
      </dsp:txBody>
      <dsp:txXfrm>
        <a:off x="48481" y="2852537"/>
        <a:ext cx="6416641" cy="896166"/>
      </dsp:txXfrm>
    </dsp:sp>
    <dsp:sp modelId="{75F15403-E712-44A7-96BC-A35423970FB1}">
      <dsp:nvSpPr>
        <dsp:cNvPr id="0" name=""/>
        <dsp:cNvSpPr/>
      </dsp:nvSpPr>
      <dsp:spPr>
        <a:xfrm>
          <a:off x="0" y="3797185"/>
          <a:ext cx="6513603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American money was dollars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French money was francs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German money was marcs</a:t>
          </a:r>
        </a:p>
      </dsp:txBody>
      <dsp:txXfrm>
        <a:off x="0" y="3797185"/>
        <a:ext cx="6513603" cy="1035000"/>
      </dsp:txXfrm>
    </dsp:sp>
    <dsp:sp modelId="{D986CBCD-410C-447E-BC15-96514643C65A}">
      <dsp:nvSpPr>
        <dsp:cNvPr id="0" name=""/>
        <dsp:cNvSpPr/>
      </dsp:nvSpPr>
      <dsp:spPr>
        <a:xfrm>
          <a:off x="0" y="4832185"/>
          <a:ext cx="6513603" cy="99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“Price of gold was fixed at $20.”</a:t>
          </a:r>
        </a:p>
      </dsp:txBody>
      <dsp:txXfrm>
        <a:off x="48481" y="4880666"/>
        <a:ext cx="6416641" cy="896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BEBF7-B503-452B-83D4-CCB2317C35D8}">
      <dsp:nvSpPr>
        <dsp:cNvPr id="0" name=""/>
        <dsp:cNvSpPr/>
      </dsp:nvSpPr>
      <dsp:spPr>
        <a:xfrm>
          <a:off x="0" y="6913"/>
          <a:ext cx="6513603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The dollar was defined as 1/20 of a gold ounce.</a:t>
          </a:r>
        </a:p>
      </dsp:txBody>
      <dsp:txXfrm>
        <a:off x="67966" y="74879"/>
        <a:ext cx="6377671" cy="1256367"/>
      </dsp:txXfrm>
    </dsp:sp>
    <dsp:sp modelId="{EB576251-1355-4183-88ED-3E2637902A17}">
      <dsp:nvSpPr>
        <dsp:cNvPr id="0" name=""/>
        <dsp:cNvSpPr/>
      </dsp:nvSpPr>
      <dsp:spPr>
        <a:xfrm>
          <a:off x="0" y="1500013"/>
          <a:ext cx="6513603" cy="139229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The pound sterling was the name given for ¼ of a gold ounce.</a:t>
          </a:r>
        </a:p>
      </dsp:txBody>
      <dsp:txXfrm>
        <a:off x="67966" y="1567979"/>
        <a:ext cx="6377671" cy="1256367"/>
      </dsp:txXfrm>
    </dsp:sp>
    <dsp:sp modelId="{A671F40D-C08A-487A-B8FD-275E97559F46}">
      <dsp:nvSpPr>
        <dsp:cNvPr id="0" name=""/>
        <dsp:cNvSpPr/>
      </dsp:nvSpPr>
      <dsp:spPr>
        <a:xfrm>
          <a:off x="0" y="2993113"/>
          <a:ext cx="6513603" cy="139229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1/4 ounce of gold = 5/20 ounce of gold</a:t>
          </a:r>
        </a:p>
      </dsp:txBody>
      <dsp:txXfrm>
        <a:off x="67966" y="3061079"/>
        <a:ext cx="6377671" cy="1256367"/>
      </dsp:txXfrm>
    </dsp:sp>
    <dsp:sp modelId="{798DB74F-F26A-4F02-B0B1-71A019AE86AD}">
      <dsp:nvSpPr>
        <dsp:cNvPr id="0" name=""/>
        <dsp:cNvSpPr/>
      </dsp:nvSpPr>
      <dsp:spPr>
        <a:xfrm>
          <a:off x="0" y="4486213"/>
          <a:ext cx="6513603" cy="13922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1£  =  $5</a:t>
          </a:r>
        </a:p>
      </dsp:txBody>
      <dsp:txXfrm>
        <a:off x="67966" y="4554179"/>
        <a:ext cx="6377671" cy="1256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EE746-3256-47D7-91C8-1F99C96FA209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purchasing power (or “price”) of the dollar is the inverse or reciprocal of the overall price level.</a:t>
          </a:r>
        </a:p>
      </dsp:txBody>
      <dsp:txXfrm>
        <a:off x="67110" y="152323"/>
        <a:ext cx="6379383" cy="1240530"/>
      </dsp:txXfrm>
    </dsp:sp>
    <dsp:sp modelId="{3C1811F9-3C7B-42C6-9CCF-23BCF3AFB87F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$1 	1/150 laptop</a:t>
          </a:r>
        </a:p>
      </dsp:txBody>
      <dsp:txXfrm>
        <a:off x="67110" y="1599073"/>
        <a:ext cx="6379383" cy="1240530"/>
      </dsp:txXfrm>
    </dsp:sp>
    <dsp:sp modelId="{DD4D5D7E-876F-43BB-9C58-FEE5D236092E}">
      <dsp:nvSpPr>
        <dsp:cNvPr id="0" name=""/>
        <dsp:cNvSpPr/>
      </dsp:nvSpPr>
      <dsp:spPr>
        <a:xfrm>
          <a:off x="0" y="2958076"/>
          <a:ext cx="6513603" cy="137475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$1    	1 pack of gum</a:t>
          </a:r>
        </a:p>
      </dsp:txBody>
      <dsp:txXfrm>
        <a:off x="67110" y="3025186"/>
        <a:ext cx="6379383" cy="1240530"/>
      </dsp:txXfrm>
    </dsp:sp>
    <dsp:sp modelId="{39D6C4FE-D0F4-4AE9-8FBE-888DCC8F72B3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$1      	1/30,000 of a car</a:t>
          </a:r>
        </a:p>
      </dsp:txBody>
      <dsp:txXfrm>
        <a:off x="67110" y="4492573"/>
        <a:ext cx="6379383" cy="12405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43F38-DAB5-4D3A-9050-AC6176D0BD9C}">
      <dsp:nvSpPr>
        <dsp:cNvPr id="0" name=""/>
        <dsp:cNvSpPr/>
      </dsp:nvSpPr>
      <dsp:spPr>
        <a:xfrm>
          <a:off x="0" y="342433"/>
          <a:ext cx="6513603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Increase in supply of money </a:t>
          </a:r>
          <a:r>
            <a:rPr lang="en-US" sz="3100" kern="1200" dirty="0">
              <a:sym typeface="Wingdings" panose="05000000000000000000" pitchFamily="2" charset="2"/>
            </a:rPr>
            <a:t> </a:t>
          </a:r>
          <a:r>
            <a:rPr lang="en-US" sz="3100" kern="1200" dirty="0"/>
            <a:t>its value in exchange falls </a:t>
          </a:r>
          <a:r>
            <a:rPr lang="en-US" sz="3100" kern="1200" dirty="0">
              <a:sym typeface="Wingdings" panose="05000000000000000000" pitchFamily="2" charset="2"/>
            </a:rPr>
            <a:t> prices rise </a:t>
          </a:r>
          <a:endParaRPr lang="en-US" sz="3100" kern="1200" dirty="0"/>
        </a:p>
      </dsp:txBody>
      <dsp:txXfrm>
        <a:off x="60199" y="402632"/>
        <a:ext cx="6393205" cy="1112781"/>
      </dsp:txXfrm>
    </dsp:sp>
    <dsp:sp modelId="{C9CAD9A8-1916-476D-A700-10066FA623B9}">
      <dsp:nvSpPr>
        <dsp:cNvPr id="0" name=""/>
        <dsp:cNvSpPr/>
      </dsp:nvSpPr>
      <dsp:spPr>
        <a:xfrm>
          <a:off x="0" y="1664893"/>
          <a:ext cx="6513603" cy="1233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Decrease in supply of money </a:t>
          </a:r>
          <a:r>
            <a:rPr lang="en-US" sz="3100" kern="1200" dirty="0">
              <a:sym typeface="Wingdings" panose="05000000000000000000" pitchFamily="2" charset="2"/>
            </a:rPr>
            <a:t> </a:t>
          </a:r>
          <a:r>
            <a:rPr lang="en-US" sz="3100" kern="1200" dirty="0"/>
            <a:t>its value in exchange rises </a:t>
          </a:r>
          <a:r>
            <a:rPr lang="en-US" sz="3100" kern="1200" dirty="0">
              <a:sym typeface="Wingdings" panose="05000000000000000000" pitchFamily="2" charset="2"/>
            </a:rPr>
            <a:t>prices fall</a:t>
          </a:r>
          <a:endParaRPr lang="en-US" sz="3100" kern="1200" dirty="0"/>
        </a:p>
      </dsp:txBody>
      <dsp:txXfrm>
        <a:off x="60199" y="1725092"/>
        <a:ext cx="6393205" cy="1112781"/>
      </dsp:txXfrm>
    </dsp:sp>
    <dsp:sp modelId="{DA2F4BE4-665E-40A7-A929-22618EB39BFF}">
      <dsp:nvSpPr>
        <dsp:cNvPr id="0" name=""/>
        <dsp:cNvSpPr/>
      </dsp:nvSpPr>
      <dsp:spPr>
        <a:xfrm>
          <a:off x="0" y="2987353"/>
          <a:ext cx="6513603" cy="1233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Increase in demand for money </a:t>
          </a:r>
          <a:r>
            <a:rPr lang="en-US" sz="3100" kern="1200" dirty="0">
              <a:sym typeface="Wingdings" panose="05000000000000000000" pitchFamily="2" charset="2"/>
            </a:rPr>
            <a:t></a:t>
          </a:r>
          <a:r>
            <a:rPr lang="en-US" sz="3100" kern="1200" dirty="0"/>
            <a:t>  its value in exchange rises </a:t>
          </a:r>
          <a:r>
            <a:rPr lang="en-US" sz="3100" kern="1200" dirty="0">
              <a:sym typeface="Wingdings" panose="05000000000000000000" pitchFamily="2" charset="2"/>
            </a:rPr>
            <a:t> prices fall</a:t>
          </a:r>
          <a:endParaRPr lang="en-US" sz="3100" kern="1200" dirty="0"/>
        </a:p>
      </dsp:txBody>
      <dsp:txXfrm>
        <a:off x="60199" y="3047552"/>
        <a:ext cx="6393205" cy="1112781"/>
      </dsp:txXfrm>
    </dsp:sp>
    <dsp:sp modelId="{11889B15-C44F-4C1B-B9F5-A80326DE8D6B}">
      <dsp:nvSpPr>
        <dsp:cNvPr id="0" name=""/>
        <dsp:cNvSpPr/>
      </dsp:nvSpPr>
      <dsp:spPr>
        <a:xfrm>
          <a:off x="0" y="4309813"/>
          <a:ext cx="6513603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Decrease in demand for money </a:t>
          </a:r>
          <a:r>
            <a:rPr lang="en-US" sz="3100" kern="1200" dirty="0">
              <a:sym typeface="Wingdings" panose="05000000000000000000" pitchFamily="2" charset="2"/>
            </a:rPr>
            <a:t></a:t>
          </a:r>
          <a:r>
            <a:rPr lang="en-US" sz="3100" kern="1200" dirty="0"/>
            <a:t> its value in exchange falls </a:t>
          </a:r>
          <a:r>
            <a:rPr lang="en-US" sz="3100" kern="1200" dirty="0">
              <a:sym typeface="Wingdings" panose="05000000000000000000" pitchFamily="2" charset="2"/>
            </a:rPr>
            <a:t>prices rise</a:t>
          </a:r>
          <a:endParaRPr lang="en-US" sz="3100" kern="1200" dirty="0"/>
        </a:p>
      </dsp:txBody>
      <dsp:txXfrm>
        <a:off x="60199" y="4370012"/>
        <a:ext cx="6393205" cy="11127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5BAB3-88F3-476E-A341-1C470A346005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Any supply of money is just as good as any other through adjustments in the PPM.</a:t>
          </a:r>
        </a:p>
      </dsp:txBody>
      <dsp:txXfrm>
        <a:off x="48547" y="127216"/>
        <a:ext cx="10418506" cy="897406"/>
      </dsp:txXfrm>
    </dsp:sp>
    <dsp:sp modelId="{69CE203F-D05B-4D69-BFA1-E197DEC410A2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Angel Gabriel model shows an increase in money supply confers no social benefit.</a:t>
          </a:r>
        </a:p>
      </dsp:txBody>
      <dsp:txXfrm>
        <a:off x="48547" y="1193716"/>
        <a:ext cx="10418506" cy="897406"/>
      </dsp:txXfrm>
    </dsp:sp>
    <dsp:sp modelId="{5F7995C6-7BFD-40F1-B68A-8093259D27D1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 a gold standard, the only way to increase M is through mining gold. </a:t>
          </a:r>
        </a:p>
      </dsp:txBody>
      <dsp:txXfrm>
        <a:off x="48547" y="2260216"/>
        <a:ext cx="10418506" cy="897406"/>
      </dsp:txXfrm>
    </dsp:sp>
    <dsp:sp modelId="{1EB976C3-F3E6-40BF-AF67-ECB304F29CE1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Counterfeiters and early spenders benefit at the expense of late spenders. </a:t>
          </a:r>
        </a:p>
      </dsp:txBody>
      <dsp:txXfrm>
        <a:off x="48547" y="3326716"/>
        <a:ext cx="1041850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0B60-C41D-4B6E-9F26-C9A4E8BCF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CE3DE-463C-4F0E-897A-B73140DA5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E520-F63D-423F-A84B-7C92DF89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17F95-DD3C-47DC-AA5A-84E5F392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0BFC-1C52-4E8B-BACC-7FE49CFC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A32D-00EE-4AF6-AA97-F705A858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F6CDF-1C98-4107-8B6D-70F7FC2B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69F7B-5D82-44DB-A479-E34237D8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254A-40CD-4F62-B656-81472DEA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E563-D9ED-4DAF-BB97-84330C6D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D6627-3CDA-49E9-8F5E-03FC7E9C8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AA994-E199-4EB2-B3EA-90938373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00AB-9108-4C6F-8913-5F41A686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89842-E7C4-4282-B9D7-82CE9C8A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96BCB-0FDC-4BBE-90F1-548F6CDC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7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CE9D-15F7-484D-BCB8-1DEC7789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4E1A-AD82-492D-BCED-68CA930B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CE69-5C44-445B-8CAF-6FAE2417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A04C9-478B-48B2-A089-2C7920D3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14282-51F3-4B70-A5F1-A49D77A7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DF50-064B-4B60-9EB4-2B4B7BF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39BC1-F79B-4AA9-AF2C-C4FB9B2A2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A59B0-C903-42EB-BFF4-7A5941AD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6575-5388-43E3-A6EF-BA04A813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28BB-0305-4B9A-A4E5-58261CA8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A0BB-4DC6-40A6-890E-5BC44A29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53C5-D3D9-4D6C-B5A6-FA10A8879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E7695-8024-4E6B-9D07-336AB7E7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943A5-F089-4ADD-8A9C-EB9AE7BC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D896-6F58-45DC-8D9B-E7BCF33B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7ABA1-CBC7-4E3C-B716-B677D012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A088-F289-47D9-A087-4027D645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1695E-3E69-4375-B428-8D787DA1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EB660-914A-44C3-AFB5-48279BB3F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D3FD8-4660-43D3-8D83-8C4952FD7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0FD26-E077-4D7E-B721-8305A33E0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9E0B1-9E37-4C92-BE8E-9129DC16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5F024-01A9-42CE-BE4B-8D888096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BE72A-7724-48F3-9B52-A34381EC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CDEB-1B14-4078-81FF-23DBAB01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608BE-64B7-4938-B3CF-08197BFA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40662-F51F-4E0D-8393-43A074B8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E1FCF-1305-48DC-8B13-7F6A53D0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D707D-F0DB-43E0-ABD9-31352B4E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231EB-E3A1-411D-93D2-9DE53AA7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5D3E9-CEA7-4407-9DE1-4C52527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567D-2B20-4F5A-B4A1-0400468E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1301-BBA1-484A-8404-ACB5EDD6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6565B-50B5-4F98-8FA9-F4B4686A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E0704-FF54-4686-9DFA-588AD809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91C8-AEAE-45DA-BCF7-98E0E48F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05865-F874-4443-A0EB-ECC85E04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1DD7-FFAA-48CD-8482-E58F0CDE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D2128-DA45-4BC1-851F-56C7061DA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FCAAE-473C-4E4D-BC2E-9986A16A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5098D-695D-4681-A55D-B838080E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5EF3D-3385-4D84-BF3E-6EB30A3C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D52A7-C5D0-4F4E-8D01-A60939F4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C4340-E781-4991-9646-D31C84DE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D0B63-846F-49AD-8BBF-1B12C3B4A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FB02-7A7C-46A7-8F1A-13B06B767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415F-2949-4891-A8E8-4DC2FCAB99FB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C175-5C22-425D-A5C7-23C6B885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C373-EE77-423B-AE40-E1C904C7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A15F-F593-4578-B79D-762DF1A9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24" y="1660180"/>
            <a:ext cx="9144000" cy="1245065"/>
          </a:xfrm>
        </p:spPr>
        <p:txBody>
          <a:bodyPr>
            <a:noAutofit/>
          </a:bodyPr>
          <a:lstStyle/>
          <a:p>
            <a:pPr algn="l"/>
            <a:r>
              <a:rPr lang="en-US" sz="96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40DD0-FFD5-40A2-947A-4A859156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328" y="3434279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Sandra Klein</a:t>
            </a:r>
          </a:p>
          <a:p>
            <a:pPr algn="l"/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Mises U 2022</a:t>
            </a:r>
          </a:p>
          <a:p>
            <a:pPr algn="l">
              <a:spcBef>
                <a:spcPts val="0"/>
              </a:spcBef>
            </a:pP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sandy@mises.org</a:t>
            </a:r>
          </a:p>
        </p:txBody>
      </p:sp>
      <p:pic>
        <p:nvPicPr>
          <p:cNvPr id="4102" name="Picture 6" descr="American Money Bills and Coins Picture | Free Photograph | Photos Public  Domain">
            <a:extLst>
              <a:ext uri="{FF2B5EF4-FFF2-40B4-BE49-F238E27FC236}">
                <a16:creationId xmlns:a16="http://schemas.microsoft.com/office/drawing/2014/main" id="{A19BD0A3-A688-6F54-2047-C497AB8A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43" y="1660180"/>
            <a:ext cx="5929133" cy="39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309E2-59CC-4017-B22B-7738EBF72A8F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Left to right: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Salerno, Gordon, and Klein under double coincidence of wants requirement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6B640EB-2E91-4C1E-84A2-F319E0331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" b="2"/>
          <a:stretch/>
        </p:blipFill>
        <p:spPr>
          <a:xfrm>
            <a:off x="5200095" y="492573"/>
            <a:ext cx="646099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0AFF3-F0EA-4F3D-B329-C2CFE316EE12}"/>
              </a:ext>
            </a:extLst>
          </p:cNvPr>
          <p:cNvSpPr txBox="1"/>
          <p:nvPr/>
        </p:nvSpPr>
        <p:spPr>
          <a:xfrm>
            <a:off x="6400801" y="606457"/>
            <a:ext cx="4460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1,000 goods under barter: 499,500 prices</a:t>
            </a:r>
          </a:p>
          <a:p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4" name="Picture 3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C8876B6A-55D6-48AD-801E-DE77E0F6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" y="591047"/>
            <a:ext cx="5644603" cy="3708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4BF19-FAC5-4937-A145-1CCD56111A85}"/>
              </a:ext>
            </a:extLst>
          </p:cNvPr>
          <p:cNvSpPr txBox="1"/>
          <p:nvPr/>
        </p:nvSpPr>
        <p:spPr>
          <a:xfrm>
            <a:off x="6400801" y="2237673"/>
            <a:ext cx="5092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An average Wal-Mart store carries over</a:t>
            </a:r>
          </a:p>
          <a:p>
            <a:r>
              <a:rPr lang="en-US" sz="3600" dirty="0">
                <a:solidFill>
                  <a:schemeClr val="accent4"/>
                </a:solidFill>
              </a:rPr>
              <a:t>120,000 goods.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70BFE-E7B8-4BE9-922C-5D74E4881CB3}"/>
              </a:ext>
            </a:extLst>
          </p:cNvPr>
          <p:cNvSpPr txBox="1"/>
          <p:nvPr/>
        </p:nvSpPr>
        <p:spPr>
          <a:xfrm>
            <a:off x="451397" y="4915330"/>
            <a:ext cx="11224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“[Money] becomes more necessary as division of labor increases and wants become more refined.” Mises, </a:t>
            </a:r>
            <a:r>
              <a:rPr lang="en-US" sz="2800" i="1" dirty="0">
                <a:solidFill>
                  <a:schemeClr val="accent4"/>
                </a:solidFill>
              </a:rPr>
              <a:t>Theory of Money and Credit, </a:t>
            </a:r>
            <a:r>
              <a:rPr lang="en-US" sz="2800" dirty="0">
                <a:solidFill>
                  <a:schemeClr val="accent4"/>
                </a:solidFill>
              </a:rPr>
              <a:t>p. 43</a:t>
            </a:r>
          </a:p>
        </p:txBody>
      </p:sp>
    </p:spTree>
    <p:extLst>
      <p:ext uri="{BB962C8B-B14F-4D97-AF65-F5344CB8AC3E}">
        <p14:creationId xmlns:p14="http://schemas.microsoft.com/office/powerpoint/2010/main" val="40550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BAB32-7410-4E52-A4B9-181DC1CA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Emergence of indirect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9A25A7-164F-45E7-9526-57454F26B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8081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5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AE508-48AB-48CB-8DCE-9FD92431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 good medium of exchange should be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341AC-09CC-4ABB-9904-270201435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5138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7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40567-E527-423E-AC86-A876EB8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Early media of exchange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51475-79F9-42C3-AA49-7AE3D8720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Content Placeholder 4" descr="A close up of a tool&#10;&#10;Description automatically generated">
            <a:extLst>
              <a:ext uri="{FF2B5EF4-FFF2-40B4-BE49-F238E27FC236}">
                <a16:creationId xmlns:a16="http://schemas.microsoft.com/office/drawing/2014/main" id="{C979BB72-C526-4773-A223-B4E60F8F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2" r="-4" b="21209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Picture 6" descr="A pile of food&#10;&#10;Description automatically generated">
            <a:extLst>
              <a:ext uri="{FF2B5EF4-FFF2-40B4-BE49-F238E27FC236}">
                <a16:creationId xmlns:a16="http://schemas.microsoft.com/office/drawing/2014/main" id="{F2D2C622-3014-4C83-BBF8-EFE50C638D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1" r="2" b="7650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67A05127-0167-4836-94D9-B76FEF2739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1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E136F-9047-43E1-B1A8-82716781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market’s chosen medium of exchange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ownload premium image of Pile of gold coins 378402 | Gold coins, Coins,  Gold money">
            <a:extLst>
              <a:ext uri="{FF2B5EF4-FFF2-40B4-BE49-F238E27FC236}">
                <a16:creationId xmlns:a16="http://schemas.microsoft.com/office/drawing/2014/main" id="{36238AC1-33F7-47A6-9B4E-ABAD0D1DF5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" y="744181"/>
            <a:ext cx="7797821" cy="52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FC29E-52FA-4323-B0C6-8EB94E5E0EBF}"/>
              </a:ext>
            </a:extLst>
          </p:cNvPr>
          <p:cNvSpPr txBox="1"/>
          <p:nvPr/>
        </p:nvSpPr>
        <p:spPr>
          <a:xfrm>
            <a:off x="982394" y="1477108"/>
            <a:ext cx="10227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Hence it is also clear that nothing may have been so favorable to the genesis of a medium of exchange as the acceptance, on the part of the most discerning and capable economic subjects, </a:t>
            </a:r>
            <a:r>
              <a:rPr lang="en-US" sz="3200" dirty="0">
                <a:solidFill>
                  <a:schemeClr val="accent1"/>
                </a:solidFill>
              </a:rPr>
              <a:t>for their own economic gain,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over a considerable period of time, of eminently saleable goods in preference to all others.</a:t>
            </a:r>
          </a:p>
          <a:p>
            <a:pPr algn="r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Menger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 the Origins of Money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p. 37 </a:t>
            </a:r>
          </a:p>
        </p:txBody>
      </p:sp>
    </p:spTree>
    <p:extLst>
      <p:ext uri="{BB962C8B-B14F-4D97-AF65-F5344CB8AC3E}">
        <p14:creationId xmlns:p14="http://schemas.microsoft.com/office/powerpoint/2010/main" val="37491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CBA38-AB0D-4A6E-8564-9C7933B6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Benefits of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1FA73E-AD79-48EF-B8F9-0C65F066C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46205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7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80089-6D9A-456B-9A09-B7CFDC5A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Commodity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43FB2-28C8-4ACB-BC73-DA06F94FE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3915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3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7B597EC-9D21-439E-B92D-D978999D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118710"/>
            <a:ext cx="2880360" cy="462159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othbard mystery of banking">
            <a:extLst>
              <a:ext uri="{FF2B5EF4-FFF2-40B4-BE49-F238E27FC236}">
                <a16:creationId xmlns:a16="http://schemas.microsoft.com/office/drawing/2014/main" id="{1624D5FE-3D36-41FA-822A-B26DA111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41" y="1271426"/>
            <a:ext cx="2880360" cy="43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n the Origins of Money (Large Print Edition): Menger, Carl, French,  Douglas E.: 9781479367153: Amazon.com: Books">
            <a:extLst>
              <a:ext uri="{FF2B5EF4-FFF2-40B4-BE49-F238E27FC236}">
                <a16:creationId xmlns:a16="http://schemas.microsoft.com/office/drawing/2014/main" id="{8F94AE64-7423-4784-A66B-38FDD6C3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37" y="1156811"/>
            <a:ext cx="3058724" cy="45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8E48C-B1E4-41EC-B10B-55A82B58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Exchange rates made easy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3060255-04DC-4503-B1AD-9361FC591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7111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2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E67FA-B06F-4CC3-98A4-483F6995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Purchasing Power of Money (PPM)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5052B1-A981-4C20-92D3-1872D7C90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5500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7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05332-B522-4B36-9392-F0704E35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value of money in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172339-A48C-4B1B-AB6A-A19320DB6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138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9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DE3F-104D-4997-9335-2B02D27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The optimal supply of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56FF17-3CC9-47AD-BFA0-4DE8FEC35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5886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2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FC08-A137-48BE-9D54-6898792E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en-US" sz="4000"/>
              <a:t>We would not expect money to be . . 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88C46-33FC-4014-A524-C4BB273B3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43717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DA75-7A4F-40FC-9606-ED12138F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Setting the stage for money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3DD3FEE-26BE-44F4-94B1-C31367AD2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5843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3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ol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026F22D3-2913-5AF6-9E3F-6CCE4A17B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6" y="0"/>
            <a:ext cx="5143500" cy="6858000"/>
          </a:xfrm>
          <a:prstGeom prst="rect">
            <a:avLst/>
          </a:prstGeom>
        </p:spPr>
      </p:pic>
      <p:pic>
        <p:nvPicPr>
          <p:cNvPr id="5" name="Picture 4" descr="A person in a pool&#10;&#10;Description automatically generated with medium confidence">
            <a:extLst>
              <a:ext uri="{FF2B5EF4-FFF2-40B4-BE49-F238E27FC236}">
                <a16:creationId xmlns:a16="http://schemas.microsoft.com/office/drawing/2014/main" id="{DFE5D92B-3CE8-4A7C-AA02-DA321DE1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oring Wham fans pay homage to their heroes, George Michael and Andrew  Ridgeley when the stars bounded onto the Wembley Stadium stage for their  sell-out farewell concert. Some 75,000 were said to">
            <a:extLst>
              <a:ext uri="{FF2B5EF4-FFF2-40B4-BE49-F238E27FC236}">
                <a16:creationId xmlns:a16="http://schemas.microsoft.com/office/drawing/2014/main" id="{D455AFAF-4C8F-88CF-0F1E-0B6C494C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2" y="0"/>
            <a:ext cx="10241667" cy="75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ground, transport&#10;&#10;Description automatically generated">
            <a:extLst>
              <a:ext uri="{FF2B5EF4-FFF2-40B4-BE49-F238E27FC236}">
                <a16:creationId xmlns:a16="http://schemas.microsoft.com/office/drawing/2014/main" id="{003C2576-04D3-2A6C-A7BD-D56FEA1C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E4715FF-BA4D-2FB1-7E09-D2EB34DF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0"/>
            <a:ext cx="10577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9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ey | Mises Institute">
            <a:extLst>
              <a:ext uri="{FF2B5EF4-FFF2-40B4-BE49-F238E27FC236}">
                <a16:creationId xmlns:a16="http://schemas.microsoft.com/office/drawing/2014/main" id="{2AEC681E-1584-8901-E457-ED483AA4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299" y="1646694"/>
            <a:ext cx="4850260" cy="33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ool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A5384796-7138-A884-9B4E-005667342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20" y="701297"/>
            <a:ext cx="4100270" cy="5467028"/>
          </a:xfrm>
          <a:prstGeom prst="rect">
            <a:avLst/>
          </a:prstGeom>
        </p:spPr>
      </p:pic>
      <p:pic>
        <p:nvPicPr>
          <p:cNvPr id="5" name="Picture 4" descr="A person wearing a hard hat&#10;&#10;Description automatically generated">
            <a:extLst>
              <a:ext uri="{FF2B5EF4-FFF2-40B4-BE49-F238E27FC236}">
                <a16:creationId xmlns:a16="http://schemas.microsoft.com/office/drawing/2014/main" id="{AF4A1E9A-7428-3030-C816-C2FFB65CF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41" y="1297177"/>
            <a:ext cx="4003246" cy="40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610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Money</vt:lpstr>
      <vt:lpstr>PowerPoint Presentation</vt:lpstr>
      <vt:lpstr>Setting the stage for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Emergence of indirect exchange</vt:lpstr>
      <vt:lpstr>A good medium of exchange should be </vt:lpstr>
      <vt:lpstr>Early media of exchange</vt:lpstr>
      <vt:lpstr>The market’s chosen medium of exchange</vt:lpstr>
      <vt:lpstr>PowerPoint Presentation</vt:lpstr>
      <vt:lpstr>PowerPoint Presentation</vt:lpstr>
      <vt:lpstr>Benefits of money</vt:lpstr>
      <vt:lpstr>Commodity money</vt:lpstr>
      <vt:lpstr>Exchange rates made easy</vt:lpstr>
      <vt:lpstr>PowerPoint Presentation</vt:lpstr>
      <vt:lpstr>Purchasing Power of Money (PPM)</vt:lpstr>
      <vt:lpstr>The value of money in exchange</vt:lpstr>
      <vt:lpstr>The optimal supply of money</vt:lpstr>
      <vt:lpstr>We would not expect money to be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Sandy Klein</dc:creator>
  <cp:lastModifiedBy>Sandy Klein</cp:lastModifiedBy>
  <cp:revision>23</cp:revision>
  <dcterms:created xsi:type="dcterms:W3CDTF">2019-07-15T14:46:45Z</dcterms:created>
  <dcterms:modified xsi:type="dcterms:W3CDTF">2022-07-25T03:48:52Z</dcterms:modified>
</cp:coreProperties>
</file>