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94" r:id="rId3"/>
    <p:sldId id="264" r:id="rId4"/>
    <p:sldId id="266" r:id="rId5"/>
    <p:sldId id="269" r:id="rId6"/>
    <p:sldId id="270" r:id="rId7"/>
    <p:sldId id="261" r:id="rId8"/>
    <p:sldId id="278" r:id="rId9"/>
    <p:sldId id="285" r:id="rId10"/>
    <p:sldId id="301" r:id="rId11"/>
    <p:sldId id="305" r:id="rId12"/>
    <p:sldId id="303" r:id="rId13"/>
    <p:sldId id="306" r:id="rId14"/>
    <p:sldId id="263" r:id="rId15"/>
    <p:sldId id="271" r:id="rId16"/>
    <p:sldId id="298" r:id="rId17"/>
    <p:sldId id="307" r:id="rId18"/>
    <p:sldId id="281" r:id="rId19"/>
    <p:sldId id="282" r:id="rId20"/>
    <p:sldId id="274" r:id="rId21"/>
    <p:sldId id="308" r:id="rId22"/>
    <p:sldId id="273" r:id="rId23"/>
    <p:sldId id="286" r:id="rId24"/>
    <p:sldId id="275" r:id="rId25"/>
    <p:sldId id="292" r:id="rId26"/>
    <p:sldId id="291" r:id="rId27"/>
    <p:sldId id="287" r:id="rId28"/>
    <p:sldId id="30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9434A-2072-4E9D-A28B-3BB9BBF63269}" v="379" dt="2021-07-20T02:23:07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Bylund" userId="47c4307fe7e462b0" providerId="LiveId" clId="{DDE9434A-2072-4E9D-A28B-3BB9BBF63269}"/>
    <pc:docChg chg="undo redo custSel addSld delSld modSld sldOrd">
      <pc:chgData name="Per Bylund" userId="47c4307fe7e462b0" providerId="LiveId" clId="{DDE9434A-2072-4E9D-A28B-3BB9BBF63269}" dt="2021-07-20T02:39:49.675" v="2022"/>
      <pc:docMkLst>
        <pc:docMk/>
      </pc:docMkLst>
      <pc:sldChg chg="addSp modSp mod">
        <pc:chgData name="Per Bylund" userId="47c4307fe7e462b0" providerId="LiveId" clId="{DDE9434A-2072-4E9D-A28B-3BB9BBF63269}" dt="2021-07-19T11:09:05.746" v="47" actId="6549"/>
        <pc:sldMkLst>
          <pc:docMk/>
          <pc:sldMk cId="3059476023" sldId="256"/>
        </pc:sldMkLst>
        <pc:spChg chg="mod">
          <ac:chgData name="Per Bylund" userId="47c4307fe7e462b0" providerId="LiveId" clId="{DDE9434A-2072-4E9D-A28B-3BB9BBF63269}" dt="2021-07-19T11:07:41.730" v="0" actId="14100"/>
          <ac:spMkLst>
            <pc:docMk/>
            <pc:sldMk cId="3059476023" sldId="256"/>
            <ac:spMk id="2" creationId="{EEB627A6-61EC-4CB6-9E98-88C418722B49}"/>
          </ac:spMkLst>
        </pc:spChg>
        <pc:spChg chg="mod">
          <ac:chgData name="Per Bylund" userId="47c4307fe7e462b0" providerId="LiveId" clId="{DDE9434A-2072-4E9D-A28B-3BB9BBF63269}" dt="2021-07-19T11:09:05.746" v="47" actId="6549"/>
          <ac:spMkLst>
            <pc:docMk/>
            <pc:sldMk cId="3059476023" sldId="256"/>
            <ac:spMk id="3" creationId="{EE695612-44D5-4F18-B0E6-91529E350A75}"/>
          </ac:spMkLst>
        </pc:spChg>
        <pc:picChg chg="add mod">
          <ac:chgData name="Per Bylund" userId="47c4307fe7e462b0" providerId="LiveId" clId="{DDE9434A-2072-4E9D-A28B-3BB9BBF63269}" dt="2021-07-19T11:09:00.821" v="45" actId="1038"/>
          <ac:picMkLst>
            <pc:docMk/>
            <pc:sldMk cId="3059476023" sldId="256"/>
            <ac:picMk id="5" creationId="{84A91240-441B-42C8-B350-8EEADEC3C9B9}"/>
          </ac:picMkLst>
        </pc:picChg>
      </pc:sldChg>
      <pc:sldChg chg="add del mod modShow">
        <pc:chgData name="Per Bylund" userId="47c4307fe7e462b0" providerId="LiveId" clId="{DDE9434A-2072-4E9D-A28B-3BB9BBF63269}" dt="2021-07-19T19:03:39.438" v="1840" actId="47"/>
        <pc:sldMkLst>
          <pc:docMk/>
          <pc:sldMk cId="1566988376" sldId="259"/>
        </pc:sldMkLst>
      </pc:sldChg>
      <pc:sldChg chg="modSp mod ord">
        <pc:chgData name="Per Bylund" userId="47c4307fe7e462b0" providerId="LiveId" clId="{DDE9434A-2072-4E9D-A28B-3BB9BBF63269}" dt="2021-07-19T18:25:38.158" v="1133"/>
        <pc:sldMkLst>
          <pc:docMk/>
          <pc:sldMk cId="2031747535" sldId="261"/>
        </pc:sldMkLst>
        <pc:spChg chg="mod">
          <ac:chgData name="Per Bylund" userId="47c4307fe7e462b0" providerId="LiveId" clId="{DDE9434A-2072-4E9D-A28B-3BB9BBF63269}" dt="2021-07-19T18:25:38.158" v="1133"/>
          <ac:spMkLst>
            <pc:docMk/>
            <pc:sldMk cId="2031747535" sldId="261"/>
            <ac:spMk id="2" creationId="{9BEC6136-31E0-49F1-BFCC-E3C0571D7C27}"/>
          </ac:spMkLst>
        </pc:spChg>
        <pc:spChg chg="mod">
          <ac:chgData name="Per Bylund" userId="47c4307fe7e462b0" providerId="LiveId" clId="{DDE9434A-2072-4E9D-A28B-3BB9BBF63269}" dt="2021-07-19T11:13:06.789" v="61"/>
          <ac:spMkLst>
            <pc:docMk/>
            <pc:sldMk cId="2031747535" sldId="261"/>
            <ac:spMk id="4" creationId="{99871B0C-14AD-47F9-A129-82F2A67005EF}"/>
          </ac:spMkLst>
        </pc:spChg>
      </pc:sldChg>
      <pc:sldChg chg="modSp del mod">
        <pc:chgData name="Per Bylund" userId="47c4307fe7e462b0" providerId="LiveId" clId="{DDE9434A-2072-4E9D-A28B-3BB9BBF63269}" dt="2021-07-19T16:39:14.407" v="817" actId="2696"/>
        <pc:sldMkLst>
          <pc:docMk/>
          <pc:sldMk cId="3309578690" sldId="262"/>
        </pc:sldMkLst>
        <pc:spChg chg="mod">
          <ac:chgData name="Per Bylund" userId="47c4307fe7e462b0" providerId="LiveId" clId="{DDE9434A-2072-4E9D-A28B-3BB9BBF63269}" dt="2021-07-19T11:12:37.515" v="55"/>
          <ac:spMkLst>
            <pc:docMk/>
            <pc:sldMk cId="3309578690" sldId="262"/>
            <ac:spMk id="4" creationId="{99871B0C-14AD-47F9-A129-82F2A67005EF}"/>
          </ac:spMkLst>
        </pc:spChg>
      </pc:sldChg>
      <pc:sldChg chg="add del">
        <pc:chgData name="Per Bylund" userId="47c4307fe7e462b0" providerId="LiveId" clId="{DDE9434A-2072-4E9D-A28B-3BB9BBF63269}" dt="2021-07-19T18:22:13.748" v="1125" actId="2696"/>
        <pc:sldMkLst>
          <pc:docMk/>
          <pc:sldMk cId="1363600998" sldId="263"/>
        </pc:sldMkLst>
      </pc:sldChg>
      <pc:sldChg chg="add">
        <pc:chgData name="Per Bylund" userId="47c4307fe7e462b0" providerId="LiveId" clId="{DDE9434A-2072-4E9D-A28B-3BB9BBF63269}" dt="2021-07-19T18:23:26.013" v="1129"/>
        <pc:sldMkLst>
          <pc:docMk/>
          <pc:sldMk cId="1832802489" sldId="263"/>
        </pc:sldMkLst>
      </pc:sldChg>
      <pc:sldChg chg="addSp delSp modSp mod modAnim">
        <pc:chgData name="Per Bylund" userId="47c4307fe7e462b0" providerId="LiveId" clId="{DDE9434A-2072-4E9D-A28B-3BB9BBF63269}" dt="2021-07-19T16:32:59.331" v="686" actId="1076"/>
        <pc:sldMkLst>
          <pc:docMk/>
          <pc:sldMk cId="4089159213" sldId="264"/>
        </pc:sldMkLst>
        <pc:spChg chg="mod">
          <ac:chgData name="Per Bylund" userId="47c4307fe7e462b0" providerId="LiveId" clId="{DDE9434A-2072-4E9D-A28B-3BB9BBF63269}" dt="2021-07-19T16:01:11.260" v="518" actId="1076"/>
          <ac:spMkLst>
            <pc:docMk/>
            <pc:sldMk cId="4089159213" sldId="264"/>
            <ac:spMk id="2" creationId="{9BEC6136-31E0-49F1-BFCC-E3C0571D7C27}"/>
          </ac:spMkLst>
        </pc:spChg>
        <pc:spChg chg="mod">
          <ac:chgData name="Per Bylund" userId="47c4307fe7e462b0" providerId="LiveId" clId="{DDE9434A-2072-4E9D-A28B-3BB9BBF63269}" dt="2021-07-19T11:12:16.058" v="50" actId="20577"/>
          <ac:spMkLst>
            <pc:docMk/>
            <pc:sldMk cId="4089159213" sldId="264"/>
            <ac:spMk id="4" creationId="{99871B0C-14AD-47F9-A129-82F2A67005EF}"/>
          </ac:spMkLst>
        </pc:spChg>
        <pc:spChg chg="add mod">
          <ac:chgData name="Per Bylund" userId="47c4307fe7e462b0" providerId="LiveId" clId="{DDE9434A-2072-4E9D-A28B-3BB9BBF63269}" dt="2021-07-19T16:00:52.899" v="513" actId="1076"/>
          <ac:spMkLst>
            <pc:docMk/>
            <pc:sldMk cId="4089159213" sldId="264"/>
            <ac:spMk id="5" creationId="{8224F5F0-7507-45A5-920D-659F4CD0F89E}"/>
          </ac:spMkLst>
        </pc:spChg>
        <pc:spChg chg="mod">
          <ac:chgData name="Per Bylund" userId="47c4307fe7e462b0" providerId="LiveId" clId="{DDE9434A-2072-4E9D-A28B-3BB9BBF63269}" dt="2021-07-19T16:02:48.530" v="538" actId="1076"/>
          <ac:spMkLst>
            <pc:docMk/>
            <pc:sldMk cId="4089159213" sldId="264"/>
            <ac:spMk id="6" creationId="{F4D3CC05-ADB8-43C6-9C8F-B21F8855280D}"/>
          </ac:spMkLst>
        </pc:spChg>
        <pc:spChg chg="mod">
          <ac:chgData name="Per Bylund" userId="47c4307fe7e462b0" providerId="LiveId" clId="{DDE9434A-2072-4E9D-A28B-3BB9BBF63269}" dt="2021-07-19T15:59:17.954" v="498" actId="20577"/>
          <ac:spMkLst>
            <pc:docMk/>
            <pc:sldMk cId="4089159213" sldId="264"/>
            <ac:spMk id="13" creationId="{D8E4742A-89B5-4FA9-817C-49E0255116BE}"/>
          </ac:spMkLst>
        </pc:spChg>
        <pc:spChg chg="add mod">
          <ac:chgData name="Per Bylund" userId="47c4307fe7e462b0" providerId="LiveId" clId="{DDE9434A-2072-4E9D-A28B-3BB9BBF63269}" dt="2021-07-19T16:01:03.715" v="516" actId="1076"/>
          <ac:spMkLst>
            <pc:docMk/>
            <pc:sldMk cId="4089159213" sldId="264"/>
            <ac:spMk id="15" creationId="{BF4CAD6C-3F44-4119-B26B-53D90BE5653A}"/>
          </ac:spMkLst>
        </pc:spChg>
        <pc:spChg chg="add del mod">
          <ac:chgData name="Per Bylund" userId="47c4307fe7e462b0" providerId="LiveId" clId="{DDE9434A-2072-4E9D-A28B-3BB9BBF63269}" dt="2021-07-19T16:02:03.348" v="529" actId="478"/>
          <ac:spMkLst>
            <pc:docMk/>
            <pc:sldMk cId="4089159213" sldId="264"/>
            <ac:spMk id="16" creationId="{7196121C-26F4-4B73-AB44-331801E1FA49}"/>
          </ac:spMkLst>
        </pc:spChg>
        <pc:spChg chg="add del mod">
          <ac:chgData name="Per Bylund" userId="47c4307fe7e462b0" providerId="LiveId" clId="{DDE9434A-2072-4E9D-A28B-3BB9BBF63269}" dt="2021-07-19T16:02:03.348" v="529" actId="478"/>
          <ac:spMkLst>
            <pc:docMk/>
            <pc:sldMk cId="4089159213" sldId="264"/>
            <ac:spMk id="17" creationId="{6DBF47EC-AE4D-4E88-8404-7D1D67C69F1B}"/>
          </ac:spMkLst>
        </pc:spChg>
        <pc:spChg chg="add mod ord">
          <ac:chgData name="Per Bylund" userId="47c4307fe7e462b0" providerId="LiveId" clId="{DDE9434A-2072-4E9D-A28B-3BB9BBF63269}" dt="2021-07-19T16:02:26.663" v="532" actId="167"/>
          <ac:spMkLst>
            <pc:docMk/>
            <pc:sldMk cId="4089159213" sldId="264"/>
            <ac:spMk id="18" creationId="{D706E8FD-E081-4518-A537-5C6F368E0058}"/>
          </ac:spMkLst>
        </pc:spChg>
        <pc:spChg chg="add mod">
          <ac:chgData name="Per Bylund" userId="47c4307fe7e462b0" providerId="LiveId" clId="{DDE9434A-2072-4E9D-A28B-3BB9BBF63269}" dt="2021-07-19T16:32:17.280" v="680" actId="20577"/>
          <ac:spMkLst>
            <pc:docMk/>
            <pc:sldMk cId="4089159213" sldId="264"/>
            <ac:spMk id="19" creationId="{7F2A8F83-AEF1-4A67-80D6-40B6FEC5BD4D}"/>
          </ac:spMkLst>
        </pc:spChg>
        <pc:spChg chg="add mod">
          <ac:chgData name="Per Bylund" userId="47c4307fe7e462b0" providerId="LiveId" clId="{DDE9434A-2072-4E9D-A28B-3BB9BBF63269}" dt="2021-07-19T16:32:59.331" v="686" actId="1076"/>
          <ac:spMkLst>
            <pc:docMk/>
            <pc:sldMk cId="4089159213" sldId="264"/>
            <ac:spMk id="20" creationId="{4436EB53-3C4C-468B-BFD1-B370D30B7172}"/>
          </ac:spMkLst>
        </pc:spChg>
      </pc:sldChg>
      <pc:sldChg chg="add del mod modShow">
        <pc:chgData name="Per Bylund" userId="47c4307fe7e462b0" providerId="LiveId" clId="{DDE9434A-2072-4E9D-A28B-3BB9BBF63269}" dt="2021-07-19T19:03:39.438" v="1840" actId="47"/>
        <pc:sldMkLst>
          <pc:docMk/>
          <pc:sldMk cId="1410854949" sldId="265"/>
        </pc:sldMkLst>
      </pc:sldChg>
      <pc:sldChg chg="modSp mod modAnim">
        <pc:chgData name="Per Bylund" userId="47c4307fe7e462b0" providerId="LiveId" clId="{DDE9434A-2072-4E9D-A28B-3BB9BBF63269}" dt="2021-07-19T16:38:16.537" v="815" actId="6549"/>
        <pc:sldMkLst>
          <pc:docMk/>
          <pc:sldMk cId="3606304064" sldId="266"/>
        </pc:sldMkLst>
        <pc:spChg chg="mod">
          <ac:chgData name="Per Bylund" userId="47c4307fe7e462b0" providerId="LiveId" clId="{DDE9434A-2072-4E9D-A28B-3BB9BBF63269}" dt="2021-07-19T16:36:57.244" v="711" actId="20577"/>
          <ac:spMkLst>
            <pc:docMk/>
            <pc:sldMk cId="3606304064" sldId="266"/>
            <ac:spMk id="2" creationId="{CAF8777D-E579-4C3A-84EE-708D07FA4C89}"/>
          </ac:spMkLst>
        </pc:spChg>
        <pc:spChg chg="mod">
          <ac:chgData name="Per Bylund" userId="47c4307fe7e462b0" providerId="LiveId" clId="{DDE9434A-2072-4E9D-A28B-3BB9BBF63269}" dt="2021-07-19T16:38:16.537" v="815" actId="6549"/>
          <ac:spMkLst>
            <pc:docMk/>
            <pc:sldMk cId="3606304064" sldId="266"/>
            <ac:spMk id="3" creationId="{12282EFD-5997-408D-8104-EE2017E4DF71}"/>
          </ac:spMkLst>
        </pc:spChg>
        <pc:spChg chg="mod">
          <ac:chgData name="Per Bylund" userId="47c4307fe7e462b0" providerId="LiveId" clId="{DDE9434A-2072-4E9D-A28B-3BB9BBF63269}" dt="2021-07-19T11:12:23.924" v="51"/>
          <ac:spMkLst>
            <pc:docMk/>
            <pc:sldMk cId="3606304064" sldId="266"/>
            <ac:spMk id="4" creationId="{4405F5E2-141C-4DEA-B361-290FA7BB3862}"/>
          </ac:spMkLst>
        </pc:spChg>
      </pc:sldChg>
      <pc:sldChg chg="modSp del mod">
        <pc:chgData name="Per Bylund" userId="47c4307fe7e462b0" providerId="LiveId" clId="{DDE9434A-2072-4E9D-A28B-3BB9BBF63269}" dt="2021-07-19T18:56:16.887" v="1786" actId="47"/>
        <pc:sldMkLst>
          <pc:docMk/>
          <pc:sldMk cId="2045756295" sldId="267"/>
        </pc:sldMkLst>
        <pc:spChg chg="mod">
          <ac:chgData name="Per Bylund" userId="47c4307fe7e462b0" providerId="LiveId" clId="{DDE9434A-2072-4E9D-A28B-3BB9BBF63269}" dt="2021-07-19T11:13:14.475" v="63"/>
          <ac:spMkLst>
            <pc:docMk/>
            <pc:sldMk cId="2045756295" sldId="267"/>
            <ac:spMk id="4" creationId="{4405F5E2-141C-4DEA-B361-290FA7BB3862}"/>
          </ac:spMkLst>
        </pc:spChg>
      </pc:sldChg>
      <pc:sldChg chg="modSp mod modAnim">
        <pc:chgData name="Per Bylund" userId="47c4307fe7e462b0" providerId="LiveId" clId="{DDE9434A-2072-4E9D-A28B-3BB9BBF63269}" dt="2021-07-19T16:38:30.995" v="816"/>
        <pc:sldMkLst>
          <pc:docMk/>
          <pc:sldMk cId="282639333" sldId="269"/>
        </pc:sldMkLst>
        <pc:spChg chg="mod">
          <ac:chgData name="Per Bylund" userId="47c4307fe7e462b0" providerId="LiveId" clId="{DDE9434A-2072-4E9D-A28B-3BB9BBF63269}" dt="2021-07-19T11:12:26.954" v="52"/>
          <ac:spMkLst>
            <pc:docMk/>
            <pc:sldMk cId="282639333" sldId="269"/>
            <ac:spMk id="4" creationId="{4405F5E2-141C-4DEA-B361-290FA7BB3862}"/>
          </ac:spMkLst>
        </pc:spChg>
      </pc:sldChg>
      <pc:sldChg chg="modSp mod modAnim">
        <pc:chgData name="Per Bylund" userId="47c4307fe7e462b0" providerId="LiveId" clId="{DDE9434A-2072-4E9D-A28B-3BB9BBF63269}" dt="2021-07-19T18:09:08.489" v="926" actId="6549"/>
        <pc:sldMkLst>
          <pc:docMk/>
          <pc:sldMk cId="1529239665" sldId="270"/>
        </pc:sldMkLst>
        <pc:spChg chg="mod">
          <ac:chgData name="Per Bylund" userId="47c4307fe7e462b0" providerId="LiveId" clId="{DDE9434A-2072-4E9D-A28B-3BB9BBF63269}" dt="2021-07-19T18:09:08.489" v="926" actId="6549"/>
          <ac:spMkLst>
            <pc:docMk/>
            <pc:sldMk cId="1529239665" sldId="270"/>
            <ac:spMk id="3" creationId="{12282EFD-5997-408D-8104-EE2017E4DF71}"/>
          </ac:spMkLst>
        </pc:spChg>
        <pc:spChg chg="mod">
          <ac:chgData name="Per Bylund" userId="47c4307fe7e462b0" providerId="LiveId" clId="{DDE9434A-2072-4E9D-A28B-3BB9BBF63269}" dt="2021-07-19T11:12:30.052" v="53"/>
          <ac:spMkLst>
            <pc:docMk/>
            <pc:sldMk cId="1529239665" sldId="270"/>
            <ac:spMk id="4" creationId="{4405F5E2-141C-4DEA-B361-290FA7BB3862}"/>
          </ac:spMkLst>
        </pc:spChg>
      </pc:sldChg>
      <pc:sldChg chg="modSp add mod">
        <pc:chgData name="Per Bylund" userId="47c4307fe7e462b0" providerId="LiveId" clId="{DDE9434A-2072-4E9D-A28B-3BB9BBF63269}" dt="2021-07-20T02:24:51.618" v="1886" actId="1038"/>
        <pc:sldMkLst>
          <pc:docMk/>
          <pc:sldMk cId="2636410182" sldId="271"/>
        </pc:sldMkLst>
        <pc:picChg chg="mod">
          <ac:chgData name="Per Bylund" userId="47c4307fe7e462b0" providerId="LiveId" clId="{DDE9434A-2072-4E9D-A28B-3BB9BBF63269}" dt="2021-07-20T02:24:51.618" v="1886" actId="1038"/>
          <ac:picMkLst>
            <pc:docMk/>
            <pc:sldMk cId="2636410182" sldId="271"/>
            <ac:picMk id="6" creationId="{200D9E8F-B403-464A-A0B5-A2349619FE3F}"/>
          </ac:picMkLst>
        </pc:picChg>
      </pc:sldChg>
      <pc:sldChg chg="add del">
        <pc:chgData name="Per Bylund" userId="47c4307fe7e462b0" providerId="LiveId" clId="{DDE9434A-2072-4E9D-A28B-3BB9BBF63269}" dt="2021-07-19T18:22:13.748" v="1125" actId="2696"/>
        <pc:sldMkLst>
          <pc:docMk/>
          <pc:sldMk cId="3959500962" sldId="271"/>
        </pc:sldMkLst>
      </pc:sldChg>
      <pc:sldChg chg="add del">
        <pc:chgData name="Per Bylund" userId="47c4307fe7e462b0" providerId="LiveId" clId="{DDE9434A-2072-4E9D-A28B-3BB9BBF63269}" dt="2021-07-19T18:22:13.748" v="1125" actId="2696"/>
        <pc:sldMkLst>
          <pc:docMk/>
          <pc:sldMk cId="1917817996" sldId="272"/>
        </pc:sldMkLst>
      </pc:sldChg>
      <pc:sldChg chg="add del">
        <pc:chgData name="Per Bylund" userId="47c4307fe7e462b0" providerId="LiveId" clId="{DDE9434A-2072-4E9D-A28B-3BB9BBF63269}" dt="2021-07-19T18:24:39.656" v="1130" actId="47"/>
        <pc:sldMkLst>
          <pc:docMk/>
          <pc:sldMk cId="3956376263" sldId="272"/>
        </pc:sldMkLst>
      </pc:sldChg>
      <pc:sldChg chg="addSp modSp mod modAnim">
        <pc:chgData name="Per Bylund" userId="47c4307fe7e462b0" providerId="LiveId" clId="{DDE9434A-2072-4E9D-A28B-3BB9BBF63269}" dt="2021-07-19T18:43:26.027" v="1532"/>
        <pc:sldMkLst>
          <pc:docMk/>
          <pc:sldMk cId="1829633254" sldId="273"/>
        </pc:sldMkLst>
        <pc:spChg chg="mod">
          <ac:chgData name="Per Bylund" userId="47c4307fe7e462b0" providerId="LiveId" clId="{DDE9434A-2072-4E9D-A28B-3BB9BBF63269}" dt="2021-07-19T11:13:30.795" v="67"/>
          <ac:spMkLst>
            <pc:docMk/>
            <pc:sldMk cId="1829633254" sldId="273"/>
            <ac:spMk id="4" creationId="{4405F5E2-141C-4DEA-B361-290FA7BB3862}"/>
          </ac:spMkLst>
        </pc:spChg>
        <pc:spChg chg="mod">
          <ac:chgData name="Per Bylund" userId="47c4307fe7e462b0" providerId="LiveId" clId="{DDE9434A-2072-4E9D-A28B-3BB9BBF63269}" dt="2021-07-19T11:35:17.544" v="101" actId="1076"/>
          <ac:spMkLst>
            <pc:docMk/>
            <pc:sldMk cId="1829633254" sldId="273"/>
            <ac:spMk id="5" creationId="{4B1EF95F-D9FE-4116-91C7-26D1C0A2BA5D}"/>
          </ac:spMkLst>
        </pc:spChg>
        <pc:picChg chg="mod">
          <ac:chgData name="Per Bylund" userId="47c4307fe7e462b0" providerId="LiveId" clId="{DDE9434A-2072-4E9D-A28B-3BB9BBF63269}" dt="2021-07-19T11:35:13.756" v="100" actId="14100"/>
          <ac:picMkLst>
            <pc:docMk/>
            <pc:sldMk cId="1829633254" sldId="273"/>
            <ac:picMk id="3" creationId="{BE0DF20B-2A46-4AF6-95DF-AD9C5D50E635}"/>
          </ac:picMkLst>
        </pc:picChg>
        <pc:picChg chg="add mod">
          <ac:chgData name="Per Bylund" userId="47c4307fe7e462b0" providerId="LiveId" clId="{DDE9434A-2072-4E9D-A28B-3BB9BBF63269}" dt="2021-07-19T18:40:13.882" v="1528" actId="1076"/>
          <ac:picMkLst>
            <pc:docMk/>
            <pc:sldMk cId="1829633254" sldId="273"/>
            <ac:picMk id="7" creationId="{FB11F8DE-6208-4845-A4BA-1A9CC73F1A70}"/>
          </ac:picMkLst>
        </pc:picChg>
      </pc:sldChg>
      <pc:sldChg chg="modSp mod ord">
        <pc:chgData name="Per Bylund" userId="47c4307fe7e462b0" providerId="LiveId" clId="{DDE9434A-2072-4E9D-A28B-3BB9BBF63269}" dt="2021-07-19T18:57:14.429" v="1790"/>
        <pc:sldMkLst>
          <pc:docMk/>
          <pc:sldMk cId="1797841383" sldId="274"/>
        </pc:sldMkLst>
        <pc:spChg chg="mod">
          <ac:chgData name="Per Bylund" userId="47c4307fe7e462b0" providerId="LiveId" clId="{DDE9434A-2072-4E9D-A28B-3BB9BBF63269}" dt="2021-07-19T11:12:40.806" v="56"/>
          <ac:spMkLst>
            <pc:docMk/>
            <pc:sldMk cId="1797841383" sldId="274"/>
            <ac:spMk id="4" creationId="{99871B0C-14AD-47F9-A129-82F2A67005EF}"/>
          </ac:spMkLst>
        </pc:spChg>
      </pc:sldChg>
      <pc:sldChg chg="modSp mod modAnim">
        <pc:chgData name="Per Bylund" userId="47c4307fe7e462b0" providerId="LiveId" clId="{DDE9434A-2072-4E9D-A28B-3BB9BBF63269}" dt="2021-07-19T18:44:23.093" v="1535"/>
        <pc:sldMkLst>
          <pc:docMk/>
          <pc:sldMk cId="2806586192" sldId="275"/>
        </pc:sldMkLst>
        <pc:spChg chg="mod">
          <ac:chgData name="Per Bylund" userId="47c4307fe7e462b0" providerId="LiveId" clId="{DDE9434A-2072-4E9D-A28B-3BB9BBF63269}" dt="2021-07-19T11:13:47.215" v="78"/>
          <ac:spMkLst>
            <pc:docMk/>
            <pc:sldMk cId="2806586192" sldId="275"/>
            <ac:spMk id="4" creationId="{4405F5E2-141C-4DEA-B361-290FA7BB3862}"/>
          </ac:spMkLst>
        </pc:spChg>
      </pc:sldChg>
      <pc:sldChg chg="del">
        <pc:chgData name="Per Bylund" userId="47c4307fe7e462b0" providerId="LiveId" clId="{DDE9434A-2072-4E9D-A28B-3BB9BBF63269}" dt="2021-07-19T18:58:16.872" v="1795" actId="47"/>
        <pc:sldMkLst>
          <pc:docMk/>
          <pc:sldMk cId="705800330" sldId="276"/>
        </pc:sldMkLst>
      </pc:sldChg>
      <pc:sldChg chg="modSp del mod modShow">
        <pc:chgData name="Per Bylund" userId="47c4307fe7e462b0" providerId="LiveId" clId="{DDE9434A-2072-4E9D-A28B-3BB9BBF63269}" dt="2021-07-19T18:58:16.872" v="1795" actId="47"/>
        <pc:sldMkLst>
          <pc:docMk/>
          <pc:sldMk cId="1322921459" sldId="277"/>
        </pc:sldMkLst>
        <pc:spChg chg="mod">
          <ac:chgData name="Per Bylund" userId="47c4307fe7e462b0" providerId="LiveId" clId="{DDE9434A-2072-4E9D-A28B-3BB9BBF63269}" dt="2021-07-19T11:13:21.813" v="66"/>
          <ac:spMkLst>
            <pc:docMk/>
            <pc:sldMk cId="1322921459" sldId="277"/>
            <ac:spMk id="4" creationId="{4405F5E2-141C-4DEA-B361-290FA7BB3862}"/>
          </ac:spMkLst>
        </pc:spChg>
      </pc:sldChg>
      <pc:sldChg chg="modSp mod ord modAnim">
        <pc:chgData name="Per Bylund" userId="47c4307fe7e462b0" providerId="LiveId" clId="{DDE9434A-2072-4E9D-A28B-3BB9BBF63269}" dt="2021-07-19T18:50:00.130" v="1560" actId="20577"/>
        <pc:sldMkLst>
          <pc:docMk/>
          <pc:sldMk cId="1647328104" sldId="278"/>
        </pc:sldMkLst>
        <pc:spChg chg="mod">
          <ac:chgData name="Per Bylund" userId="47c4307fe7e462b0" providerId="LiveId" clId="{DDE9434A-2072-4E9D-A28B-3BB9BBF63269}" dt="2021-07-19T18:50:00.130" v="1560" actId="20577"/>
          <ac:spMkLst>
            <pc:docMk/>
            <pc:sldMk cId="1647328104" sldId="278"/>
            <ac:spMk id="3" creationId="{12282EFD-5997-408D-8104-EE2017E4DF71}"/>
          </ac:spMkLst>
        </pc:spChg>
        <pc:spChg chg="mod">
          <ac:chgData name="Per Bylund" userId="47c4307fe7e462b0" providerId="LiveId" clId="{DDE9434A-2072-4E9D-A28B-3BB9BBF63269}" dt="2021-07-19T11:12:34.383" v="54"/>
          <ac:spMkLst>
            <pc:docMk/>
            <pc:sldMk cId="1647328104" sldId="278"/>
            <ac:spMk id="4" creationId="{4405F5E2-141C-4DEA-B361-290FA7BB3862}"/>
          </ac:spMkLst>
        </pc:spChg>
      </pc:sldChg>
      <pc:sldChg chg="modSp del mod modShow">
        <pc:chgData name="Per Bylund" userId="47c4307fe7e462b0" providerId="LiveId" clId="{DDE9434A-2072-4E9D-A28B-3BB9BBF63269}" dt="2021-07-19T18:56:16.887" v="1786" actId="47"/>
        <pc:sldMkLst>
          <pc:docMk/>
          <pc:sldMk cId="2205865264" sldId="279"/>
        </pc:sldMkLst>
        <pc:spChg chg="mod">
          <ac:chgData name="Per Bylund" userId="47c4307fe7e462b0" providerId="LiveId" clId="{DDE9434A-2072-4E9D-A28B-3BB9BBF63269}" dt="2021-07-19T11:13:10.613" v="62"/>
          <ac:spMkLst>
            <pc:docMk/>
            <pc:sldMk cId="2205865264" sldId="279"/>
            <ac:spMk id="4" creationId="{4405F5E2-141C-4DEA-B361-290FA7BB3862}"/>
          </ac:spMkLst>
        </pc:spChg>
      </pc:sldChg>
      <pc:sldChg chg="modSp mod">
        <pc:chgData name="Per Bylund" userId="47c4307fe7e462b0" providerId="LiveId" clId="{DDE9434A-2072-4E9D-A28B-3BB9BBF63269}" dt="2021-07-19T11:13:17.156" v="64"/>
        <pc:sldMkLst>
          <pc:docMk/>
          <pc:sldMk cId="593126235" sldId="281"/>
        </pc:sldMkLst>
        <pc:spChg chg="mod">
          <ac:chgData name="Per Bylund" userId="47c4307fe7e462b0" providerId="LiveId" clId="{DDE9434A-2072-4E9D-A28B-3BB9BBF63269}" dt="2021-07-19T11:13:17.156" v="64"/>
          <ac:spMkLst>
            <pc:docMk/>
            <pc:sldMk cId="593126235" sldId="281"/>
            <ac:spMk id="4" creationId="{4405F5E2-141C-4DEA-B361-290FA7BB3862}"/>
          </ac:spMkLst>
        </pc:spChg>
      </pc:sldChg>
      <pc:sldChg chg="modSp mod modAnim">
        <pc:chgData name="Per Bylund" userId="47c4307fe7e462b0" providerId="LiveId" clId="{DDE9434A-2072-4E9D-A28B-3BB9BBF63269}" dt="2021-07-19T18:57:48.387" v="1794" actId="6549"/>
        <pc:sldMkLst>
          <pc:docMk/>
          <pc:sldMk cId="1251748949" sldId="282"/>
        </pc:sldMkLst>
        <pc:spChg chg="mod">
          <ac:chgData name="Per Bylund" userId="47c4307fe7e462b0" providerId="LiveId" clId="{DDE9434A-2072-4E9D-A28B-3BB9BBF63269}" dt="2021-07-19T11:13:19.577" v="65"/>
          <ac:spMkLst>
            <pc:docMk/>
            <pc:sldMk cId="1251748949" sldId="282"/>
            <ac:spMk id="4" creationId="{4405F5E2-141C-4DEA-B361-290FA7BB3862}"/>
          </ac:spMkLst>
        </pc:spChg>
        <pc:spChg chg="mod">
          <ac:chgData name="Per Bylund" userId="47c4307fe7e462b0" providerId="LiveId" clId="{DDE9434A-2072-4E9D-A28B-3BB9BBF63269}" dt="2021-07-19T18:57:48.387" v="1794" actId="6549"/>
          <ac:spMkLst>
            <pc:docMk/>
            <pc:sldMk cId="1251748949" sldId="282"/>
            <ac:spMk id="8" creationId="{F4D285FD-830E-4C4A-A5D7-399AA35A35AE}"/>
          </ac:spMkLst>
        </pc:spChg>
      </pc:sldChg>
      <pc:sldChg chg="modSp del mod modShow">
        <pc:chgData name="Per Bylund" userId="47c4307fe7e462b0" providerId="LiveId" clId="{DDE9434A-2072-4E9D-A28B-3BB9BBF63269}" dt="2021-07-19T18:07:05.623" v="827" actId="47"/>
        <pc:sldMkLst>
          <pc:docMk/>
          <pc:sldMk cId="2202431549" sldId="283"/>
        </pc:sldMkLst>
        <pc:spChg chg="mod">
          <ac:chgData name="Per Bylund" userId="47c4307fe7e462b0" providerId="LiveId" clId="{DDE9434A-2072-4E9D-A28B-3BB9BBF63269}" dt="2021-07-19T11:12:47.974" v="58"/>
          <ac:spMkLst>
            <pc:docMk/>
            <pc:sldMk cId="2202431549" sldId="283"/>
            <ac:spMk id="4" creationId="{99871B0C-14AD-47F9-A129-82F2A67005EF}"/>
          </ac:spMkLst>
        </pc:spChg>
      </pc:sldChg>
      <pc:sldChg chg="addSp modSp mod modAnim">
        <pc:chgData name="Per Bylund" userId="47c4307fe7e462b0" providerId="LiveId" clId="{DDE9434A-2072-4E9D-A28B-3BB9BBF63269}" dt="2021-07-20T02:23:07.875" v="1845"/>
        <pc:sldMkLst>
          <pc:docMk/>
          <pc:sldMk cId="3243174121" sldId="285"/>
        </pc:sldMkLst>
        <pc:spChg chg="mod">
          <ac:chgData name="Per Bylund" userId="47c4307fe7e462b0" providerId="LiveId" clId="{DDE9434A-2072-4E9D-A28B-3BB9BBF63269}" dt="2021-07-19T11:13:04.422" v="60"/>
          <ac:spMkLst>
            <pc:docMk/>
            <pc:sldMk cId="3243174121" sldId="285"/>
            <ac:spMk id="4" creationId="{99871B0C-14AD-47F9-A129-82F2A67005EF}"/>
          </ac:spMkLst>
        </pc:spChg>
        <pc:spChg chg="add mod">
          <ac:chgData name="Per Bylund" userId="47c4307fe7e462b0" providerId="LiveId" clId="{DDE9434A-2072-4E9D-A28B-3BB9BBF63269}" dt="2021-07-19T18:51:27.081" v="1589" actId="20577"/>
          <ac:spMkLst>
            <pc:docMk/>
            <pc:sldMk cId="3243174121" sldId="285"/>
            <ac:spMk id="6" creationId="{1EF2F98F-7235-4449-A13D-8715B32C1F66}"/>
          </ac:spMkLst>
        </pc:spChg>
      </pc:sldChg>
      <pc:sldChg chg="modSp mod">
        <pc:chgData name="Per Bylund" userId="47c4307fe7e462b0" providerId="LiveId" clId="{DDE9434A-2072-4E9D-A28B-3BB9BBF63269}" dt="2021-07-19T11:13:33.123" v="68"/>
        <pc:sldMkLst>
          <pc:docMk/>
          <pc:sldMk cId="428224512" sldId="286"/>
        </pc:sldMkLst>
        <pc:spChg chg="mod">
          <ac:chgData name="Per Bylund" userId="47c4307fe7e462b0" providerId="LiveId" clId="{DDE9434A-2072-4E9D-A28B-3BB9BBF63269}" dt="2021-07-19T11:13:33.123" v="68"/>
          <ac:spMkLst>
            <pc:docMk/>
            <pc:sldMk cId="428224512" sldId="286"/>
            <ac:spMk id="4" creationId="{4405F5E2-141C-4DEA-B361-290FA7BB3862}"/>
          </ac:spMkLst>
        </pc:spChg>
      </pc:sldChg>
      <pc:sldChg chg="modSp mod ord modAnim">
        <pc:chgData name="Per Bylund" userId="47c4307fe7e462b0" providerId="LiveId" clId="{DDE9434A-2072-4E9D-A28B-3BB9BBF63269}" dt="2021-07-20T02:39:49.675" v="2022"/>
        <pc:sldMkLst>
          <pc:docMk/>
          <pc:sldMk cId="1321244426" sldId="287"/>
        </pc:sldMkLst>
        <pc:spChg chg="mod">
          <ac:chgData name="Per Bylund" userId="47c4307fe7e462b0" providerId="LiveId" clId="{DDE9434A-2072-4E9D-A28B-3BB9BBF63269}" dt="2021-07-19T11:13:44.423" v="77"/>
          <ac:spMkLst>
            <pc:docMk/>
            <pc:sldMk cId="1321244426" sldId="287"/>
            <ac:spMk id="4" creationId="{4405F5E2-141C-4DEA-B361-290FA7BB3862}"/>
          </ac:spMkLst>
        </pc:spChg>
        <pc:spChg chg="mod">
          <ac:chgData name="Per Bylund" userId="47c4307fe7e462b0" providerId="LiveId" clId="{DDE9434A-2072-4E9D-A28B-3BB9BBF63269}" dt="2021-07-19T11:13:42.768" v="76" actId="20577"/>
          <ac:spMkLst>
            <pc:docMk/>
            <pc:sldMk cId="1321244426" sldId="287"/>
            <ac:spMk id="8" creationId="{F4D285FD-830E-4C4A-A5D7-399AA35A35AE}"/>
          </ac:spMkLst>
        </pc:spChg>
      </pc:sldChg>
      <pc:sldChg chg="modSp del mod modShow">
        <pc:chgData name="Per Bylund" userId="47c4307fe7e462b0" providerId="LiveId" clId="{DDE9434A-2072-4E9D-A28B-3BB9BBF63269}" dt="2021-07-19T18:07:05.623" v="827" actId="47"/>
        <pc:sldMkLst>
          <pc:docMk/>
          <pc:sldMk cId="3386785476" sldId="289"/>
        </pc:sldMkLst>
        <pc:spChg chg="mod">
          <ac:chgData name="Per Bylund" userId="47c4307fe7e462b0" providerId="LiveId" clId="{DDE9434A-2072-4E9D-A28B-3BB9BBF63269}" dt="2021-07-19T11:12:52.305" v="59"/>
          <ac:spMkLst>
            <pc:docMk/>
            <pc:sldMk cId="3386785476" sldId="289"/>
            <ac:spMk id="4" creationId="{99871B0C-14AD-47F9-A129-82F2A67005EF}"/>
          </ac:spMkLst>
        </pc:spChg>
      </pc:sldChg>
      <pc:sldChg chg="modSp del mod">
        <pc:chgData name="Per Bylund" userId="47c4307fe7e462b0" providerId="LiveId" clId="{DDE9434A-2072-4E9D-A28B-3BB9BBF63269}" dt="2021-07-19T18:07:03.117" v="826" actId="2696"/>
        <pc:sldMkLst>
          <pc:docMk/>
          <pc:sldMk cId="2407790324" sldId="290"/>
        </pc:sldMkLst>
        <pc:spChg chg="mod">
          <ac:chgData name="Per Bylund" userId="47c4307fe7e462b0" providerId="LiveId" clId="{DDE9434A-2072-4E9D-A28B-3BB9BBF63269}" dt="2021-07-19T16:41:18.226" v="822" actId="21"/>
          <ac:spMkLst>
            <pc:docMk/>
            <pc:sldMk cId="2407790324" sldId="290"/>
            <ac:spMk id="3" creationId="{12282EFD-5997-408D-8104-EE2017E4DF71}"/>
          </ac:spMkLst>
        </pc:spChg>
        <pc:spChg chg="mod">
          <ac:chgData name="Per Bylund" userId="47c4307fe7e462b0" providerId="LiveId" clId="{DDE9434A-2072-4E9D-A28B-3BB9BBF63269}" dt="2021-07-19T11:12:45.022" v="57"/>
          <ac:spMkLst>
            <pc:docMk/>
            <pc:sldMk cId="2407790324" sldId="290"/>
            <ac:spMk id="4" creationId="{4405F5E2-141C-4DEA-B361-290FA7BB3862}"/>
          </ac:spMkLst>
        </pc:spChg>
      </pc:sldChg>
      <pc:sldChg chg="modSp mod modAnim">
        <pc:chgData name="Per Bylund" userId="47c4307fe7e462b0" providerId="LiveId" clId="{DDE9434A-2072-4E9D-A28B-3BB9BBF63269}" dt="2021-07-19T18:44:59.200" v="1552"/>
        <pc:sldMkLst>
          <pc:docMk/>
          <pc:sldMk cId="3414803951" sldId="291"/>
        </pc:sldMkLst>
        <pc:spChg chg="mod">
          <ac:chgData name="Per Bylund" userId="47c4307fe7e462b0" providerId="LiveId" clId="{DDE9434A-2072-4E9D-A28B-3BB9BBF63269}" dt="2021-07-19T11:13:51.863" v="80"/>
          <ac:spMkLst>
            <pc:docMk/>
            <pc:sldMk cId="3414803951" sldId="291"/>
            <ac:spMk id="4" creationId="{4405F5E2-141C-4DEA-B361-290FA7BB3862}"/>
          </ac:spMkLst>
        </pc:spChg>
      </pc:sldChg>
      <pc:sldChg chg="modSp mod modAnim">
        <pc:chgData name="Per Bylund" userId="47c4307fe7e462b0" providerId="LiveId" clId="{DDE9434A-2072-4E9D-A28B-3BB9BBF63269}" dt="2021-07-19T19:03:04.878" v="1839" actId="20577"/>
        <pc:sldMkLst>
          <pc:docMk/>
          <pc:sldMk cId="1393747785" sldId="292"/>
        </pc:sldMkLst>
        <pc:spChg chg="mod">
          <ac:chgData name="Per Bylund" userId="47c4307fe7e462b0" providerId="LiveId" clId="{DDE9434A-2072-4E9D-A28B-3BB9BBF63269}" dt="2021-07-19T11:13:49.375" v="79"/>
          <ac:spMkLst>
            <pc:docMk/>
            <pc:sldMk cId="1393747785" sldId="292"/>
            <ac:spMk id="4" creationId="{4405F5E2-141C-4DEA-B361-290FA7BB3862}"/>
          </ac:spMkLst>
        </pc:spChg>
        <pc:spChg chg="mod">
          <ac:chgData name="Per Bylund" userId="47c4307fe7e462b0" providerId="LiveId" clId="{DDE9434A-2072-4E9D-A28B-3BB9BBF63269}" dt="2021-07-19T19:03:04.878" v="1839" actId="20577"/>
          <ac:spMkLst>
            <pc:docMk/>
            <pc:sldMk cId="1393747785" sldId="292"/>
            <ac:spMk id="8" creationId="{F4D285FD-830E-4C4A-A5D7-399AA35A35AE}"/>
          </ac:spMkLst>
        </pc:spChg>
      </pc:sldChg>
      <pc:sldChg chg="addSp delSp modSp del mod modShow">
        <pc:chgData name="Per Bylund" userId="47c4307fe7e462b0" providerId="LiveId" clId="{DDE9434A-2072-4E9D-A28B-3BB9BBF63269}" dt="2021-07-19T19:03:44.776" v="1841" actId="47"/>
        <pc:sldMkLst>
          <pc:docMk/>
          <pc:sldMk cId="4209581935" sldId="293"/>
        </pc:sldMkLst>
        <pc:spChg chg="mod">
          <ac:chgData name="Per Bylund" userId="47c4307fe7e462b0" providerId="LiveId" clId="{DDE9434A-2072-4E9D-A28B-3BB9BBF63269}" dt="2021-07-19T11:13:55.087" v="81"/>
          <ac:spMkLst>
            <pc:docMk/>
            <pc:sldMk cId="4209581935" sldId="293"/>
            <ac:spMk id="4" creationId="{4405F5E2-141C-4DEA-B361-290FA7BB3862}"/>
          </ac:spMkLst>
        </pc:spChg>
        <pc:spChg chg="add del mod">
          <ac:chgData name="Per Bylund" userId="47c4307fe7e462b0" providerId="LiveId" clId="{DDE9434A-2072-4E9D-A28B-3BB9BBF63269}" dt="2021-07-19T11:15:09.654" v="86" actId="478"/>
          <ac:spMkLst>
            <pc:docMk/>
            <pc:sldMk cId="4209581935" sldId="293"/>
            <ac:spMk id="6" creationId="{E9568C44-E4F1-47BC-A49B-ADBBE8505B76}"/>
          </ac:spMkLst>
        </pc:spChg>
        <pc:picChg chg="del">
          <ac:chgData name="Per Bylund" userId="47c4307fe7e462b0" providerId="LiveId" clId="{DDE9434A-2072-4E9D-A28B-3BB9BBF63269}" dt="2021-07-19T11:14:57.228" v="82" actId="478"/>
          <ac:picMkLst>
            <pc:docMk/>
            <pc:sldMk cId="4209581935" sldId="293"/>
            <ac:picMk id="5" creationId="{D51EDCE1-B94B-4C26-9B25-060537F6E195}"/>
          </ac:picMkLst>
        </pc:picChg>
        <pc:picChg chg="add mod">
          <ac:chgData name="Per Bylund" userId="47c4307fe7e462b0" providerId="LiveId" clId="{DDE9434A-2072-4E9D-A28B-3BB9BBF63269}" dt="2021-07-19T11:15:19.229" v="87" actId="1076"/>
          <ac:picMkLst>
            <pc:docMk/>
            <pc:sldMk cId="4209581935" sldId="293"/>
            <ac:picMk id="1026" creationId="{B75226E1-4E89-458F-A8EA-20BA5C71FE77}"/>
          </ac:picMkLst>
        </pc:picChg>
      </pc:sldChg>
      <pc:sldChg chg="addSp delSp modSp new mod modAnim">
        <pc:chgData name="Per Bylund" userId="47c4307fe7e462b0" providerId="LiveId" clId="{DDE9434A-2072-4E9D-A28B-3BB9BBF63269}" dt="2021-07-20T02:22:10.387" v="1843"/>
        <pc:sldMkLst>
          <pc:docMk/>
          <pc:sldMk cId="3693881551" sldId="294"/>
        </pc:sldMkLst>
        <pc:spChg chg="mod">
          <ac:chgData name="Per Bylund" userId="47c4307fe7e462b0" providerId="LiveId" clId="{DDE9434A-2072-4E9D-A28B-3BB9BBF63269}" dt="2021-07-19T16:26:16.389" v="557" actId="313"/>
          <ac:spMkLst>
            <pc:docMk/>
            <pc:sldMk cId="3693881551" sldId="294"/>
            <ac:spMk id="2" creationId="{8EE0FD29-A430-4D92-9EB1-EC0A4A10B73E}"/>
          </ac:spMkLst>
        </pc:spChg>
        <pc:spChg chg="mod">
          <ac:chgData name="Per Bylund" userId="47c4307fe7e462b0" providerId="LiveId" clId="{DDE9434A-2072-4E9D-A28B-3BB9BBF63269}" dt="2021-07-19T16:27:55.794" v="668" actId="20577"/>
          <ac:spMkLst>
            <pc:docMk/>
            <pc:sldMk cId="3693881551" sldId="294"/>
            <ac:spMk id="3" creationId="{BBC500B3-498A-435D-8748-5525B0B8F7A2}"/>
          </ac:spMkLst>
        </pc:spChg>
        <pc:spChg chg="del">
          <ac:chgData name="Per Bylund" userId="47c4307fe7e462b0" providerId="LiveId" clId="{DDE9434A-2072-4E9D-A28B-3BB9BBF63269}" dt="2021-07-19T15:57:08.981" v="488" actId="478"/>
          <ac:spMkLst>
            <pc:docMk/>
            <pc:sldMk cId="3693881551" sldId="294"/>
            <ac:spMk id="4" creationId="{E37A447E-9DB2-4830-969F-891B7141A63C}"/>
          </ac:spMkLst>
        </pc:spChg>
        <pc:spChg chg="add mod">
          <ac:chgData name="Per Bylund" userId="47c4307fe7e462b0" providerId="LiveId" clId="{DDE9434A-2072-4E9D-A28B-3BB9BBF63269}" dt="2021-07-19T15:57:09.309" v="489"/>
          <ac:spMkLst>
            <pc:docMk/>
            <pc:sldMk cId="3693881551" sldId="294"/>
            <ac:spMk id="5" creationId="{084D6646-1A05-48DB-934E-5FDDBB0E00C8}"/>
          </ac:spMkLst>
        </pc:spChg>
      </pc:sldChg>
      <pc:sldChg chg="modSp new del mod">
        <pc:chgData name="Per Bylund" userId="47c4307fe7e462b0" providerId="LiveId" clId="{DDE9434A-2072-4E9D-A28B-3BB9BBF63269}" dt="2021-07-19T18:45:48.574" v="1553" actId="47"/>
        <pc:sldMkLst>
          <pc:docMk/>
          <pc:sldMk cId="2060895010" sldId="295"/>
        </pc:sldMkLst>
        <pc:spChg chg="mod">
          <ac:chgData name="Per Bylund" userId="47c4307fe7e462b0" providerId="LiveId" clId="{DDE9434A-2072-4E9D-A28B-3BB9BBF63269}" dt="2021-07-19T15:58:47.719" v="492" actId="14100"/>
          <ac:spMkLst>
            <pc:docMk/>
            <pc:sldMk cId="2060895010" sldId="295"/>
            <ac:spMk id="4" creationId="{C7E72D0C-5C81-48E9-96C0-9FAAAC2C56BC}"/>
          </ac:spMkLst>
        </pc:spChg>
      </pc:sldChg>
      <pc:sldChg chg="modSp add del mod">
        <pc:chgData name="Per Bylund" userId="47c4307fe7e462b0" providerId="LiveId" clId="{DDE9434A-2072-4E9D-A28B-3BB9BBF63269}" dt="2021-07-19T18:22:13.748" v="1125" actId="2696"/>
        <pc:sldMkLst>
          <pc:docMk/>
          <pc:sldMk cId="3432426722" sldId="296"/>
        </pc:sldMkLst>
        <pc:spChg chg="mod">
          <ac:chgData name="Per Bylund" userId="47c4307fe7e462b0" providerId="LiveId" clId="{DDE9434A-2072-4E9D-A28B-3BB9BBF63269}" dt="2021-07-19T18:20:11.313" v="1121" actId="20577"/>
          <ac:spMkLst>
            <pc:docMk/>
            <pc:sldMk cId="3432426722" sldId="296"/>
            <ac:spMk id="3" creationId="{0CB83D8A-ACCD-47AC-92EE-413BDA3CD1F7}"/>
          </ac:spMkLst>
        </pc:spChg>
      </pc:sldChg>
      <pc:sldChg chg="add del">
        <pc:chgData name="Per Bylund" userId="47c4307fe7e462b0" providerId="LiveId" clId="{DDE9434A-2072-4E9D-A28B-3BB9BBF63269}" dt="2021-07-19T18:32:22.756" v="1196" actId="2696"/>
        <pc:sldMkLst>
          <pc:docMk/>
          <pc:sldMk cId="3446219574" sldId="296"/>
        </pc:sldMkLst>
      </pc:sldChg>
      <pc:sldChg chg="add del mod modShow">
        <pc:chgData name="Per Bylund" userId="47c4307fe7e462b0" providerId="LiveId" clId="{DDE9434A-2072-4E9D-A28B-3BB9BBF63269}" dt="2021-07-19T19:03:39.438" v="1840" actId="47"/>
        <pc:sldMkLst>
          <pc:docMk/>
          <pc:sldMk cId="689368552" sldId="297"/>
        </pc:sldMkLst>
      </pc:sldChg>
      <pc:sldChg chg="add modAnim">
        <pc:chgData name="Per Bylund" userId="47c4307fe7e462b0" providerId="LiveId" clId="{DDE9434A-2072-4E9D-A28B-3BB9BBF63269}" dt="2021-07-19T18:55:52.372" v="1785"/>
        <pc:sldMkLst>
          <pc:docMk/>
          <pc:sldMk cId="2982370951" sldId="298"/>
        </pc:sldMkLst>
      </pc:sldChg>
      <pc:sldChg chg="add del">
        <pc:chgData name="Per Bylund" userId="47c4307fe7e462b0" providerId="LiveId" clId="{DDE9434A-2072-4E9D-A28B-3BB9BBF63269}" dt="2021-07-19T18:22:13.748" v="1125" actId="2696"/>
        <pc:sldMkLst>
          <pc:docMk/>
          <pc:sldMk cId="4259230107" sldId="298"/>
        </pc:sldMkLst>
      </pc:sldChg>
      <pc:sldChg chg="add del mod modShow">
        <pc:chgData name="Per Bylund" userId="47c4307fe7e462b0" providerId="LiveId" clId="{DDE9434A-2072-4E9D-A28B-3BB9BBF63269}" dt="2021-07-19T19:03:39.438" v="1840" actId="47"/>
        <pc:sldMkLst>
          <pc:docMk/>
          <pc:sldMk cId="3334802578" sldId="299"/>
        </pc:sldMkLst>
      </pc:sldChg>
      <pc:sldChg chg="modSp new del mod">
        <pc:chgData name="Per Bylund" userId="47c4307fe7e462b0" providerId="LiveId" clId="{DDE9434A-2072-4E9D-A28B-3BB9BBF63269}" dt="2021-07-19T18:19:01.454" v="1116" actId="2696"/>
        <pc:sldMkLst>
          <pc:docMk/>
          <pc:sldMk cId="2036106886" sldId="300"/>
        </pc:sldMkLst>
        <pc:spChg chg="mod">
          <ac:chgData name="Per Bylund" userId="47c4307fe7e462b0" providerId="LiveId" clId="{DDE9434A-2072-4E9D-A28B-3BB9BBF63269}" dt="2021-07-19T18:10:18.600" v="941" actId="14100"/>
          <ac:spMkLst>
            <pc:docMk/>
            <pc:sldMk cId="2036106886" sldId="300"/>
            <ac:spMk id="4" creationId="{0117C923-DA58-47F2-B27D-AE79A4BB111D}"/>
          </ac:spMkLst>
        </pc:spChg>
      </pc:sldChg>
      <pc:sldChg chg="addSp delSp modSp add mod">
        <pc:chgData name="Per Bylund" userId="47c4307fe7e462b0" providerId="LiveId" clId="{DDE9434A-2072-4E9D-A28B-3BB9BBF63269}" dt="2021-07-19T18:17:44.484" v="1107" actId="1076"/>
        <pc:sldMkLst>
          <pc:docMk/>
          <pc:sldMk cId="817447721" sldId="301"/>
        </pc:sldMkLst>
        <pc:spChg chg="add del mod">
          <ac:chgData name="Per Bylund" userId="47c4307fe7e462b0" providerId="LiveId" clId="{DDE9434A-2072-4E9D-A28B-3BB9BBF63269}" dt="2021-07-19T18:17:34.951" v="1106" actId="478"/>
          <ac:spMkLst>
            <pc:docMk/>
            <pc:sldMk cId="817447721" sldId="301"/>
            <ac:spMk id="5" creationId="{3086B18E-77CC-482E-BBC4-579A67E1836E}"/>
          </ac:spMkLst>
        </pc:spChg>
        <pc:spChg chg="add mod">
          <ac:chgData name="Per Bylund" userId="47c4307fe7e462b0" providerId="LiveId" clId="{DDE9434A-2072-4E9D-A28B-3BB9BBF63269}" dt="2021-07-19T18:17:44.484" v="1107" actId="1076"/>
          <ac:spMkLst>
            <pc:docMk/>
            <pc:sldMk cId="817447721" sldId="301"/>
            <ac:spMk id="6" creationId="{144E8A46-8615-4541-A61F-448F2CC851F5}"/>
          </ac:spMkLst>
        </pc:spChg>
        <pc:spChg chg="del">
          <ac:chgData name="Per Bylund" userId="47c4307fe7e462b0" providerId="LiveId" clId="{DDE9434A-2072-4E9D-A28B-3BB9BBF63269}" dt="2021-07-19T18:17:30.994" v="1105" actId="478"/>
          <ac:spMkLst>
            <pc:docMk/>
            <pc:sldMk cId="817447721" sldId="301"/>
            <ac:spMk id="10" creationId="{2DEE400D-B3DC-4D37-82B0-80DE37995558}"/>
          </ac:spMkLst>
        </pc:spChg>
        <pc:picChg chg="del">
          <ac:chgData name="Per Bylund" userId="47c4307fe7e462b0" providerId="LiveId" clId="{DDE9434A-2072-4E9D-A28B-3BB9BBF63269}" dt="2021-07-19T18:10:30.998" v="943" actId="478"/>
          <ac:picMkLst>
            <pc:docMk/>
            <pc:sldMk cId="817447721" sldId="301"/>
            <ac:picMk id="8" creationId="{D75E6F47-A1A7-4E41-9FE1-C97B80912793}"/>
          </ac:picMkLst>
        </pc:picChg>
      </pc:sldChg>
      <pc:sldChg chg="addSp delSp modSp add del mod">
        <pc:chgData name="Per Bylund" userId="47c4307fe7e462b0" providerId="LiveId" clId="{DDE9434A-2072-4E9D-A28B-3BB9BBF63269}" dt="2021-07-19T18:22:41.118" v="1126" actId="2696"/>
        <pc:sldMkLst>
          <pc:docMk/>
          <pc:sldMk cId="1066321101" sldId="302"/>
        </pc:sldMkLst>
        <pc:spChg chg="add del mod">
          <ac:chgData name="Per Bylund" userId="47c4307fe7e462b0" providerId="LiveId" clId="{DDE9434A-2072-4E9D-A28B-3BB9BBF63269}" dt="2021-07-19T18:12:05.373" v="978" actId="478"/>
          <ac:spMkLst>
            <pc:docMk/>
            <pc:sldMk cId="1066321101" sldId="302"/>
            <ac:spMk id="3" creationId="{883D8033-947F-4469-B8D9-124B29F3528E}"/>
          </ac:spMkLst>
        </pc:spChg>
        <pc:spChg chg="add mod">
          <ac:chgData name="Per Bylund" userId="47c4307fe7e462b0" providerId="LiveId" clId="{DDE9434A-2072-4E9D-A28B-3BB9BBF63269}" dt="2021-07-19T18:17:52.225" v="1109" actId="1076"/>
          <ac:spMkLst>
            <pc:docMk/>
            <pc:sldMk cId="1066321101" sldId="302"/>
            <ac:spMk id="5" creationId="{D9B242A8-C096-40DA-A41A-508CB69B1B38}"/>
          </ac:spMkLst>
        </pc:spChg>
        <pc:spChg chg="add mod">
          <ac:chgData name="Per Bylund" userId="47c4307fe7e462b0" providerId="LiveId" clId="{DDE9434A-2072-4E9D-A28B-3BB9BBF63269}" dt="2021-07-19T18:17:52.225" v="1109" actId="1076"/>
          <ac:spMkLst>
            <pc:docMk/>
            <pc:sldMk cId="1066321101" sldId="302"/>
            <ac:spMk id="8" creationId="{9D883628-7DEE-416A-AA01-F105538BE1C6}"/>
          </ac:spMkLst>
        </pc:spChg>
        <pc:spChg chg="add mod">
          <ac:chgData name="Per Bylund" userId="47c4307fe7e462b0" providerId="LiveId" clId="{DDE9434A-2072-4E9D-A28B-3BB9BBF63269}" dt="2021-07-19T18:17:52.225" v="1109" actId="1076"/>
          <ac:spMkLst>
            <pc:docMk/>
            <pc:sldMk cId="1066321101" sldId="302"/>
            <ac:spMk id="9" creationId="{4CA0349F-9F4A-4F55-B406-7B7C71EAC5EB}"/>
          </ac:spMkLst>
        </pc:spChg>
        <pc:spChg chg="mod">
          <ac:chgData name="Per Bylund" userId="47c4307fe7e462b0" providerId="LiveId" clId="{DDE9434A-2072-4E9D-A28B-3BB9BBF63269}" dt="2021-07-19T18:13:27.700" v="987" actId="14100"/>
          <ac:spMkLst>
            <pc:docMk/>
            <pc:sldMk cId="1066321101" sldId="302"/>
            <ac:spMk id="10" creationId="{2DEE400D-B3DC-4D37-82B0-80DE37995558}"/>
          </ac:spMkLst>
        </pc:spChg>
        <pc:spChg chg="add mod">
          <ac:chgData name="Per Bylund" userId="47c4307fe7e462b0" providerId="LiveId" clId="{DDE9434A-2072-4E9D-A28B-3BB9BBF63269}" dt="2021-07-19T18:17:52.225" v="1109" actId="1076"/>
          <ac:spMkLst>
            <pc:docMk/>
            <pc:sldMk cId="1066321101" sldId="302"/>
            <ac:spMk id="11" creationId="{7EB18BF1-7154-400A-B50B-8D51A62CFF11}"/>
          </ac:spMkLst>
        </pc:spChg>
      </pc:sldChg>
      <pc:sldChg chg="new del">
        <pc:chgData name="Per Bylund" userId="47c4307fe7e462b0" providerId="LiveId" clId="{DDE9434A-2072-4E9D-A28B-3BB9BBF63269}" dt="2021-07-19T18:11:35.605" v="973" actId="680"/>
        <pc:sldMkLst>
          <pc:docMk/>
          <pc:sldMk cId="3459487592" sldId="302"/>
        </pc:sldMkLst>
      </pc:sldChg>
      <pc:sldChg chg="addSp modSp add mod ord">
        <pc:chgData name="Per Bylund" userId="47c4307fe7e462b0" providerId="LiveId" clId="{DDE9434A-2072-4E9D-A28B-3BB9BBF63269}" dt="2021-07-19T18:31:43.378" v="1193"/>
        <pc:sldMkLst>
          <pc:docMk/>
          <pc:sldMk cId="1817854134" sldId="303"/>
        </pc:sldMkLst>
        <pc:spChg chg="add mod">
          <ac:chgData name="Per Bylund" userId="47c4307fe7e462b0" providerId="LiveId" clId="{DDE9434A-2072-4E9D-A28B-3BB9BBF63269}" dt="2021-07-19T18:18:34.484" v="1115" actId="14100"/>
          <ac:spMkLst>
            <pc:docMk/>
            <pc:sldMk cId="1817854134" sldId="303"/>
            <ac:spMk id="5" creationId="{66C3CD43-EB58-44A8-B63D-F5A99F879571}"/>
          </ac:spMkLst>
        </pc:spChg>
        <pc:spChg chg="add mod">
          <ac:chgData name="Per Bylund" userId="47c4307fe7e462b0" providerId="LiveId" clId="{DDE9434A-2072-4E9D-A28B-3BB9BBF63269}" dt="2021-07-19T18:18:09.306" v="1112" actId="1076"/>
          <ac:spMkLst>
            <pc:docMk/>
            <pc:sldMk cId="1817854134" sldId="303"/>
            <ac:spMk id="7" creationId="{A78AE8FE-B9F3-4D2D-A095-B6DA9FAF9964}"/>
          </ac:spMkLst>
        </pc:spChg>
        <pc:spChg chg="add mod">
          <ac:chgData name="Per Bylund" userId="47c4307fe7e462b0" providerId="LiveId" clId="{DDE9434A-2072-4E9D-A28B-3BB9BBF63269}" dt="2021-07-19T18:18:23.375" v="1113" actId="14100"/>
          <ac:spMkLst>
            <pc:docMk/>
            <pc:sldMk cId="1817854134" sldId="303"/>
            <ac:spMk id="8" creationId="{98EC82A3-2738-41FE-B543-912FD43C0372}"/>
          </ac:spMkLst>
        </pc:spChg>
        <pc:spChg chg="add mod">
          <ac:chgData name="Per Bylund" userId="47c4307fe7e462b0" providerId="LiveId" clId="{DDE9434A-2072-4E9D-A28B-3BB9BBF63269}" dt="2021-07-19T18:18:09.306" v="1112" actId="1076"/>
          <ac:spMkLst>
            <pc:docMk/>
            <pc:sldMk cId="1817854134" sldId="303"/>
            <ac:spMk id="9" creationId="{5905801D-9D91-4039-8EA5-088813015428}"/>
          </ac:spMkLst>
        </pc:spChg>
      </pc:sldChg>
      <pc:sldChg chg="delSp modSp add del mod ord modShow">
        <pc:chgData name="Per Bylund" userId="47c4307fe7e462b0" providerId="LiveId" clId="{DDE9434A-2072-4E9D-A28B-3BB9BBF63269}" dt="2021-07-19T19:04:01.134" v="1842" actId="47"/>
        <pc:sldMkLst>
          <pc:docMk/>
          <pc:sldMk cId="685178495" sldId="304"/>
        </pc:sldMkLst>
        <pc:spChg chg="mod">
          <ac:chgData name="Per Bylund" userId="47c4307fe7e462b0" providerId="LiveId" clId="{DDE9434A-2072-4E9D-A28B-3BB9BBF63269}" dt="2021-07-19T18:28:24.048" v="1156" actId="6549"/>
          <ac:spMkLst>
            <pc:docMk/>
            <pc:sldMk cId="685178495" sldId="304"/>
            <ac:spMk id="10" creationId="{2DEE400D-B3DC-4D37-82B0-80DE37995558}"/>
          </ac:spMkLst>
        </pc:spChg>
        <pc:picChg chg="del">
          <ac:chgData name="Per Bylund" userId="47c4307fe7e462b0" providerId="LiveId" clId="{DDE9434A-2072-4E9D-A28B-3BB9BBF63269}" dt="2021-07-19T18:28:17.692" v="1139" actId="478"/>
          <ac:picMkLst>
            <pc:docMk/>
            <pc:sldMk cId="685178495" sldId="304"/>
            <ac:picMk id="8" creationId="{D75E6F47-A1A7-4E41-9FE1-C97B80912793}"/>
          </ac:picMkLst>
        </pc:picChg>
      </pc:sldChg>
      <pc:sldChg chg="addSp modSp add mod ord">
        <pc:chgData name="Per Bylund" userId="47c4307fe7e462b0" providerId="LiveId" clId="{DDE9434A-2072-4E9D-A28B-3BB9BBF63269}" dt="2021-07-19T18:52:31.006" v="1591"/>
        <pc:sldMkLst>
          <pc:docMk/>
          <pc:sldMk cId="3312744487" sldId="305"/>
        </pc:sldMkLst>
        <pc:spChg chg="mod">
          <ac:chgData name="Per Bylund" userId="47c4307fe7e462b0" providerId="LiveId" clId="{DDE9434A-2072-4E9D-A28B-3BB9BBF63269}" dt="2021-07-19T18:30:53.486" v="1190" actId="14100"/>
          <ac:spMkLst>
            <pc:docMk/>
            <pc:sldMk cId="3312744487" sldId="305"/>
            <ac:spMk id="6" creationId="{144E8A46-8615-4541-A61F-448F2CC851F5}"/>
          </ac:spMkLst>
        </pc:spChg>
        <pc:spChg chg="add mod">
          <ac:chgData name="Per Bylund" userId="47c4307fe7e462b0" providerId="LiveId" clId="{DDE9434A-2072-4E9D-A28B-3BB9BBF63269}" dt="2021-07-19T18:30:12.256" v="1176" actId="14100"/>
          <ac:spMkLst>
            <pc:docMk/>
            <pc:sldMk cId="3312744487" sldId="305"/>
            <ac:spMk id="7" creationId="{377DA11F-4FB8-4B1D-83E3-A3553C98D109}"/>
          </ac:spMkLst>
        </pc:spChg>
        <pc:spChg chg="add mod">
          <ac:chgData name="Per Bylund" userId="47c4307fe7e462b0" providerId="LiveId" clId="{DDE9434A-2072-4E9D-A28B-3BB9BBF63269}" dt="2021-07-19T18:30:43.972" v="1189" actId="1036"/>
          <ac:spMkLst>
            <pc:docMk/>
            <pc:sldMk cId="3312744487" sldId="305"/>
            <ac:spMk id="9" creationId="{FE1B26BF-FD15-4DEB-8E01-832B5CEEA1AC}"/>
          </ac:spMkLst>
        </pc:spChg>
        <pc:cxnChg chg="add mod">
          <ac:chgData name="Per Bylund" userId="47c4307fe7e462b0" providerId="LiveId" clId="{DDE9434A-2072-4E9D-A28B-3BB9BBF63269}" dt="2021-07-19T18:29:42.328" v="1162" actId="692"/>
          <ac:cxnSpMkLst>
            <pc:docMk/>
            <pc:sldMk cId="3312744487" sldId="305"/>
            <ac:cxnSpMk id="5" creationId="{4DEFE61F-C521-43A9-B19F-117F5FD08159}"/>
          </ac:cxnSpMkLst>
        </pc:cxnChg>
        <pc:cxnChg chg="add mod">
          <ac:chgData name="Per Bylund" userId="47c4307fe7e462b0" providerId="LiveId" clId="{DDE9434A-2072-4E9D-A28B-3BB9BBF63269}" dt="2021-07-19T18:31:16.788" v="1191"/>
          <ac:cxnSpMkLst>
            <pc:docMk/>
            <pc:sldMk cId="3312744487" sldId="305"/>
            <ac:cxnSpMk id="8" creationId="{6C93B3B9-8CC2-4BAE-AFCA-2DD4B6B58502}"/>
          </ac:cxnSpMkLst>
        </pc:cxnChg>
      </pc:sldChg>
      <pc:sldChg chg="modSp add mod">
        <pc:chgData name="Per Bylund" userId="47c4307fe7e462b0" providerId="LiveId" clId="{DDE9434A-2072-4E9D-A28B-3BB9BBF63269}" dt="2021-07-20T02:24:11.684" v="1874" actId="20577"/>
        <pc:sldMkLst>
          <pc:docMk/>
          <pc:sldMk cId="3424055618" sldId="306"/>
        </pc:sldMkLst>
        <pc:spChg chg="mod">
          <ac:chgData name="Per Bylund" userId="47c4307fe7e462b0" providerId="LiveId" clId="{DDE9434A-2072-4E9D-A28B-3BB9BBF63269}" dt="2021-07-20T02:24:11.684" v="1874" actId="20577"/>
          <ac:spMkLst>
            <pc:docMk/>
            <pc:sldMk cId="3424055618" sldId="306"/>
            <ac:spMk id="3" creationId="{0CB83D8A-ACCD-47AC-92EE-413BDA3CD1F7}"/>
          </ac:spMkLst>
        </pc:spChg>
      </pc:sldChg>
      <pc:sldChg chg="modSp new mod">
        <pc:chgData name="Per Bylund" userId="47c4307fe7e462b0" providerId="LiveId" clId="{DDE9434A-2072-4E9D-A28B-3BB9BBF63269}" dt="2021-07-19T18:38:41.704" v="1521" actId="20577"/>
        <pc:sldMkLst>
          <pc:docMk/>
          <pc:sldMk cId="2958147278" sldId="307"/>
        </pc:sldMkLst>
        <pc:spChg chg="mod">
          <ac:chgData name="Per Bylund" userId="47c4307fe7e462b0" providerId="LiveId" clId="{DDE9434A-2072-4E9D-A28B-3BB9BBF63269}" dt="2021-07-19T18:37:08.097" v="1412" actId="20577"/>
          <ac:spMkLst>
            <pc:docMk/>
            <pc:sldMk cId="2958147278" sldId="307"/>
            <ac:spMk id="2" creationId="{79D35A1F-8F84-416C-A107-BFB0AEE9A608}"/>
          </ac:spMkLst>
        </pc:spChg>
        <pc:spChg chg="mod">
          <ac:chgData name="Per Bylund" userId="47c4307fe7e462b0" providerId="LiveId" clId="{DDE9434A-2072-4E9D-A28B-3BB9BBF63269}" dt="2021-07-19T18:38:41.704" v="1521" actId="20577"/>
          <ac:spMkLst>
            <pc:docMk/>
            <pc:sldMk cId="2958147278" sldId="307"/>
            <ac:spMk id="3" creationId="{BD3EEC40-C9AC-4860-B75F-13905CF1BD68}"/>
          </ac:spMkLst>
        </pc:spChg>
        <pc:spChg chg="mod">
          <ac:chgData name="Per Bylund" userId="47c4307fe7e462b0" providerId="LiveId" clId="{DDE9434A-2072-4E9D-A28B-3BB9BBF63269}" dt="2021-07-19T18:37:01.871" v="1386" actId="14100"/>
          <ac:spMkLst>
            <pc:docMk/>
            <pc:sldMk cId="2958147278" sldId="307"/>
            <ac:spMk id="4" creationId="{F8845525-D75D-4EF8-8A90-EC9F8CF8C6D9}"/>
          </ac:spMkLst>
        </pc:spChg>
      </pc:sldChg>
      <pc:sldChg chg="modSp add mod ord">
        <pc:chgData name="Per Bylund" userId="47c4307fe7e462b0" providerId="LiveId" clId="{DDE9434A-2072-4E9D-A28B-3BB9BBF63269}" dt="2021-07-20T02:26:00.993" v="1887" actId="207"/>
        <pc:sldMkLst>
          <pc:docMk/>
          <pc:sldMk cId="4077740134" sldId="308"/>
        </pc:sldMkLst>
        <pc:spChg chg="mod">
          <ac:chgData name="Per Bylund" userId="47c4307fe7e462b0" providerId="LiveId" clId="{DDE9434A-2072-4E9D-A28B-3BB9BBF63269}" dt="2021-07-20T02:26:00.993" v="1887" actId="207"/>
          <ac:spMkLst>
            <pc:docMk/>
            <pc:sldMk cId="4077740134" sldId="308"/>
            <ac:spMk id="8" creationId="{F4D285FD-830E-4C4A-A5D7-399AA35A35AE}"/>
          </ac:spMkLst>
        </pc:spChg>
      </pc:sldChg>
      <pc:sldChg chg="delSp modSp add mod">
        <pc:chgData name="Per Bylund" userId="47c4307fe7e462b0" providerId="LiveId" clId="{DDE9434A-2072-4E9D-A28B-3BB9BBF63269}" dt="2021-07-20T02:28:54.528" v="2020" actId="1036"/>
        <pc:sldMkLst>
          <pc:docMk/>
          <pc:sldMk cId="3253635468" sldId="309"/>
        </pc:sldMkLst>
        <pc:spChg chg="mod">
          <ac:chgData name="Per Bylund" userId="47c4307fe7e462b0" providerId="LiveId" clId="{DDE9434A-2072-4E9D-A28B-3BB9BBF63269}" dt="2021-07-20T02:28:54.528" v="2020" actId="1036"/>
          <ac:spMkLst>
            <pc:docMk/>
            <pc:sldMk cId="3253635468" sldId="309"/>
            <ac:spMk id="2" creationId="{CAF8777D-E579-4C3A-84EE-708D07FA4C89}"/>
          </ac:spMkLst>
        </pc:spChg>
        <pc:spChg chg="del mod">
          <ac:chgData name="Per Bylund" userId="47c4307fe7e462b0" providerId="LiveId" clId="{DDE9434A-2072-4E9D-A28B-3BB9BBF63269}" dt="2021-07-20T02:28:35.333" v="1905" actId="478"/>
          <ac:spMkLst>
            <pc:docMk/>
            <pc:sldMk cId="3253635468" sldId="309"/>
            <ac:spMk id="8" creationId="{F4D285FD-830E-4C4A-A5D7-399AA35A35AE}"/>
          </ac:spMkLst>
        </pc:spChg>
      </pc:sldChg>
    </pc:docChg>
  </pc:docChgLst>
  <pc:docChgLst>
    <pc:chgData name="Per Bylund" userId="47c4307fe7e462b0" providerId="LiveId" clId="{86AA38CD-0A19-4EC0-8CD0-062F0D966334}"/>
    <pc:docChg chg="undo redo custSel addSld delSld modSld sldOrd modMainMaster">
      <pc:chgData name="Per Bylund" userId="47c4307fe7e462b0" providerId="LiveId" clId="{86AA38CD-0A19-4EC0-8CD0-062F0D966334}" dt="2020-07-14T11:29:20.655" v="7123" actId="20577"/>
      <pc:docMkLst>
        <pc:docMk/>
      </pc:docMkLst>
      <pc:sldChg chg="addSp delSp modSp new mod modTransition">
        <pc:chgData name="Per Bylund" userId="47c4307fe7e462b0" providerId="LiveId" clId="{86AA38CD-0A19-4EC0-8CD0-062F0D966334}" dt="2020-07-11T15:08:59.771" v="934"/>
        <pc:sldMkLst>
          <pc:docMk/>
          <pc:sldMk cId="3059476023" sldId="256"/>
        </pc:sldMkLst>
        <pc:spChg chg="mod">
          <ac:chgData name="Per Bylund" userId="47c4307fe7e462b0" providerId="LiveId" clId="{86AA38CD-0A19-4EC0-8CD0-062F0D966334}" dt="2020-07-10T18:19:03.879" v="35"/>
          <ac:spMkLst>
            <pc:docMk/>
            <pc:sldMk cId="3059476023" sldId="256"/>
            <ac:spMk id="2" creationId="{EEB627A6-61EC-4CB6-9E98-88C418722B49}"/>
          </ac:spMkLst>
        </pc:spChg>
        <pc:spChg chg="mod">
          <ac:chgData name="Per Bylund" userId="47c4307fe7e462b0" providerId="LiveId" clId="{86AA38CD-0A19-4EC0-8CD0-062F0D966334}" dt="2020-07-10T18:20:05.302" v="145" actId="27636"/>
          <ac:spMkLst>
            <pc:docMk/>
            <pc:sldMk cId="3059476023" sldId="256"/>
            <ac:spMk id="3" creationId="{EE695612-44D5-4F18-B0E6-91529E350A75}"/>
          </ac:spMkLst>
        </pc:spChg>
        <pc:spChg chg="add del mod">
          <ac:chgData name="Per Bylund" userId="47c4307fe7e462b0" providerId="LiveId" clId="{86AA38CD-0A19-4EC0-8CD0-062F0D966334}" dt="2020-07-10T18:20:21.945" v="147"/>
          <ac:spMkLst>
            <pc:docMk/>
            <pc:sldMk cId="3059476023" sldId="256"/>
            <ac:spMk id="4" creationId="{AD9A61FE-3C0D-47FE-A163-732EA08236F9}"/>
          </ac:spMkLst>
        </pc:spChg>
      </pc:sldChg>
      <pc:sldChg chg="addSp delSp modSp new del mod">
        <pc:chgData name="Per Bylund" userId="47c4307fe7e462b0" providerId="LiveId" clId="{86AA38CD-0A19-4EC0-8CD0-062F0D966334}" dt="2020-07-11T14:34:18.727" v="625" actId="2696"/>
        <pc:sldMkLst>
          <pc:docMk/>
          <pc:sldMk cId="2353095068" sldId="257"/>
        </pc:sldMkLst>
        <pc:spChg chg="mod">
          <ac:chgData name="Per Bylund" userId="47c4307fe7e462b0" providerId="LiveId" clId="{86AA38CD-0A19-4EC0-8CD0-062F0D966334}" dt="2020-07-11T14:32:19.570" v="578" actId="6549"/>
          <ac:spMkLst>
            <pc:docMk/>
            <pc:sldMk cId="2353095068" sldId="257"/>
            <ac:spMk id="2" creationId="{9BEC6136-31E0-49F1-BFCC-E3C0571D7C27}"/>
          </ac:spMkLst>
        </pc:spChg>
        <pc:spChg chg="del">
          <ac:chgData name="Per Bylund" userId="47c4307fe7e462b0" providerId="LiveId" clId="{86AA38CD-0A19-4EC0-8CD0-062F0D966334}" dt="2020-07-10T18:39:10.055" v="151" actId="22"/>
          <ac:spMkLst>
            <pc:docMk/>
            <pc:sldMk cId="2353095068" sldId="257"/>
            <ac:spMk id="3" creationId="{3826510B-0157-4B24-8E35-C7747C3650DC}"/>
          </ac:spMkLst>
        </pc:spChg>
        <pc:spChg chg="mod">
          <ac:chgData name="Per Bylund" userId="47c4307fe7e462b0" providerId="LiveId" clId="{86AA38CD-0A19-4EC0-8CD0-062F0D966334}" dt="2020-07-10T18:22:21.190" v="150" actId="14100"/>
          <ac:spMkLst>
            <pc:docMk/>
            <pc:sldMk cId="2353095068" sldId="257"/>
            <ac:spMk id="4" creationId="{99871B0C-14AD-47F9-A129-82F2A67005EF}"/>
          </ac:spMkLst>
        </pc:spChg>
        <pc:spChg chg="add del mod">
          <ac:chgData name="Per Bylund" userId="47c4307fe7e462b0" providerId="LiveId" clId="{86AA38CD-0A19-4EC0-8CD0-062F0D966334}" dt="2020-07-11T13:21:50.828" v="524" actId="478"/>
          <ac:spMkLst>
            <pc:docMk/>
            <pc:sldMk cId="2353095068" sldId="257"/>
            <ac:spMk id="5" creationId="{CCF80124-0D43-45B1-8ECC-A19D58AB4052}"/>
          </ac:spMkLst>
        </pc:spChg>
        <pc:spChg chg="add del mod">
          <ac:chgData name="Per Bylund" userId="47c4307fe7e462b0" providerId="LiveId" clId="{86AA38CD-0A19-4EC0-8CD0-062F0D966334}" dt="2020-07-11T14:31:48.875" v="573" actId="478"/>
          <ac:spMkLst>
            <pc:docMk/>
            <pc:sldMk cId="2353095068" sldId="257"/>
            <ac:spMk id="7" creationId="{C46F3E05-3AB2-4DD1-9C46-1D938FE6437F}"/>
          </ac:spMkLst>
        </pc:spChg>
        <pc:spChg chg="add mod">
          <ac:chgData name="Per Bylund" userId="47c4307fe7e462b0" providerId="LiveId" clId="{86AA38CD-0A19-4EC0-8CD0-062F0D966334}" dt="2020-07-11T14:34:04.122" v="623" actId="1076"/>
          <ac:spMkLst>
            <pc:docMk/>
            <pc:sldMk cId="2353095068" sldId="257"/>
            <ac:spMk id="10" creationId="{61501A0A-8E43-4C46-ADFD-715EF6C129FD}"/>
          </ac:spMkLst>
        </pc:spChg>
        <pc:picChg chg="add del mod ord modCrop">
          <ac:chgData name="Per Bylund" userId="47c4307fe7e462b0" providerId="LiveId" clId="{86AA38CD-0A19-4EC0-8CD0-062F0D966334}" dt="2020-07-11T13:21:05.163" v="516" actId="478"/>
          <ac:picMkLst>
            <pc:docMk/>
            <pc:sldMk cId="2353095068" sldId="257"/>
            <ac:picMk id="6" creationId="{C7910536-00F7-442C-B413-B646F5C7F88A}"/>
          </ac:picMkLst>
        </pc:picChg>
        <pc:picChg chg="add del mod modCrop">
          <ac:chgData name="Per Bylund" userId="47c4307fe7e462b0" providerId="LiveId" clId="{86AA38CD-0A19-4EC0-8CD0-062F0D966334}" dt="2020-07-11T14:31:46.087" v="572" actId="478"/>
          <ac:picMkLst>
            <pc:docMk/>
            <pc:sldMk cId="2353095068" sldId="257"/>
            <ac:picMk id="9" creationId="{AFD73C21-9F0E-4CFE-ADAE-33BF318D625C}"/>
          </ac:picMkLst>
        </pc:picChg>
      </pc:sldChg>
      <pc:sldChg chg="addSp delSp modSp add del mod ord modTransition">
        <pc:chgData name="Per Bylund" userId="47c4307fe7e462b0" providerId="LiveId" clId="{86AA38CD-0A19-4EC0-8CD0-062F0D966334}" dt="2020-07-12T21:29:42.123" v="4545" actId="2696"/>
        <pc:sldMkLst>
          <pc:docMk/>
          <pc:sldMk cId="833129748" sldId="258"/>
        </pc:sldMkLst>
        <pc:spChg chg="mod">
          <ac:chgData name="Per Bylund" userId="47c4307fe7e462b0" providerId="LiveId" clId="{86AA38CD-0A19-4EC0-8CD0-062F0D966334}" dt="2020-07-10T18:50:22.336" v="302"/>
          <ac:spMkLst>
            <pc:docMk/>
            <pc:sldMk cId="833129748" sldId="258"/>
            <ac:spMk id="2" creationId="{9BEC6136-31E0-49F1-BFCC-E3C0571D7C27}"/>
          </ac:spMkLst>
        </pc:spChg>
        <pc:spChg chg="mod">
          <ac:chgData name="Per Bylund" userId="47c4307fe7e462b0" providerId="LiveId" clId="{86AA38CD-0A19-4EC0-8CD0-062F0D966334}" dt="2020-07-10T18:49:04.730" v="286" actId="255"/>
          <ac:spMkLst>
            <pc:docMk/>
            <pc:sldMk cId="833129748" sldId="258"/>
            <ac:spMk id="7" creationId="{C46F3E05-3AB2-4DD1-9C46-1D938FE6437F}"/>
          </ac:spMkLst>
        </pc:spChg>
        <pc:spChg chg="add del mod">
          <ac:chgData name="Per Bylund" userId="47c4307fe7e462b0" providerId="LiveId" clId="{86AA38CD-0A19-4EC0-8CD0-062F0D966334}" dt="2020-07-10T18:48:09.265" v="246" actId="478"/>
          <ac:spMkLst>
            <pc:docMk/>
            <pc:sldMk cId="833129748" sldId="258"/>
            <ac:spMk id="9" creationId="{9B68775E-EAB0-43F9-A199-5587EBF24CEF}"/>
          </ac:spMkLst>
        </pc:spChg>
        <pc:picChg chg="add mod modCrop">
          <ac:chgData name="Per Bylund" userId="47c4307fe7e462b0" providerId="LiveId" clId="{86AA38CD-0A19-4EC0-8CD0-062F0D966334}" dt="2020-07-10T18:59:23.533" v="303" actId="1076"/>
          <ac:picMkLst>
            <pc:docMk/>
            <pc:sldMk cId="833129748" sldId="258"/>
            <ac:picMk id="5" creationId="{B84D93FD-E8F6-4F73-84ED-D3C6C20B9378}"/>
          </ac:picMkLst>
        </pc:picChg>
        <pc:picChg chg="del">
          <ac:chgData name="Per Bylund" userId="47c4307fe7e462b0" providerId="LiveId" clId="{86AA38CD-0A19-4EC0-8CD0-062F0D966334}" dt="2020-07-10T18:47:53.170" v="243" actId="478"/>
          <ac:picMkLst>
            <pc:docMk/>
            <pc:sldMk cId="833129748" sldId="258"/>
            <ac:picMk id="6" creationId="{C7910536-00F7-442C-B413-B646F5C7F88A}"/>
          </ac:picMkLst>
        </pc:picChg>
      </pc:sldChg>
      <pc:sldChg chg="delSp modSp add del mod">
        <pc:chgData name="Per Bylund" userId="47c4307fe7e462b0" providerId="LiveId" clId="{86AA38CD-0A19-4EC0-8CD0-062F0D966334}" dt="2020-07-10T19:41:37.333" v="309" actId="2696"/>
        <pc:sldMkLst>
          <pc:docMk/>
          <pc:sldMk cId="2326692815" sldId="259"/>
        </pc:sldMkLst>
        <pc:spChg chg="mod">
          <ac:chgData name="Per Bylund" userId="47c4307fe7e462b0" providerId="LiveId" clId="{86AA38CD-0A19-4EC0-8CD0-062F0D966334}" dt="2020-07-10T19:41:23.236" v="305" actId="20577"/>
          <ac:spMkLst>
            <pc:docMk/>
            <pc:sldMk cId="2326692815" sldId="259"/>
            <ac:spMk id="2" creationId="{9BEC6136-31E0-49F1-BFCC-E3C0571D7C27}"/>
          </ac:spMkLst>
        </pc:spChg>
        <pc:spChg chg="del">
          <ac:chgData name="Per Bylund" userId="47c4307fe7e462b0" providerId="LiveId" clId="{86AA38CD-0A19-4EC0-8CD0-062F0D966334}" dt="2020-07-10T19:41:29.534" v="307" actId="478"/>
          <ac:spMkLst>
            <pc:docMk/>
            <pc:sldMk cId="2326692815" sldId="259"/>
            <ac:spMk id="7" creationId="{C46F3E05-3AB2-4DD1-9C46-1D938FE6437F}"/>
          </ac:spMkLst>
        </pc:spChg>
        <pc:picChg chg="del">
          <ac:chgData name="Per Bylund" userId="47c4307fe7e462b0" providerId="LiveId" clId="{86AA38CD-0A19-4EC0-8CD0-062F0D966334}" dt="2020-07-10T19:41:25.287" v="306" actId="478"/>
          <ac:picMkLst>
            <pc:docMk/>
            <pc:sldMk cId="2326692815" sldId="259"/>
            <ac:picMk id="5" creationId="{B84D93FD-E8F6-4F73-84ED-D3C6C20B9378}"/>
          </ac:picMkLst>
        </pc:picChg>
      </pc:sldChg>
      <pc:sldChg chg="new del">
        <pc:chgData name="Per Bylund" userId="47c4307fe7e462b0" providerId="LiveId" clId="{86AA38CD-0A19-4EC0-8CD0-062F0D966334}" dt="2020-07-10T18:47:47.978" v="241" actId="2696"/>
        <pc:sldMkLst>
          <pc:docMk/>
          <pc:sldMk cId="2673291042" sldId="259"/>
        </pc:sldMkLst>
      </pc:sldChg>
      <pc:sldChg chg="modSp new del mod modTransition">
        <pc:chgData name="Per Bylund" userId="47c4307fe7e462b0" providerId="LiveId" clId="{86AA38CD-0A19-4EC0-8CD0-062F0D966334}" dt="2020-07-12T21:25:33.153" v="4409" actId="2696"/>
        <pc:sldMkLst>
          <pc:docMk/>
          <pc:sldMk cId="2395915671" sldId="260"/>
        </pc:sldMkLst>
        <pc:spChg chg="mod">
          <ac:chgData name="Per Bylund" userId="47c4307fe7e462b0" providerId="LiveId" clId="{86AA38CD-0A19-4EC0-8CD0-062F0D966334}" dt="2020-07-11T15:38:53.440" v="1747" actId="20577"/>
          <ac:spMkLst>
            <pc:docMk/>
            <pc:sldMk cId="2395915671" sldId="260"/>
            <ac:spMk id="3" creationId="{2AF43110-95B2-4CD2-9D40-FB0EEE9BE4CE}"/>
          </ac:spMkLst>
        </pc:spChg>
        <pc:spChg chg="mod">
          <ac:chgData name="Per Bylund" userId="47c4307fe7e462b0" providerId="LiveId" clId="{86AA38CD-0A19-4EC0-8CD0-062F0D966334}" dt="2020-07-10T19:41:44.893" v="311" actId="14100"/>
          <ac:spMkLst>
            <pc:docMk/>
            <pc:sldMk cId="2395915671" sldId="260"/>
            <ac:spMk id="4" creationId="{2B87F6EA-DF2E-46B7-B02D-C557E478BA7C}"/>
          </ac:spMkLst>
        </pc:spChg>
      </pc:sldChg>
      <pc:sldChg chg="modSp add mod ord modTransition">
        <pc:chgData name="Per Bylund" userId="47c4307fe7e462b0" providerId="LiveId" clId="{86AA38CD-0A19-4EC0-8CD0-062F0D966334}" dt="2020-07-12T00:27:30.822" v="2596" actId="20577"/>
        <pc:sldMkLst>
          <pc:docMk/>
          <pc:sldMk cId="2031747535" sldId="261"/>
        </pc:sldMkLst>
        <pc:spChg chg="mod">
          <ac:chgData name="Per Bylund" userId="47c4307fe7e462b0" providerId="LiveId" clId="{86AA38CD-0A19-4EC0-8CD0-062F0D966334}" dt="2020-07-12T00:27:30.822" v="2596" actId="20577"/>
          <ac:spMkLst>
            <pc:docMk/>
            <pc:sldMk cId="2031747535" sldId="261"/>
            <ac:spMk id="2" creationId="{9BEC6136-31E0-49F1-BFCC-E3C0571D7C27}"/>
          </ac:spMkLst>
        </pc:spChg>
      </pc:sldChg>
      <pc:sldChg chg="add ord modTransition">
        <pc:chgData name="Per Bylund" userId="47c4307fe7e462b0" providerId="LiveId" clId="{86AA38CD-0A19-4EC0-8CD0-062F0D966334}" dt="2020-07-12T12:52:36.114" v="2758"/>
        <pc:sldMkLst>
          <pc:docMk/>
          <pc:sldMk cId="3309578690" sldId="262"/>
        </pc:sldMkLst>
      </pc:sldChg>
      <pc:sldChg chg="addSp modSp add del mod setBg">
        <pc:chgData name="Per Bylund" userId="47c4307fe7e462b0" providerId="LiveId" clId="{86AA38CD-0A19-4EC0-8CD0-062F0D966334}" dt="2020-07-11T14:41:27.894" v="681" actId="2696"/>
        <pc:sldMkLst>
          <pc:docMk/>
          <pc:sldMk cId="1471801639" sldId="263"/>
        </pc:sldMkLst>
        <pc:spChg chg="mod">
          <ac:chgData name="Per Bylund" userId="47c4307fe7e462b0" providerId="LiveId" clId="{86AA38CD-0A19-4EC0-8CD0-062F0D966334}" dt="2020-07-11T14:32:26.361" v="599" actId="20577"/>
          <ac:spMkLst>
            <pc:docMk/>
            <pc:sldMk cId="1471801639" sldId="263"/>
            <ac:spMk id="2" creationId="{9BEC6136-31E0-49F1-BFCC-E3C0571D7C27}"/>
          </ac:spMkLst>
        </pc:spChg>
        <pc:spChg chg="add mod">
          <ac:chgData name="Per Bylund" userId="47c4307fe7e462b0" providerId="LiveId" clId="{86AA38CD-0A19-4EC0-8CD0-062F0D966334}" dt="2020-07-11T14:32:47.243" v="622" actId="120"/>
          <ac:spMkLst>
            <pc:docMk/>
            <pc:sldMk cId="1471801639" sldId="263"/>
            <ac:spMk id="3" creationId="{0A613AEB-6B49-4E89-AF8F-D00D8F2D6353}"/>
          </ac:spMkLst>
        </pc:spChg>
        <pc:spChg chg="add mod">
          <ac:chgData name="Per Bylund" userId="47c4307fe7e462b0" providerId="LiveId" clId="{86AA38CD-0A19-4EC0-8CD0-062F0D966334}" dt="2020-07-11T14:35:41.209" v="635" actId="12"/>
          <ac:spMkLst>
            <pc:docMk/>
            <pc:sldMk cId="1471801639" sldId="263"/>
            <ac:spMk id="6" creationId="{F4D3CC05-ADB8-43C6-9C8F-B21F8855280D}"/>
          </ac:spMkLst>
        </pc:spChg>
        <pc:spChg chg="add mod">
          <ac:chgData name="Per Bylund" userId="47c4307fe7e462b0" providerId="LiveId" clId="{86AA38CD-0A19-4EC0-8CD0-062F0D966334}" dt="2020-07-11T14:34:29.643" v="627" actId="1076"/>
          <ac:spMkLst>
            <pc:docMk/>
            <pc:sldMk cId="1471801639" sldId="263"/>
            <ac:spMk id="7" creationId="{384312D9-AB6C-4366-B9FD-96A3F79D9A6D}"/>
          </ac:spMkLst>
        </pc:spChg>
        <pc:spChg chg="add mod">
          <ac:chgData name="Per Bylund" userId="47c4307fe7e462b0" providerId="LiveId" clId="{86AA38CD-0A19-4EC0-8CD0-062F0D966334}" dt="2020-07-11T14:38:24.329" v="663" actId="20577"/>
          <ac:spMkLst>
            <pc:docMk/>
            <pc:sldMk cId="1471801639" sldId="263"/>
            <ac:spMk id="8" creationId="{04F9D89D-1CC6-4228-ADEF-E0C4422902AE}"/>
          </ac:spMkLst>
        </pc:spChg>
        <pc:spChg chg="add mod ord">
          <ac:chgData name="Per Bylund" userId="47c4307fe7e462b0" providerId="LiveId" clId="{86AA38CD-0A19-4EC0-8CD0-062F0D966334}" dt="2020-07-11T14:38:28.091" v="670" actId="20577"/>
          <ac:spMkLst>
            <pc:docMk/>
            <pc:sldMk cId="1471801639" sldId="263"/>
            <ac:spMk id="9" creationId="{7C3B15B7-F11E-430C-8A70-CE4AA45703A9}"/>
          </ac:spMkLst>
        </pc:spChg>
        <pc:spChg chg="mod">
          <ac:chgData name="Per Bylund" userId="47c4307fe7e462b0" providerId="LiveId" clId="{86AA38CD-0A19-4EC0-8CD0-062F0D966334}" dt="2020-07-11T14:36:54.191" v="649" actId="57"/>
          <ac:spMkLst>
            <pc:docMk/>
            <pc:sldMk cId="1471801639" sldId="263"/>
            <ac:spMk id="10" creationId="{61501A0A-8E43-4C46-ADFD-715EF6C129FD}"/>
          </ac:spMkLst>
        </pc:spChg>
      </pc:sldChg>
      <pc:sldChg chg="addSp delSp modSp add mod modTransition delAnim modAnim">
        <pc:chgData name="Per Bylund" userId="47c4307fe7e462b0" providerId="LiveId" clId="{86AA38CD-0A19-4EC0-8CD0-062F0D966334}" dt="2020-07-14T02:07:41.307" v="6783" actId="20577"/>
        <pc:sldMkLst>
          <pc:docMk/>
          <pc:sldMk cId="4089159213" sldId="264"/>
        </pc:sldMkLst>
        <pc:spChg chg="add del mod">
          <ac:chgData name="Per Bylund" userId="47c4307fe7e462b0" providerId="LiveId" clId="{86AA38CD-0A19-4EC0-8CD0-062F0D966334}" dt="2020-07-11T15:07:15.939" v="862" actId="478"/>
          <ac:spMkLst>
            <pc:docMk/>
            <pc:sldMk cId="4089159213" sldId="264"/>
            <ac:spMk id="5" creationId="{65110203-627D-4F3A-8E82-D93B64CBDF32}"/>
          </ac:spMkLst>
        </pc:spChg>
        <pc:spChg chg="mod">
          <ac:chgData name="Per Bylund" userId="47c4307fe7e462b0" providerId="LiveId" clId="{86AA38CD-0A19-4EC0-8CD0-062F0D966334}" dt="2020-07-14T02:07:41.307" v="6783" actId="20577"/>
          <ac:spMkLst>
            <pc:docMk/>
            <pc:sldMk cId="4089159213" sldId="264"/>
            <ac:spMk id="6" creationId="{F4D3CC05-ADB8-43C6-9C8F-B21F8855280D}"/>
          </ac:spMkLst>
        </pc:spChg>
        <pc:spChg chg="ord">
          <ac:chgData name="Per Bylund" userId="47c4307fe7e462b0" providerId="LiveId" clId="{86AA38CD-0A19-4EC0-8CD0-062F0D966334}" dt="2020-07-11T14:42:06.392" v="682" actId="167"/>
          <ac:spMkLst>
            <pc:docMk/>
            <pc:sldMk cId="4089159213" sldId="264"/>
            <ac:spMk id="9" creationId="{7C3B15B7-F11E-430C-8A70-CE4AA45703A9}"/>
          </ac:spMkLst>
        </pc:spChg>
        <pc:spChg chg="add mod ord">
          <ac:chgData name="Per Bylund" userId="47c4307fe7e462b0" providerId="LiveId" clId="{86AA38CD-0A19-4EC0-8CD0-062F0D966334}" dt="2020-07-11T14:41:15.405" v="679" actId="167"/>
          <ac:spMkLst>
            <pc:docMk/>
            <pc:sldMk cId="4089159213" sldId="264"/>
            <ac:spMk id="11" creationId="{7843BF89-1811-4DA2-A861-B1E173E412E8}"/>
          </ac:spMkLst>
        </pc:spChg>
        <pc:spChg chg="add mod">
          <ac:chgData name="Per Bylund" userId="47c4307fe7e462b0" providerId="LiveId" clId="{86AA38CD-0A19-4EC0-8CD0-062F0D966334}" dt="2020-07-11T14:52:28.588" v="697" actId="20577"/>
          <ac:spMkLst>
            <pc:docMk/>
            <pc:sldMk cId="4089159213" sldId="264"/>
            <ac:spMk id="12" creationId="{0FC4FEF3-0794-4F21-82C4-179274904979}"/>
          </ac:spMkLst>
        </pc:spChg>
        <pc:spChg chg="add mod ord">
          <ac:chgData name="Per Bylund" userId="47c4307fe7e462b0" providerId="LiveId" clId="{86AA38CD-0A19-4EC0-8CD0-062F0D966334}" dt="2020-07-11T15:04:59.081" v="854" actId="20577"/>
          <ac:spMkLst>
            <pc:docMk/>
            <pc:sldMk cId="4089159213" sldId="264"/>
            <ac:spMk id="13" creationId="{D8E4742A-89B5-4FA9-817C-49E0255116BE}"/>
          </ac:spMkLst>
        </pc:spChg>
        <pc:spChg chg="add del mod">
          <ac:chgData name="Per Bylund" userId="47c4307fe7e462b0" providerId="LiveId" clId="{86AA38CD-0A19-4EC0-8CD0-062F0D966334}" dt="2020-07-11T14:56:39.848" v="742" actId="478"/>
          <ac:spMkLst>
            <pc:docMk/>
            <pc:sldMk cId="4089159213" sldId="264"/>
            <ac:spMk id="14" creationId="{0BAFAAF8-1795-4414-9BE5-0E1CED3931D9}"/>
          </ac:spMkLst>
        </pc:spChg>
      </pc:sldChg>
      <pc:sldChg chg="delSp add del mod delAnim modAnim">
        <pc:chgData name="Per Bylund" userId="47c4307fe7e462b0" providerId="LiveId" clId="{86AA38CD-0A19-4EC0-8CD0-062F0D966334}" dt="2020-07-11T15:08:04.454" v="870" actId="2696"/>
        <pc:sldMkLst>
          <pc:docMk/>
          <pc:sldMk cId="1546669424" sldId="265"/>
        </pc:sldMkLst>
        <pc:spChg chg="del">
          <ac:chgData name="Per Bylund" userId="47c4307fe7e462b0" providerId="LiveId" clId="{86AA38CD-0A19-4EC0-8CD0-062F0D966334}" dt="2020-07-11T15:07:28.460" v="865" actId="478"/>
          <ac:spMkLst>
            <pc:docMk/>
            <pc:sldMk cId="1546669424" sldId="265"/>
            <ac:spMk id="6" creationId="{F4D3CC05-ADB8-43C6-9C8F-B21F8855280D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8" creationId="{04F9D89D-1CC6-4228-ADEF-E0C4422902AE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9" creationId="{7C3B15B7-F11E-430C-8A70-CE4AA45703A9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10" creationId="{61501A0A-8E43-4C46-ADFD-715EF6C129FD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11" creationId="{7843BF89-1811-4DA2-A861-B1E173E412E8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12" creationId="{0FC4FEF3-0794-4F21-82C4-179274904979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13" creationId="{D8E4742A-89B5-4FA9-817C-49E0255116BE}"/>
          </ac:spMkLst>
        </pc:spChg>
      </pc:sldChg>
      <pc:sldChg chg="modSp new mod modTransition modAnim">
        <pc:chgData name="Per Bylund" userId="47c4307fe7e462b0" providerId="LiveId" clId="{86AA38CD-0A19-4EC0-8CD0-062F0D966334}" dt="2020-07-11T15:29:40.060" v="1606"/>
        <pc:sldMkLst>
          <pc:docMk/>
          <pc:sldMk cId="3606304064" sldId="266"/>
        </pc:sldMkLst>
        <pc:spChg chg="mod">
          <ac:chgData name="Per Bylund" userId="47c4307fe7e462b0" providerId="LiveId" clId="{86AA38CD-0A19-4EC0-8CD0-062F0D966334}" dt="2020-07-11T15:11:52.104" v="1008" actId="20577"/>
          <ac:spMkLst>
            <pc:docMk/>
            <pc:sldMk cId="3606304064" sldId="266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1T15:11:40.241" v="998" actId="6549"/>
          <ac:spMkLst>
            <pc:docMk/>
            <pc:sldMk cId="3606304064" sldId="266"/>
            <ac:spMk id="3" creationId="{12282EFD-5997-408D-8104-EE2017E4DF71}"/>
          </ac:spMkLst>
        </pc:spChg>
        <pc:spChg chg="mod">
          <ac:chgData name="Per Bylund" userId="47c4307fe7e462b0" providerId="LiveId" clId="{86AA38CD-0A19-4EC0-8CD0-062F0D966334}" dt="2020-07-11T15:07:54.891" v="869" actId="14100"/>
          <ac:spMkLst>
            <pc:docMk/>
            <pc:sldMk cId="3606304064" sldId="266"/>
            <ac:spMk id="4" creationId="{4405F5E2-141C-4DEA-B361-290FA7BB3862}"/>
          </ac:spMkLst>
        </pc:spChg>
      </pc:sldChg>
      <pc:sldChg chg="addSp delSp modSp add mod ord modTransition">
        <pc:chgData name="Per Bylund" userId="47c4307fe7e462b0" providerId="LiveId" clId="{86AA38CD-0A19-4EC0-8CD0-062F0D966334}" dt="2020-07-13T21:38:24.846" v="6778"/>
        <pc:sldMkLst>
          <pc:docMk/>
          <pc:sldMk cId="2045756295" sldId="267"/>
        </pc:sldMkLst>
        <pc:spChg chg="mod">
          <ac:chgData name="Per Bylund" userId="47c4307fe7e462b0" providerId="LiveId" clId="{86AA38CD-0A19-4EC0-8CD0-062F0D966334}" dt="2020-07-12T00:27:39.202" v="2597"/>
          <ac:spMkLst>
            <pc:docMk/>
            <pc:sldMk cId="2045756295" sldId="267"/>
            <ac:spMk id="2" creationId="{CAF8777D-E579-4C3A-84EE-708D07FA4C89}"/>
          </ac:spMkLst>
        </pc:spChg>
        <pc:spChg chg="del">
          <ac:chgData name="Per Bylund" userId="47c4307fe7e462b0" providerId="LiveId" clId="{86AA38CD-0A19-4EC0-8CD0-062F0D966334}" dt="2020-07-11T15:15:37.889" v="1024" actId="478"/>
          <ac:spMkLst>
            <pc:docMk/>
            <pc:sldMk cId="2045756295" sldId="267"/>
            <ac:spMk id="3" creationId="{12282EFD-5997-408D-8104-EE2017E4DF71}"/>
          </ac:spMkLst>
        </pc:spChg>
        <pc:spChg chg="add mod">
          <ac:chgData name="Per Bylund" userId="47c4307fe7e462b0" providerId="LiveId" clId="{86AA38CD-0A19-4EC0-8CD0-062F0D966334}" dt="2020-07-11T15:15:37.889" v="1024" actId="478"/>
          <ac:spMkLst>
            <pc:docMk/>
            <pc:sldMk cId="2045756295" sldId="267"/>
            <ac:spMk id="8" creationId="{F4D285FD-830E-4C4A-A5D7-399AA35A35AE}"/>
          </ac:spMkLst>
        </pc:spChg>
        <pc:spChg chg="add mod">
          <ac:chgData name="Per Bylund" userId="47c4307fe7e462b0" providerId="LiveId" clId="{86AA38CD-0A19-4EC0-8CD0-062F0D966334}" dt="2020-07-11T22:37:21.505" v="2346" actId="20577"/>
          <ac:spMkLst>
            <pc:docMk/>
            <pc:sldMk cId="2045756295" sldId="267"/>
            <ac:spMk id="10" creationId="{55BC452A-B99A-419E-AC11-A8AA668C9894}"/>
          </ac:spMkLst>
        </pc:spChg>
        <pc:picChg chg="add del mod">
          <ac:chgData name="Per Bylund" userId="47c4307fe7e462b0" providerId="LiveId" clId="{86AA38CD-0A19-4EC0-8CD0-062F0D966334}" dt="2020-07-11T22:35:32.490" v="2297" actId="478"/>
          <ac:picMkLst>
            <pc:docMk/>
            <pc:sldMk cId="2045756295" sldId="267"/>
            <ac:picMk id="6" creationId="{6BF787B6-C808-4AFF-9525-E433AEDCD08B}"/>
          </ac:picMkLst>
        </pc:picChg>
        <pc:picChg chg="add mod">
          <ac:chgData name="Per Bylund" userId="47c4307fe7e462b0" providerId="LiveId" clId="{86AA38CD-0A19-4EC0-8CD0-062F0D966334}" dt="2020-07-11T22:36:49.563" v="2319" actId="1076"/>
          <ac:picMkLst>
            <pc:docMk/>
            <pc:sldMk cId="2045756295" sldId="267"/>
            <ac:picMk id="12" creationId="{454235B8-6B32-4B24-B463-3D6303CFBD3F}"/>
          </ac:picMkLst>
        </pc:picChg>
      </pc:sldChg>
      <pc:sldChg chg="delSp add del mod">
        <pc:chgData name="Per Bylund" userId="47c4307fe7e462b0" providerId="LiveId" clId="{86AA38CD-0A19-4EC0-8CD0-062F0D966334}" dt="2020-07-11T15:35:02.885" v="1722" actId="2696"/>
        <pc:sldMkLst>
          <pc:docMk/>
          <pc:sldMk cId="3533275890" sldId="268"/>
        </pc:sldMkLst>
        <pc:spChg chg="del">
          <ac:chgData name="Per Bylund" userId="47c4307fe7e462b0" providerId="LiveId" clId="{86AA38CD-0A19-4EC0-8CD0-062F0D966334}" dt="2020-07-11T15:16:53.465" v="1077" actId="478"/>
          <ac:spMkLst>
            <pc:docMk/>
            <pc:sldMk cId="3533275890" sldId="268"/>
            <ac:spMk id="10" creationId="{55BC452A-B99A-419E-AC11-A8AA668C9894}"/>
          </ac:spMkLst>
        </pc:spChg>
        <pc:picChg chg="del">
          <ac:chgData name="Per Bylund" userId="47c4307fe7e462b0" providerId="LiveId" clId="{86AA38CD-0A19-4EC0-8CD0-062F0D966334}" dt="2020-07-11T15:16:48.995" v="1076" actId="478"/>
          <ac:picMkLst>
            <pc:docMk/>
            <pc:sldMk cId="3533275890" sldId="268"/>
            <ac:picMk id="6" creationId="{6BF787B6-C808-4AFF-9525-E433AEDCD08B}"/>
          </ac:picMkLst>
        </pc:picChg>
      </pc:sldChg>
      <pc:sldChg chg="modSp add mod modAnim">
        <pc:chgData name="Per Bylund" userId="47c4307fe7e462b0" providerId="LiveId" clId="{86AA38CD-0A19-4EC0-8CD0-062F0D966334}" dt="2020-07-11T15:29:48.488" v="1607"/>
        <pc:sldMkLst>
          <pc:docMk/>
          <pc:sldMk cId="282639333" sldId="269"/>
        </pc:sldMkLst>
        <pc:spChg chg="mod">
          <ac:chgData name="Per Bylund" userId="47c4307fe7e462b0" providerId="LiveId" clId="{86AA38CD-0A19-4EC0-8CD0-062F0D966334}" dt="2020-07-11T15:17:56.057" v="1103" actId="6549"/>
          <ac:spMkLst>
            <pc:docMk/>
            <pc:sldMk cId="282639333" sldId="269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1T15:20:14.570" v="1319" actId="20577"/>
          <ac:spMkLst>
            <pc:docMk/>
            <pc:sldMk cId="282639333" sldId="269"/>
            <ac:spMk id="3" creationId="{12282EFD-5997-408D-8104-EE2017E4DF71}"/>
          </ac:spMkLst>
        </pc:spChg>
      </pc:sldChg>
      <pc:sldChg chg="modSp add mod modAnim">
        <pc:chgData name="Per Bylund" userId="47c4307fe7e462b0" providerId="LiveId" clId="{86AA38CD-0A19-4EC0-8CD0-062F0D966334}" dt="2020-07-14T02:11:44.838" v="6840" actId="20577"/>
        <pc:sldMkLst>
          <pc:docMk/>
          <pc:sldMk cId="1529239665" sldId="270"/>
        </pc:sldMkLst>
        <pc:spChg chg="mod">
          <ac:chgData name="Per Bylund" userId="47c4307fe7e462b0" providerId="LiveId" clId="{86AA38CD-0A19-4EC0-8CD0-062F0D966334}" dt="2020-07-14T02:11:44.838" v="6840" actId="20577"/>
          <ac:spMkLst>
            <pc:docMk/>
            <pc:sldMk cId="1529239665" sldId="270"/>
            <ac:spMk id="3" creationId="{12282EFD-5997-408D-8104-EE2017E4DF71}"/>
          </ac:spMkLst>
        </pc:spChg>
      </pc:sldChg>
      <pc:sldChg chg="modSp add del mod addAnim delAnim modAnim">
        <pc:chgData name="Per Bylund" userId="47c4307fe7e462b0" providerId="LiveId" clId="{86AA38CD-0A19-4EC0-8CD0-062F0D966334}" dt="2020-07-11T22:30:54.512" v="2293" actId="2696"/>
        <pc:sldMkLst>
          <pc:docMk/>
          <pc:sldMk cId="607931868" sldId="271"/>
        </pc:sldMkLst>
        <pc:spChg chg="mod">
          <ac:chgData name="Per Bylund" userId="47c4307fe7e462b0" providerId="LiveId" clId="{86AA38CD-0A19-4EC0-8CD0-062F0D966334}" dt="2020-07-11T22:20:01.721" v="2270" actId="21"/>
          <ac:spMkLst>
            <pc:docMk/>
            <pc:sldMk cId="607931868" sldId="271"/>
            <ac:spMk id="3" creationId="{12282EFD-5997-408D-8104-EE2017E4DF71}"/>
          </ac:spMkLst>
        </pc:spChg>
      </pc:sldChg>
      <pc:sldChg chg="delSp modSp add del mod">
        <pc:chgData name="Per Bylund" userId="47c4307fe7e462b0" providerId="LiveId" clId="{86AA38CD-0A19-4EC0-8CD0-062F0D966334}" dt="2020-07-12T13:00:47.518" v="3084" actId="2696"/>
        <pc:sldMkLst>
          <pc:docMk/>
          <pc:sldMk cId="3701726585" sldId="272"/>
        </pc:sldMkLst>
        <pc:spChg chg="mod">
          <ac:chgData name="Per Bylund" userId="47c4307fe7e462b0" providerId="LiveId" clId="{86AA38CD-0A19-4EC0-8CD0-062F0D966334}" dt="2020-07-11T15:36:06.888" v="1734" actId="20577"/>
          <ac:spMkLst>
            <pc:docMk/>
            <pc:sldMk cId="3701726585" sldId="272"/>
            <ac:spMk id="2" creationId="{CAF8777D-E579-4C3A-84EE-708D07FA4C89}"/>
          </ac:spMkLst>
        </pc:spChg>
        <pc:picChg chg="del">
          <ac:chgData name="Per Bylund" userId="47c4307fe7e462b0" providerId="LiveId" clId="{86AA38CD-0A19-4EC0-8CD0-062F0D966334}" dt="2020-07-11T15:35:54.434" v="1724" actId="478"/>
          <ac:picMkLst>
            <pc:docMk/>
            <pc:sldMk cId="3701726585" sldId="272"/>
            <ac:picMk id="6" creationId="{6BF787B6-C808-4AFF-9525-E433AEDCD08B}"/>
          </ac:picMkLst>
        </pc:picChg>
      </pc:sldChg>
      <pc:sldChg chg="addSp delSp modSp add mod ord delAnim modAnim">
        <pc:chgData name="Per Bylund" userId="47c4307fe7e462b0" providerId="LiveId" clId="{86AA38CD-0A19-4EC0-8CD0-062F0D966334}" dt="2020-07-13T12:59:39.974" v="5974"/>
        <pc:sldMkLst>
          <pc:docMk/>
          <pc:sldMk cId="1829633254" sldId="273"/>
        </pc:sldMkLst>
        <pc:spChg chg="add mod">
          <ac:chgData name="Per Bylund" userId="47c4307fe7e462b0" providerId="LiveId" clId="{86AA38CD-0A19-4EC0-8CD0-062F0D966334}" dt="2020-07-13T12:57:30.205" v="5961" actId="1036"/>
          <ac:spMkLst>
            <pc:docMk/>
            <pc:sldMk cId="1829633254" sldId="273"/>
            <ac:spMk id="5" creationId="{4B1EF95F-D9FE-4116-91C7-26D1C0A2BA5D}"/>
          </ac:spMkLst>
        </pc:spChg>
        <pc:spChg chg="mod">
          <ac:chgData name="Per Bylund" userId="47c4307fe7e462b0" providerId="LiveId" clId="{86AA38CD-0A19-4EC0-8CD0-062F0D966334}" dt="2020-07-13T12:57:25.603" v="5937"/>
          <ac:spMkLst>
            <pc:docMk/>
            <pc:sldMk cId="1829633254" sldId="273"/>
            <ac:spMk id="8" creationId="{F4D285FD-830E-4C4A-A5D7-399AA35A35AE}"/>
          </ac:spMkLst>
        </pc:spChg>
        <pc:spChg chg="del">
          <ac:chgData name="Per Bylund" userId="47c4307fe7e462b0" providerId="LiveId" clId="{86AA38CD-0A19-4EC0-8CD0-062F0D966334}" dt="2020-07-12T21:25:05.594" v="4408" actId="478"/>
          <ac:spMkLst>
            <pc:docMk/>
            <pc:sldMk cId="1829633254" sldId="273"/>
            <ac:spMk id="10" creationId="{55BC452A-B99A-419E-AC11-A8AA668C9894}"/>
          </ac:spMkLst>
        </pc:spChg>
        <pc:picChg chg="add mod">
          <ac:chgData name="Per Bylund" userId="47c4307fe7e462b0" providerId="LiveId" clId="{86AA38CD-0A19-4EC0-8CD0-062F0D966334}" dt="2020-07-13T12:57:30.205" v="5961" actId="1036"/>
          <ac:picMkLst>
            <pc:docMk/>
            <pc:sldMk cId="1829633254" sldId="273"/>
            <ac:picMk id="3" creationId="{BE0DF20B-2A46-4AF6-95DF-AD9C5D50E635}"/>
          </ac:picMkLst>
        </pc:picChg>
        <pc:picChg chg="add del mod">
          <ac:chgData name="Per Bylund" userId="47c4307fe7e462b0" providerId="LiveId" clId="{86AA38CD-0A19-4EC0-8CD0-062F0D966334}" dt="2020-07-12T21:28:56.059" v="4539" actId="478"/>
          <ac:picMkLst>
            <pc:docMk/>
            <pc:sldMk cId="1829633254" sldId="273"/>
            <ac:picMk id="6" creationId="{3F9B3918-0506-4E72-ABEB-9894FEFF3B52}"/>
          </ac:picMkLst>
        </pc:picChg>
        <pc:picChg chg="del">
          <ac:chgData name="Per Bylund" userId="47c4307fe7e462b0" providerId="LiveId" clId="{86AA38CD-0A19-4EC0-8CD0-062F0D966334}" dt="2020-07-11T15:57:58.221" v="1823" actId="478"/>
          <ac:picMkLst>
            <pc:docMk/>
            <pc:sldMk cId="1829633254" sldId="273"/>
            <ac:picMk id="6" creationId="{6BF787B6-C808-4AFF-9525-E433AEDCD08B}"/>
          </ac:picMkLst>
        </pc:picChg>
      </pc:sldChg>
      <pc:sldChg chg="addSp delSp modSp add mod ord">
        <pc:chgData name="Per Bylund" userId="47c4307fe7e462b0" providerId="LiveId" clId="{86AA38CD-0A19-4EC0-8CD0-062F0D966334}" dt="2020-07-13T12:54:08.356" v="5895"/>
        <pc:sldMkLst>
          <pc:docMk/>
          <pc:sldMk cId="1797841383" sldId="274"/>
        </pc:sldMkLst>
        <pc:spChg chg="mod ord">
          <ac:chgData name="Per Bylund" userId="47c4307fe7e462b0" providerId="LiveId" clId="{86AA38CD-0A19-4EC0-8CD0-062F0D966334}" dt="2020-07-12T21:07:45.451" v="4117" actId="20577"/>
          <ac:spMkLst>
            <pc:docMk/>
            <pc:sldMk cId="1797841383" sldId="274"/>
            <ac:spMk id="2" creationId="{9BEC6136-31E0-49F1-BFCC-E3C0571D7C27}"/>
          </ac:spMkLst>
        </pc:spChg>
        <pc:spChg chg="add del mod">
          <ac:chgData name="Per Bylund" userId="47c4307fe7e462b0" providerId="LiveId" clId="{86AA38CD-0A19-4EC0-8CD0-062F0D966334}" dt="2020-07-11T16:49:39.165" v="2088" actId="478"/>
          <ac:spMkLst>
            <pc:docMk/>
            <pc:sldMk cId="1797841383" sldId="274"/>
            <ac:spMk id="5" creationId="{7B0BC6DC-0787-43BD-900E-FA61A07468AA}"/>
          </ac:spMkLst>
        </pc:spChg>
        <pc:spChg chg="add mod">
          <ac:chgData name="Per Bylund" userId="47c4307fe7e462b0" providerId="LiveId" clId="{86AA38CD-0A19-4EC0-8CD0-062F0D966334}" dt="2020-07-12T13:24:01.884" v="3878" actId="6549"/>
          <ac:spMkLst>
            <pc:docMk/>
            <pc:sldMk cId="1797841383" sldId="274"/>
            <ac:spMk id="6" creationId="{86363197-3E15-4B02-9CDA-F5E1F1D9B4A6}"/>
          </ac:spMkLst>
        </pc:spChg>
        <pc:spChg chg="mod">
          <ac:chgData name="Per Bylund" userId="47c4307fe7e462b0" providerId="LiveId" clId="{86AA38CD-0A19-4EC0-8CD0-062F0D966334}" dt="2020-07-12T12:55:05.256" v="2763" actId="1076"/>
          <ac:spMkLst>
            <pc:docMk/>
            <pc:sldMk cId="1797841383" sldId="274"/>
            <ac:spMk id="7" creationId="{C46F3E05-3AB2-4DD1-9C46-1D938FE6437F}"/>
          </ac:spMkLst>
        </pc:spChg>
        <pc:picChg chg="del">
          <ac:chgData name="Per Bylund" userId="47c4307fe7e462b0" providerId="LiveId" clId="{86AA38CD-0A19-4EC0-8CD0-062F0D966334}" dt="2020-07-11T16:49:04.982" v="2078" actId="478"/>
          <ac:picMkLst>
            <pc:docMk/>
            <pc:sldMk cId="1797841383" sldId="274"/>
            <ac:picMk id="6" creationId="{C7910536-00F7-442C-B413-B646F5C7F88A}"/>
          </ac:picMkLst>
        </pc:picChg>
        <pc:picChg chg="add mod">
          <ac:chgData name="Per Bylund" userId="47c4307fe7e462b0" providerId="LiveId" clId="{86AA38CD-0A19-4EC0-8CD0-062F0D966334}" dt="2020-07-12T12:55:00.083" v="2762" actId="1076"/>
          <ac:picMkLst>
            <pc:docMk/>
            <pc:sldMk cId="1797841383" sldId="274"/>
            <ac:picMk id="9" creationId="{DA8639D6-73E8-41B5-B3F7-719565915AEE}"/>
          </ac:picMkLst>
        </pc:picChg>
      </pc:sldChg>
      <pc:sldChg chg="delSp modSp add mod modAnim">
        <pc:chgData name="Per Bylund" userId="47c4307fe7e462b0" providerId="LiveId" clId="{86AA38CD-0A19-4EC0-8CD0-062F0D966334}" dt="2020-07-13T21:13:53.830" v="6719" actId="27636"/>
        <pc:sldMkLst>
          <pc:docMk/>
          <pc:sldMk cId="2806586192" sldId="275"/>
        </pc:sldMkLst>
        <pc:spChg chg="mod">
          <ac:chgData name="Per Bylund" userId="47c4307fe7e462b0" providerId="LiveId" clId="{86AA38CD-0A19-4EC0-8CD0-062F0D966334}" dt="2020-07-12T21:30:06.212" v="4568" actId="20577"/>
          <ac:spMkLst>
            <pc:docMk/>
            <pc:sldMk cId="2806586192" sldId="275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3T21:13:53.830" v="6719" actId="27636"/>
          <ac:spMkLst>
            <pc:docMk/>
            <pc:sldMk cId="2806586192" sldId="275"/>
            <ac:spMk id="8" creationId="{F4D285FD-830E-4C4A-A5D7-399AA35A35AE}"/>
          </ac:spMkLst>
        </pc:spChg>
        <pc:spChg chg="del">
          <ac:chgData name="Per Bylund" userId="47c4307fe7e462b0" providerId="LiveId" clId="{86AA38CD-0A19-4EC0-8CD0-062F0D966334}" dt="2020-07-12T21:32:03.151" v="4847" actId="478"/>
          <ac:spMkLst>
            <pc:docMk/>
            <pc:sldMk cId="2806586192" sldId="275"/>
            <ac:spMk id="10" creationId="{55BC452A-B99A-419E-AC11-A8AA668C9894}"/>
          </ac:spMkLst>
        </pc:spChg>
      </pc:sldChg>
      <pc:sldChg chg="delSp modSp add mod ord modTransition">
        <pc:chgData name="Per Bylund" userId="47c4307fe7e462b0" providerId="LiveId" clId="{86AA38CD-0A19-4EC0-8CD0-062F0D966334}" dt="2020-07-12T21:16:49.207" v="4239"/>
        <pc:sldMkLst>
          <pc:docMk/>
          <pc:sldMk cId="705800330" sldId="276"/>
        </pc:sldMkLst>
        <pc:spChg chg="mod">
          <ac:chgData name="Per Bylund" userId="47c4307fe7e462b0" providerId="LiveId" clId="{86AA38CD-0A19-4EC0-8CD0-062F0D966334}" dt="2020-07-11T23:03:43.284" v="2494" actId="20577"/>
          <ac:spMkLst>
            <pc:docMk/>
            <pc:sldMk cId="705800330" sldId="276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1T23:04:54.244" v="2560" actId="6549"/>
          <ac:spMkLst>
            <pc:docMk/>
            <pc:sldMk cId="705800330" sldId="276"/>
            <ac:spMk id="8" creationId="{F4D285FD-830E-4C4A-A5D7-399AA35A35AE}"/>
          </ac:spMkLst>
        </pc:spChg>
        <pc:spChg chg="del">
          <ac:chgData name="Per Bylund" userId="47c4307fe7e462b0" providerId="LiveId" clId="{86AA38CD-0A19-4EC0-8CD0-062F0D966334}" dt="2020-07-11T23:05:00.284" v="2561" actId="478"/>
          <ac:spMkLst>
            <pc:docMk/>
            <pc:sldMk cId="705800330" sldId="276"/>
            <ac:spMk id="10" creationId="{55BC452A-B99A-419E-AC11-A8AA668C9894}"/>
          </ac:spMkLst>
        </pc:spChg>
        <pc:picChg chg="del">
          <ac:chgData name="Per Bylund" userId="47c4307fe7e462b0" providerId="LiveId" clId="{86AA38CD-0A19-4EC0-8CD0-062F0D966334}" dt="2020-07-11T22:04:58.641" v="2235" actId="478"/>
          <ac:picMkLst>
            <pc:docMk/>
            <pc:sldMk cId="705800330" sldId="276"/>
            <ac:picMk id="6" creationId="{6BF787B6-C808-4AFF-9525-E433AEDCD08B}"/>
          </ac:picMkLst>
        </pc:picChg>
      </pc:sldChg>
      <pc:sldChg chg="add ord modTransition">
        <pc:chgData name="Per Bylund" userId="47c4307fe7e462b0" providerId="LiveId" clId="{86AA38CD-0A19-4EC0-8CD0-062F0D966334}" dt="2020-07-12T21:19:32.999" v="4405"/>
        <pc:sldMkLst>
          <pc:docMk/>
          <pc:sldMk cId="1322921459" sldId="277"/>
        </pc:sldMkLst>
      </pc:sldChg>
      <pc:sldChg chg="modSp add mod modAnim">
        <pc:chgData name="Per Bylund" userId="47c4307fe7e462b0" providerId="LiveId" clId="{86AA38CD-0A19-4EC0-8CD0-062F0D966334}" dt="2020-07-13T21:20:59.077" v="6753" actId="404"/>
        <pc:sldMkLst>
          <pc:docMk/>
          <pc:sldMk cId="1647328104" sldId="278"/>
        </pc:sldMkLst>
        <pc:spChg chg="mod">
          <ac:chgData name="Per Bylund" userId="47c4307fe7e462b0" providerId="LiveId" clId="{86AA38CD-0A19-4EC0-8CD0-062F0D966334}" dt="2020-07-12T12:50:37.752" v="2621" actId="20577"/>
          <ac:spMkLst>
            <pc:docMk/>
            <pc:sldMk cId="1647328104" sldId="278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3T21:20:59.077" v="6753" actId="404"/>
          <ac:spMkLst>
            <pc:docMk/>
            <pc:sldMk cId="1647328104" sldId="278"/>
            <ac:spMk id="3" creationId="{12282EFD-5997-408D-8104-EE2017E4DF71}"/>
          </ac:spMkLst>
        </pc:spChg>
      </pc:sldChg>
      <pc:sldChg chg="delSp modSp add mod modAnim">
        <pc:chgData name="Per Bylund" userId="47c4307fe7e462b0" providerId="LiveId" clId="{86AA38CD-0A19-4EC0-8CD0-062F0D966334}" dt="2020-07-12T13:10:56.037" v="3362" actId="6549"/>
        <pc:sldMkLst>
          <pc:docMk/>
          <pc:sldMk cId="2205865264" sldId="279"/>
        </pc:sldMkLst>
        <pc:spChg chg="mod">
          <ac:chgData name="Per Bylund" userId="47c4307fe7e462b0" providerId="LiveId" clId="{86AA38CD-0A19-4EC0-8CD0-062F0D966334}" dt="2020-07-12T13:10:56.037" v="3362" actId="6549"/>
          <ac:spMkLst>
            <pc:docMk/>
            <pc:sldMk cId="2205865264" sldId="279"/>
            <ac:spMk id="8" creationId="{F4D285FD-830E-4C4A-A5D7-399AA35A35AE}"/>
          </ac:spMkLst>
        </pc:spChg>
        <pc:spChg chg="del">
          <ac:chgData name="Per Bylund" userId="47c4307fe7e462b0" providerId="LiveId" clId="{86AA38CD-0A19-4EC0-8CD0-062F0D966334}" dt="2020-07-12T12:59:56.695" v="3005" actId="478"/>
          <ac:spMkLst>
            <pc:docMk/>
            <pc:sldMk cId="2205865264" sldId="279"/>
            <ac:spMk id="10" creationId="{55BC452A-B99A-419E-AC11-A8AA668C9894}"/>
          </ac:spMkLst>
        </pc:spChg>
        <pc:picChg chg="del">
          <ac:chgData name="Per Bylund" userId="47c4307fe7e462b0" providerId="LiveId" clId="{86AA38CD-0A19-4EC0-8CD0-062F0D966334}" dt="2020-07-12T12:59:47.344" v="3004" actId="478"/>
          <ac:picMkLst>
            <pc:docMk/>
            <pc:sldMk cId="2205865264" sldId="279"/>
            <ac:picMk id="12" creationId="{454235B8-6B32-4B24-B463-3D6303CFBD3F}"/>
          </ac:picMkLst>
        </pc:picChg>
      </pc:sldChg>
      <pc:sldChg chg="addSp delSp modSp add del mod modTransition modAnim">
        <pc:chgData name="Per Bylund" userId="47c4307fe7e462b0" providerId="LiveId" clId="{86AA38CD-0A19-4EC0-8CD0-062F0D966334}" dt="2020-07-13T12:55:57.940" v="5897" actId="2696"/>
        <pc:sldMkLst>
          <pc:docMk/>
          <pc:sldMk cId="1314033695" sldId="280"/>
        </pc:sldMkLst>
        <pc:spChg chg="del">
          <ac:chgData name="Per Bylund" userId="47c4307fe7e462b0" providerId="LiveId" clId="{86AA38CD-0A19-4EC0-8CD0-062F0D966334}" dt="2020-07-12T13:07:14.965" v="3206" actId="478"/>
          <ac:spMkLst>
            <pc:docMk/>
            <pc:sldMk cId="1314033695" sldId="280"/>
            <ac:spMk id="7" creationId="{C46F3E05-3AB2-4DD1-9C46-1D938FE6437F}"/>
          </ac:spMkLst>
        </pc:spChg>
        <pc:spChg chg="add mod">
          <ac:chgData name="Per Bylund" userId="47c4307fe7e462b0" providerId="LiveId" clId="{86AA38CD-0A19-4EC0-8CD0-062F0D966334}" dt="2020-07-12T13:26:16.525" v="3891" actId="20577"/>
          <ac:spMkLst>
            <pc:docMk/>
            <pc:sldMk cId="1314033695" sldId="280"/>
            <ac:spMk id="10" creationId="{2DEE400D-B3DC-4D37-82B0-80DE37995558}"/>
          </ac:spMkLst>
        </pc:spChg>
        <pc:picChg chg="add del">
          <ac:chgData name="Per Bylund" userId="47c4307fe7e462b0" providerId="LiveId" clId="{86AA38CD-0A19-4EC0-8CD0-062F0D966334}" dt="2020-07-12T13:07:24.354" v="3208" actId="478"/>
          <ac:picMkLst>
            <pc:docMk/>
            <pc:sldMk cId="1314033695" sldId="280"/>
            <ac:picMk id="5" creationId="{89B10F15-45AC-4452-80A9-0966F636EAE6}"/>
          </ac:picMkLst>
        </pc:picChg>
        <pc:picChg chg="add mod">
          <ac:chgData name="Per Bylund" userId="47c4307fe7e462b0" providerId="LiveId" clId="{86AA38CD-0A19-4EC0-8CD0-062F0D966334}" dt="2020-07-12T13:22:04.384" v="3839" actId="1076"/>
          <ac:picMkLst>
            <pc:docMk/>
            <pc:sldMk cId="1314033695" sldId="280"/>
            <ac:picMk id="8" creationId="{D75E6F47-A1A7-4E41-9FE1-C97B80912793}"/>
          </ac:picMkLst>
        </pc:picChg>
        <pc:picChg chg="del">
          <ac:chgData name="Per Bylund" userId="47c4307fe7e462b0" providerId="LiveId" clId="{86AA38CD-0A19-4EC0-8CD0-062F0D966334}" dt="2020-07-12T13:07:11.952" v="3205" actId="478"/>
          <ac:picMkLst>
            <pc:docMk/>
            <pc:sldMk cId="1314033695" sldId="280"/>
            <ac:picMk id="9" creationId="{AFD73C21-9F0E-4CFE-ADAE-33BF318D625C}"/>
          </ac:picMkLst>
        </pc:picChg>
      </pc:sldChg>
      <pc:sldChg chg="addSp delSp modSp add mod ord delAnim">
        <pc:chgData name="Per Bylund" userId="47c4307fe7e462b0" providerId="LiveId" clId="{86AA38CD-0A19-4EC0-8CD0-062F0D966334}" dt="2020-07-12T13:12:51.524" v="3366" actId="20578"/>
        <pc:sldMkLst>
          <pc:docMk/>
          <pc:sldMk cId="593126235" sldId="281"/>
        </pc:sldMkLst>
        <pc:spChg chg="mod">
          <ac:chgData name="Per Bylund" userId="47c4307fe7e462b0" providerId="LiveId" clId="{86AA38CD-0A19-4EC0-8CD0-062F0D966334}" dt="2020-07-12T13:09:12.867" v="3284" actId="1076"/>
          <ac:spMkLst>
            <pc:docMk/>
            <pc:sldMk cId="593126235" sldId="281"/>
            <ac:spMk id="2" creationId="{CAF8777D-E579-4C3A-84EE-708D07FA4C89}"/>
          </ac:spMkLst>
        </pc:spChg>
        <pc:spChg chg="del">
          <ac:chgData name="Per Bylund" userId="47c4307fe7e462b0" providerId="LiveId" clId="{86AA38CD-0A19-4EC0-8CD0-062F0D966334}" dt="2020-07-12T13:09:00.864" v="3248" actId="478"/>
          <ac:spMkLst>
            <pc:docMk/>
            <pc:sldMk cId="593126235" sldId="281"/>
            <ac:spMk id="8" creationId="{F4D285FD-830E-4C4A-A5D7-399AA35A35AE}"/>
          </ac:spMkLst>
        </pc:spChg>
        <pc:spChg chg="add del mod">
          <ac:chgData name="Per Bylund" userId="47c4307fe7e462b0" providerId="LiveId" clId="{86AA38CD-0A19-4EC0-8CD0-062F0D966334}" dt="2020-07-12T13:09:03.389" v="3249" actId="478"/>
          <ac:spMkLst>
            <pc:docMk/>
            <pc:sldMk cId="593126235" sldId="281"/>
            <ac:spMk id="10" creationId="{11B30BDC-41E1-4B9D-B68A-2A424E363948}"/>
          </ac:spMkLst>
        </pc:spChg>
        <pc:picChg chg="add mod">
          <ac:chgData name="Per Bylund" userId="47c4307fe7e462b0" providerId="LiveId" clId="{86AA38CD-0A19-4EC0-8CD0-062F0D966334}" dt="2020-07-12T13:09:28.298" v="3301" actId="1035"/>
          <ac:picMkLst>
            <pc:docMk/>
            <pc:sldMk cId="593126235" sldId="281"/>
            <ac:picMk id="3" creationId="{32B9AF5F-EB91-4024-966F-575AB7564233}"/>
          </ac:picMkLst>
        </pc:picChg>
        <pc:picChg chg="add mod">
          <ac:chgData name="Per Bylund" userId="47c4307fe7e462b0" providerId="LiveId" clId="{86AA38CD-0A19-4EC0-8CD0-062F0D966334}" dt="2020-07-12T13:09:28.298" v="3301" actId="1035"/>
          <ac:picMkLst>
            <pc:docMk/>
            <pc:sldMk cId="593126235" sldId="281"/>
            <ac:picMk id="6" creationId="{98AB6055-F0E0-41AD-8F49-27C9445AA58E}"/>
          </ac:picMkLst>
        </pc:picChg>
      </pc:sldChg>
      <pc:sldChg chg="modSp add ord modAnim">
        <pc:chgData name="Per Bylund" userId="47c4307fe7e462b0" providerId="LiveId" clId="{86AA38CD-0A19-4EC0-8CD0-062F0D966334}" dt="2020-07-14T11:27:07.418" v="7027" actId="404"/>
        <pc:sldMkLst>
          <pc:docMk/>
          <pc:sldMk cId="1251748949" sldId="282"/>
        </pc:sldMkLst>
        <pc:spChg chg="mod">
          <ac:chgData name="Per Bylund" userId="47c4307fe7e462b0" providerId="LiveId" clId="{86AA38CD-0A19-4EC0-8CD0-062F0D966334}" dt="2020-07-14T11:27:07.418" v="7027" actId="404"/>
          <ac:spMkLst>
            <pc:docMk/>
            <pc:sldMk cId="1251748949" sldId="282"/>
            <ac:spMk id="8" creationId="{F4D285FD-830E-4C4A-A5D7-399AA35A35AE}"/>
          </ac:spMkLst>
        </pc:spChg>
      </pc:sldChg>
      <pc:sldChg chg="addSp delSp modSp add mod ord modTransition">
        <pc:chgData name="Per Bylund" userId="47c4307fe7e462b0" providerId="LiveId" clId="{86AA38CD-0A19-4EC0-8CD0-062F0D966334}" dt="2020-07-13T12:52:19.346" v="5891" actId="1076"/>
        <pc:sldMkLst>
          <pc:docMk/>
          <pc:sldMk cId="2202431549" sldId="283"/>
        </pc:sldMkLst>
        <pc:spChg chg="mod">
          <ac:chgData name="Per Bylund" userId="47c4307fe7e462b0" providerId="LiveId" clId="{86AA38CD-0A19-4EC0-8CD0-062F0D966334}" dt="2020-07-13T12:47:16.385" v="5829" actId="20577"/>
          <ac:spMkLst>
            <pc:docMk/>
            <pc:sldMk cId="2202431549" sldId="283"/>
            <ac:spMk id="2" creationId="{9BEC6136-31E0-49F1-BFCC-E3C0571D7C27}"/>
          </ac:spMkLst>
        </pc:spChg>
        <pc:spChg chg="add del mod">
          <ac:chgData name="Per Bylund" userId="47c4307fe7e462b0" providerId="LiveId" clId="{86AA38CD-0A19-4EC0-8CD0-062F0D966334}" dt="2020-07-13T12:52:19.346" v="5891" actId="1076"/>
          <ac:spMkLst>
            <pc:docMk/>
            <pc:sldMk cId="2202431549" sldId="283"/>
            <ac:spMk id="6" creationId="{37786D70-0CD7-49FA-91AB-D6DDEF637393}"/>
          </ac:spMkLst>
        </pc:spChg>
        <pc:spChg chg="add del mod">
          <ac:chgData name="Per Bylund" userId="47c4307fe7e462b0" providerId="LiveId" clId="{86AA38CD-0A19-4EC0-8CD0-062F0D966334}" dt="2020-07-13T12:52:14.776" v="5890" actId="478"/>
          <ac:spMkLst>
            <pc:docMk/>
            <pc:sldMk cId="2202431549" sldId="283"/>
            <ac:spMk id="9" creationId="{E394A765-88EF-413E-A2D7-409D5027EA5C}"/>
          </ac:spMkLst>
        </pc:spChg>
        <pc:spChg chg="del mod">
          <ac:chgData name="Per Bylund" userId="47c4307fe7e462b0" providerId="LiveId" clId="{86AA38CD-0A19-4EC0-8CD0-062F0D966334}" dt="2020-07-13T12:47:20.217" v="5830" actId="22"/>
          <ac:spMkLst>
            <pc:docMk/>
            <pc:sldMk cId="2202431549" sldId="283"/>
            <ac:spMk id="10" creationId="{2DEE400D-B3DC-4D37-82B0-80DE37995558}"/>
          </ac:spMkLst>
        </pc:spChg>
        <pc:picChg chg="add del mod modCrop">
          <ac:chgData name="Per Bylund" userId="47c4307fe7e462b0" providerId="LiveId" clId="{86AA38CD-0A19-4EC0-8CD0-062F0D966334}" dt="2020-07-13T12:47:26.726" v="5831" actId="478"/>
          <ac:picMkLst>
            <pc:docMk/>
            <pc:sldMk cId="2202431549" sldId="283"/>
            <ac:picMk id="5" creationId="{73CDBFA6-FF17-40B2-BA92-F91B76B90F27}"/>
          </ac:picMkLst>
        </pc:picChg>
        <pc:picChg chg="add del mod ord">
          <ac:chgData name="Per Bylund" userId="47c4307fe7e462b0" providerId="LiveId" clId="{86AA38CD-0A19-4EC0-8CD0-062F0D966334}" dt="2020-07-13T12:51:59.996" v="5886" actId="478"/>
          <ac:picMkLst>
            <pc:docMk/>
            <pc:sldMk cId="2202431549" sldId="283"/>
            <ac:picMk id="7" creationId="{2FA6A8E1-5391-4A54-A6E6-9C4E891BDF48}"/>
          </ac:picMkLst>
        </pc:picChg>
        <pc:picChg chg="del">
          <ac:chgData name="Per Bylund" userId="47c4307fe7e462b0" providerId="LiveId" clId="{86AA38CD-0A19-4EC0-8CD0-062F0D966334}" dt="2020-07-12T13:27:10.650" v="3893" actId="478"/>
          <ac:picMkLst>
            <pc:docMk/>
            <pc:sldMk cId="2202431549" sldId="283"/>
            <ac:picMk id="8" creationId="{D75E6F47-A1A7-4E41-9FE1-C97B80912793}"/>
          </ac:picMkLst>
        </pc:picChg>
        <pc:picChg chg="add mod">
          <ac:chgData name="Per Bylund" userId="47c4307fe7e462b0" providerId="LiveId" clId="{86AA38CD-0A19-4EC0-8CD0-062F0D966334}" dt="2020-07-13T12:52:08.346" v="5889" actId="1076"/>
          <ac:picMkLst>
            <pc:docMk/>
            <pc:sldMk cId="2202431549" sldId="283"/>
            <ac:picMk id="12" creationId="{84D122F6-8EC5-463C-A27C-E02AB994FE1F}"/>
          </ac:picMkLst>
        </pc:picChg>
      </pc:sldChg>
      <pc:sldChg chg="modSp add del mod ord modTransition modAnim">
        <pc:chgData name="Per Bylund" userId="47c4307fe7e462b0" providerId="LiveId" clId="{86AA38CD-0A19-4EC0-8CD0-062F0D966334}" dt="2020-07-13T12:54:14.736" v="5896" actId="2696"/>
        <pc:sldMkLst>
          <pc:docMk/>
          <pc:sldMk cId="1323459736" sldId="284"/>
        </pc:sldMkLst>
        <pc:spChg chg="mod">
          <ac:chgData name="Per Bylund" userId="47c4307fe7e462b0" providerId="LiveId" clId="{86AA38CD-0A19-4EC0-8CD0-062F0D966334}" dt="2020-07-13T12:44:22.262" v="5813" actId="20577"/>
          <ac:spMkLst>
            <pc:docMk/>
            <pc:sldMk cId="1323459736" sldId="284"/>
            <ac:spMk id="3" creationId="{12282EFD-5997-408D-8104-EE2017E4DF71}"/>
          </ac:spMkLst>
        </pc:spChg>
      </pc:sldChg>
      <pc:sldChg chg="addSp delSp modSp add mod ord">
        <pc:chgData name="Per Bylund" userId="47c4307fe7e462b0" providerId="LiveId" clId="{86AA38CD-0A19-4EC0-8CD0-062F0D966334}" dt="2020-07-12T21:13:27.315" v="4216" actId="1076"/>
        <pc:sldMkLst>
          <pc:docMk/>
          <pc:sldMk cId="3243174121" sldId="285"/>
        </pc:sldMkLst>
        <pc:spChg chg="mod">
          <ac:chgData name="Per Bylund" userId="47c4307fe7e462b0" providerId="LiveId" clId="{86AA38CD-0A19-4EC0-8CD0-062F0D966334}" dt="2020-07-12T21:11:57.693" v="4156" actId="20577"/>
          <ac:spMkLst>
            <pc:docMk/>
            <pc:sldMk cId="3243174121" sldId="285"/>
            <ac:spMk id="2" creationId="{9BEC6136-31E0-49F1-BFCC-E3C0571D7C27}"/>
          </ac:spMkLst>
        </pc:spChg>
        <pc:spChg chg="mod">
          <ac:chgData name="Per Bylund" userId="47c4307fe7e462b0" providerId="LiveId" clId="{86AA38CD-0A19-4EC0-8CD0-062F0D966334}" dt="2020-07-12T21:13:24.314" v="4215" actId="6549"/>
          <ac:spMkLst>
            <pc:docMk/>
            <pc:sldMk cId="3243174121" sldId="285"/>
            <ac:spMk id="10" creationId="{2DEE400D-B3DC-4D37-82B0-80DE37995558}"/>
          </ac:spMkLst>
        </pc:spChg>
        <pc:picChg chg="add del mod">
          <ac:chgData name="Per Bylund" userId="47c4307fe7e462b0" providerId="LiveId" clId="{86AA38CD-0A19-4EC0-8CD0-062F0D966334}" dt="2020-07-12T21:13:27.315" v="4216" actId="1076"/>
          <ac:picMkLst>
            <pc:docMk/>
            <pc:sldMk cId="3243174121" sldId="285"/>
            <ac:picMk id="8" creationId="{D75E6F47-A1A7-4E41-9FE1-C97B80912793}"/>
          </ac:picMkLst>
        </pc:picChg>
      </pc:sldChg>
      <pc:sldChg chg="modSp add mod">
        <pc:chgData name="Per Bylund" userId="47c4307fe7e462b0" providerId="LiveId" clId="{86AA38CD-0A19-4EC0-8CD0-062F0D966334}" dt="2020-07-13T21:39:05.532" v="6782" actId="313"/>
        <pc:sldMkLst>
          <pc:docMk/>
          <pc:sldMk cId="428224512" sldId="286"/>
        </pc:sldMkLst>
        <pc:spChg chg="mod">
          <ac:chgData name="Per Bylund" userId="47c4307fe7e462b0" providerId="LiveId" clId="{86AA38CD-0A19-4EC0-8CD0-062F0D966334}" dt="2020-07-13T21:39:05.532" v="6782" actId="313"/>
          <ac:spMkLst>
            <pc:docMk/>
            <pc:sldMk cId="428224512" sldId="286"/>
            <ac:spMk id="8" creationId="{F4D285FD-830E-4C4A-A5D7-399AA35A35AE}"/>
          </ac:spMkLst>
        </pc:spChg>
        <pc:picChg chg="mod">
          <ac:chgData name="Per Bylund" userId="47c4307fe7e462b0" providerId="LiveId" clId="{86AA38CD-0A19-4EC0-8CD0-062F0D966334}" dt="2020-07-13T12:58:01.846" v="5967" actId="1076"/>
          <ac:picMkLst>
            <pc:docMk/>
            <pc:sldMk cId="428224512" sldId="286"/>
            <ac:picMk id="6" creationId="{3F9B3918-0506-4E72-ABEB-9894FEFF3B52}"/>
          </ac:picMkLst>
        </pc:picChg>
      </pc:sldChg>
      <pc:sldChg chg="modSp add mod ord modAnim">
        <pc:chgData name="Per Bylund" userId="47c4307fe7e462b0" providerId="LiveId" clId="{86AA38CD-0A19-4EC0-8CD0-062F0D966334}" dt="2020-07-13T13:12:53.734" v="6501" actId="20577"/>
        <pc:sldMkLst>
          <pc:docMk/>
          <pc:sldMk cId="1321244426" sldId="287"/>
        </pc:sldMkLst>
        <pc:spChg chg="mod">
          <ac:chgData name="Per Bylund" userId="47c4307fe7e462b0" providerId="LiveId" clId="{86AA38CD-0A19-4EC0-8CD0-062F0D966334}" dt="2020-07-13T13:03:26.667" v="6088" actId="20577"/>
          <ac:spMkLst>
            <pc:docMk/>
            <pc:sldMk cId="1321244426" sldId="287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3T13:12:53.734" v="6501" actId="20577"/>
          <ac:spMkLst>
            <pc:docMk/>
            <pc:sldMk cId="1321244426" sldId="287"/>
            <ac:spMk id="8" creationId="{F4D285FD-830E-4C4A-A5D7-399AA35A35AE}"/>
          </ac:spMkLst>
        </pc:spChg>
      </pc:sldChg>
      <pc:sldChg chg="add del">
        <pc:chgData name="Per Bylund" userId="47c4307fe7e462b0" providerId="LiveId" clId="{86AA38CD-0A19-4EC0-8CD0-062F0D966334}" dt="2020-07-12T21:39:09.677" v="5053" actId="2696"/>
        <pc:sldMkLst>
          <pc:docMk/>
          <pc:sldMk cId="3670290554" sldId="287"/>
        </pc:sldMkLst>
      </pc:sldChg>
      <pc:sldChg chg="modSp add del mod ord modAnim">
        <pc:chgData name="Per Bylund" userId="47c4307fe7e462b0" providerId="LiveId" clId="{86AA38CD-0A19-4EC0-8CD0-062F0D966334}" dt="2020-07-13T13:10:12.535" v="6332" actId="2696"/>
        <pc:sldMkLst>
          <pc:docMk/>
          <pc:sldMk cId="328601910" sldId="288"/>
        </pc:sldMkLst>
        <pc:spChg chg="mod">
          <ac:chgData name="Per Bylund" userId="47c4307fe7e462b0" providerId="LiveId" clId="{86AA38CD-0A19-4EC0-8CD0-062F0D966334}" dt="2020-07-13T13:01:50.430" v="5979" actId="20577"/>
          <ac:spMkLst>
            <pc:docMk/>
            <pc:sldMk cId="328601910" sldId="288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3T13:06:31.031" v="6218" actId="21"/>
          <ac:spMkLst>
            <pc:docMk/>
            <pc:sldMk cId="328601910" sldId="288"/>
            <ac:spMk id="3" creationId="{12282EFD-5997-408D-8104-EE2017E4DF71}"/>
          </ac:spMkLst>
        </pc:spChg>
      </pc:sldChg>
      <pc:sldChg chg="addSp delSp modSp add mod">
        <pc:chgData name="Per Bylund" userId="47c4307fe7e462b0" providerId="LiveId" clId="{86AA38CD-0A19-4EC0-8CD0-062F0D966334}" dt="2020-07-13T21:28:54.917" v="6777" actId="478"/>
        <pc:sldMkLst>
          <pc:docMk/>
          <pc:sldMk cId="3386785476" sldId="289"/>
        </pc:sldMkLst>
        <pc:spChg chg="mod">
          <ac:chgData name="Per Bylund" userId="47c4307fe7e462b0" providerId="LiveId" clId="{86AA38CD-0A19-4EC0-8CD0-062F0D966334}" dt="2020-07-13T12:48:46.799" v="5885" actId="6549"/>
          <ac:spMkLst>
            <pc:docMk/>
            <pc:sldMk cId="3386785476" sldId="289"/>
            <ac:spMk id="2" creationId="{9BEC6136-31E0-49F1-BFCC-E3C0571D7C27}"/>
          </ac:spMkLst>
        </pc:spChg>
        <pc:spChg chg="add del mod">
          <ac:chgData name="Per Bylund" userId="47c4307fe7e462b0" providerId="LiveId" clId="{86AA38CD-0A19-4EC0-8CD0-062F0D966334}" dt="2020-07-13T21:28:54.917" v="6777" actId="478"/>
          <ac:spMkLst>
            <pc:docMk/>
            <pc:sldMk cId="3386785476" sldId="289"/>
            <ac:spMk id="3" creationId="{9FECDF9F-A5C3-4DC2-840D-6219E4E0235E}"/>
          </ac:spMkLst>
        </pc:spChg>
        <pc:spChg chg="add del mod">
          <ac:chgData name="Per Bylund" userId="47c4307fe7e462b0" providerId="LiveId" clId="{86AA38CD-0A19-4EC0-8CD0-062F0D966334}" dt="2020-07-13T12:48:40.880" v="5883" actId="478"/>
          <ac:spMkLst>
            <pc:docMk/>
            <pc:sldMk cId="3386785476" sldId="289"/>
            <ac:spMk id="5" creationId="{BB02CB67-3152-4812-B904-EF4FECB9A50A}"/>
          </ac:spMkLst>
        </pc:spChg>
        <pc:spChg chg="del">
          <ac:chgData name="Per Bylund" userId="47c4307fe7e462b0" providerId="LiveId" clId="{86AA38CD-0A19-4EC0-8CD0-062F0D966334}" dt="2020-07-13T12:48:43.843" v="5884" actId="478"/>
          <ac:spMkLst>
            <pc:docMk/>
            <pc:sldMk cId="3386785476" sldId="289"/>
            <ac:spMk id="6" creationId="{37786D70-0CD7-49FA-91AB-D6DDEF637393}"/>
          </ac:spMkLst>
        </pc:spChg>
        <pc:picChg chg="del">
          <ac:chgData name="Per Bylund" userId="47c4307fe7e462b0" providerId="LiveId" clId="{86AA38CD-0A19-4EC0-8CD0-062F0D966334}" dt="2020-07-13T12:48:27.256" v="5879" actId="478"/>
          <ac:picMkLst>
            <pc:docMk/>
            <pc:sldMk cId="3386785476" sldId="289"/>
            <ac:picMk id="7" creationId="{2FA6A8E1-5391-4A54-A6E6-9C4E891BDF48}"/>
          </ac:picMkLst>
        </pc:picChg>
        <pc:picChg chg="add mod">
          <ac:chgData name="Per Bylund" userId="47c4307fe7e462b0" providerId="LiveId" clId="{86AA38CD-0A19-4EC0-8CD0-062F0D966334}" dt="2020-07-13T12:48:36.235" v="5882" actId="1076"/>
          <ac:picMkLst>
            <pc:docMk/>
            <pc:sldMk cId="3386785476" sldId="289"/>
            <ac:picMk id="9" creationId="{6D2EC084-9141-4DA5-A322-948859E23137}"/>
          </ac:picMkLst>
        </pc:picChg>
        <pc:cxnChg chg="add del">
          <ac:chgData name="Per Bylund" userId="47c4307fe7e462b0" providerId="LiveId" clId="{86AA38CD-0A19-4EC0-8CD0-062F0D966334}" dt="2020-07-13T21:28:54.917" v="6777" actId="478"/>
          <ac:cxnSpMkLst>
            <pc:docMk/>
            <pc:sldMk cId="3386785476" sldId="289"/>
            <ac:cxnSpMk id="6" creationId="{A0452E30-046D-4168-9D5F-996DDCB7F296}"/>
          </ac:cxnSpMkLst>
        </pc:cxnChg>
      </pc:sldChg>
      <pc:sldChg chg="add">
        <pc:chgData name="Per Bylund" userId="47c4307fe7e462b0" providerId="LiveId" clId="{86AA38CD-0A19-4EC0-8CD0-062F0D966334}" dt="2020-07-13T12:53:54.019" v="5893"/>
        <pc:sldMkLst>
          <pc:docMk/>
          <pc:sldMk cId="2407790324" sldId="290"/>
        </pc:sldMkLst>
      </pc:sldChg>
      <pc:sldChg chg="modSp add modAnim">
        <pc:chgData name="Per Bylund" userId="47c4307fe7e462b0" providerId="LiveId" clId="{86AA38CD-0A19-4EC0-8CD0-062F0D966334}" dt="2020-07-13T21:13:28.383" v="6711"/>
        <pc:sldMkLst>
          <pc:docMk/>
          <pc:sldMk cId="3414803951" sldId="291"/>
        </pc:sldMkLst>
        <pc:spChg chg="mod">
          <ac:chgData name="Per Bylund" userId="47c4307fe7e462b0" providerId="LiveId" clId="{86AA38CD-0A19-4EC0-8CD0-062F0D966334}" dt="2020-07-13T21:13:20.581" v="6710"/>
          <ac:spMkLst>
            <pc:docMk/>
            <pc:sldMk cId="3414803951" sldId="291"/>
            <ac:spMk id="8" creationId="{F4D285FD-830E-4C4A-A5D7-399AA35A35AE}"/>
          </ac:spMkLst>
        </pc:spChg>
      </pc:sldChg>
      <pc:sldChg chg="modSp add mod modAnim">
        <pc:chgData name="Per Bylund" userId="47c4307fe7e462b0" providerId="LiveId" clId="{86AA38CD-0A19-4EC0-8CD0-062F0D966334}" dt="2020-07-13T21:13:44.612" v="6717"/>
        <pc:sldMkLst>
          <pc:docMk/>
          <pc:sldMk cId="1393747785" sldId="292"/>
        </pc:sldMkLst>
        <pc:spChg chg="mod">
          <ac:chgData name="Per Bylund" userId="47c4307fe7e462b0" providerId="LiveId" clId="{86AA38CD-0A19-4EC0-8CD0-062F0D966334}" dt="2020-07-13T21:13:44.612" v="6717"/>
          <ac:spMkLst>
            <pc:docMk/>
            <pc:sldMk cId="1393747785" sldId="292"/>
            <ac:spMk id="8" creationId="{F4D285FD-830E-4C4A-A5D7-399AA35A35AE}"/>
          </ac:spMkLst>
        </pc:spChg>
      </pc:sldChg>
      <pc:sldChg chg="addSp delSp modSp add del ord modAnim">
        <pc:chgData name="Per Bylund" userId="47c4307fe7e462b0" providerId="LiveId" clId="{86AA38CD-0A19-4EC0-8CD0-062F0D966334}" dt="2020-07-14T02:20:54.559" v="6850" actId="2696"/>
        <pc:sldMkLst>
          <pc:docMk/>
          <pc:sldMk cId="3225823153" sldId="293"/>
        </pc:sldMkLst>
        <pc:spChg chg="del mod">
          <ac:chgData name="Per Bylund" userId="47c4307fe7e462b0" providerId="LiveId" clId="{86AA38CD-0A19-4EC0-8CD0-062F0D966334}" dt="2020-07-14T02:19:10.674" v="6846"/>
          <ac:spMkLst>
            <pc:docMk/>
            <pc:sldMk cId="3225823153" sldId="293"/>
            <ac:spMk id="8" creationId="{F4D285FD-830E-4C4A-A5D7-399AA35A35AE}"/>
          </ac:spMkLst>
        </pc:spChg>
        <pc:picChg chg="add mod">
          <ac:chgData name="Per Bylund" userId="47c4307fe7e462b0" providerId="LiveId" clId="{86AA38CD-0A19-4EC0-8CD0-062F0D966334}" dt="2020-07-14T02:19:32.150" v="6848" actId="1076"/>
          <ac:picMkLst>
            <pc:docMk/>
            <pc:sldMk cId="3225823153" sldId="293"/>
            <ac:picMk id="1026" creationId="{BB4AA57B-C99A-4403-B2C3-00DDE24BE59E}"/>
          </ac:picMkLst>
        </pc:picChg>
      </pc:sldChg>
      <pc:sldChg chg="addSp delSp modSp add mod delAnim modAnim">
        <pc:chgData name="Per Bylund" userId="47c4307fe7e462b0" providerId="LiveId" clId="{86AA38CD-0A19-4EC0-8CD0-062F0D966334}" dt="2020-07-14T11:29:20.655" v="7123" actId="20577"/>
        <pc:sldMkLst>
          <pc:docMk/>
          <pc:sldMk cId="4209581935" sldId="293"/>
        </pc:sldMkLst>
        <pc:spChg chg="mod">
          <ac:chgData name="Per Bylund" userId="47c4307fe7e462b0" providerId="LiveId" clId="{86AA38CD-0A19-4EC0-8CD0-062F0D966334}" dt="2020-07-14T02:30:52.495" v="6966" actId="20577"/>
          <ac:spMkLst>
            <pc:docMk/>
            <pc:sldMk cId="4209581935" sldId="293"/>
            <ac:spMk id="2" creationId="{CAF8777D-E579-4C3A-84EE-708D07FA4C89}"/>
          </ac:spMkLst>
        </pc:spChg>
        <pc:spChg chg="del mod">
          <ac:chgData name="Per Bylund" userId="47c4307fe7e462b0" providerId="LiveId" clId="{86AA38CD-0A19-4EC0-8CD0-062F0D966334}" dt="2020-07-14T02:26:09.789" v="6855" actId="22"/>
          <ac:spMkLst>
            <pc:docMk/>
            <pc:sldMk cId="4209581935" sldId="293"/>
            <ac:spMk id="8" creationId="{F4D285FD-830E-4C4A-A5D7-399AA35A35AE}"/>
          </ac:spMkLst>
        </pc:spChg>
        <pc:spChg chg="add mod ord">
          <ac:chgData name="Per Bylund" userId="47c4307fe7e462b0" providerId="LiveId" clId="{86AA38CD-0A19-4EC0-8CD0-062F0D966334}" dt="2020-07-14T11:29:20.655" v="7123" actId="20577"/>
          <ac:spMkLst>
            <pc:docMk/>
            <pc:sldMk cId="4209581935" sldId="293"/>
            <ac:spMk id="9" creationId="{30DD49F6-354F-4965-9BA9-9BBE69A2A7B1}"/>
          </ac:spMkLst>
        </pc:spChg>
        <pc:spChg chg="add del mod">
          <ac:chgData name="Per Bylund" userId="47c4307fe7e462b0" providerId="LiveId" clId="{86AA38CD-0A19-4EC0-8CD0-062F0D966334}" dt="2020-07-14T02:29:43.924" v="6929"/>
          <ac:spMkLst>
            <pc:docMk/>
            <pc:sldMk cId="4209581935" sldId="293"/>
            <ac:spMk id="10" creationId="{5E7DF903-DBB8-4823-B6D6-774110F2E15C}"/>
          </ac:spMkLst>
        </pc:spChg>
        <pc:spChg chg="add del mod">
          <ac:chgData name="Per Bylund" userId="47c4307fe7e462b0" providerId="LiveId" clId="{86AA38CD-0A19-4EC0-8CD0-062F0D966334}" dt="2020-07-14T02:29:51.005" v="6931"/>
          <ac:spMkLst>
            <pc:docMk/>
            <pc:sldMk cId="4209581935" sldId="293"/>
            <ac:spMk id="11" creationId="{72FABCDD-7B2F-41CB-837A-26F2AEBFA7B7}"/>
          </ac:spMkLst>
        </pc:spChg>
        <pc:picChg chg="add mod ord">
          <ac:chgData name="Per Bylund" userId="47c4307fe7e462b0" providerId="LiveId" clId="{86AA38CD-0A19-4EC0-8CD0-062F0D966334}" dt="2020-07-14T02:38:11.282" v="7007" actId="1076"/>
          <ac:picMkLst>
            <pc:docMk/>
            <pc:sldMk cId="4209581935" sldId="293"/>
            <ac:picMk id="5" creationId="{D51EDCE1-B94B-4C26-9B25-060537F6E195}"/>
          </ac:picMkLst>
        </pc:picChg>
        <pc:picChg chg="add del mod">
          <ac:chgData name="Per Bylund" userId="47c4307fe7e462b0" providerId="LiveId" clId="{86AA38CD-0A19-4EC0-8CD0-062F0D966334}" dt="2020-07-14T02:31:24.116" v="6974" actId="478"/>
          <ac:picMkLst>
            <pc:docMk/>
            <pc:sldMk cId="4209581935" sldId="293"/>
            <ac:picMk id="7" creationId="{E1872020-1684-4694-B8C7-FDDE341535F4}"/>
          </ac:picMkLst>
        </pc:picChg>
      </pc:sldChg>
      <pc:sldChg chg="add del">
        <pc:chgData name="Per Bylund" userId="47c4307fe7e462b0" providerId="LiveId" clId="{86AA38CD-0A19-4EC0-8CD0-062F0D966334}" dt="2020-07-14T02:20:57.037" v="6851" actId="2696"/>
        <pc:sldMkLst>
          <pc:docMk/>
          <pc:sldMk cId="2141516228" sldId="294"/>
        </pc:sldMkLst>
      </pc:sldChg>
      <pc:sldMasterChg chg="modSp modSldLayout">
        <pc:chgData name="Per Bylund" userId="47c4307fe7e462b0" providerId="LiveId" clId="{86AA38CD-0A19-4EC0-8CD0-062F0D966334}" dt="2020-07-10T18:19:03.879" v="35"/>
        <pc:sldMasterMkLst>
          <pc:docMk/>
          <pc:sldMasterMk cId="1100512310" sldId="2147483648"/>
        </pc:sldMasterMkLst>
        <pc:spChg chg="mod">
          <ac:chgData name="Per Bylund" userId="47c4307fe7e462b0" providerId="LiveId" clId="{86AA38CD-0A19-4EC0-8CD0-062F0D966334}" dt="2020-07-10T18:19:03.879" v="35"/>
          <ac:spMkLst>
            <pc:docMk/>
            <pc:sldMasterMk cId="1100512310" sldId="2147483648"/>
            <ac:spMk id="2" creationId="{D768AA23-10B1-48C4-9A95-0BEAC7662230}"/>
          </ac:spMkLst>
        </pc:spChg>
        <pc:spChg chg="mod">
          <ac:chgData name="Per Bylund" userId="47c4307fe7e462b0" providerId="LiveId" clId="{86AA38CD-0A19-4EC0-8CD0-062F0D966334}" dt="2020-07-10T18:19:03.879" v="35"/>
          <ac:spMkLst>
            <pc:docMk/>
            <pc:sldMasterMk cId="1100512310" sldId="2147483648"/>
            <ac:spMk id="3" creationId="{41BE086E-25DC-4580-A208-3720E259A0A1}"/>
          </ac:spMkLst>
        </pc:spChg>
        <pc:spChg chg="mod">
          <ac:chgData name="Per Bylund" userId="47c4307fe7e462b0" providerId="LiveId" clId="{86AA38CD-0A19-4EC0-8CD0-062F0D966334}" dt="2020-07-10T18:19:03.879" v="35"/>
          <ac:spMkLst>
            <pc:docMk/>
            <pc:sldMasterMk cId="1100512310" sldId="2147483648"/>
            <ac:spMk id="4" creationId="{1CD0DA01-40FB-4CA5-8D61-3C25C9C1A752}"/>
          </ac:spMkLst>
        </pc:spChg>
        <pc:spChg chg="mod">
          <ac:chgData name="Per Bylund" userId="47c4307fe7e462b0" providerId="LiveId" clId="{86AA38CD-0A19-4EC0-8CD0-062F0D966334}" dt="2020-07-10T18:19:03.879" v="35"/>
          <ac:spMkLst>
            <pc:docMk/>
            <pc:sldMasterMk cId="1100512310" sldId="2147483648"/>
            <ac:spMk id="5" creationId="{1C0BCE37-AE96-4A7C-96FD-3C9A8B5276F4}"/>
          </ac:spMkLst>
        </pc:spChg>
        <pc:spChg chg="mod">
          <ac:chgData name="Per Bylund" userId="47c4307fe7e462b0" providerId="LiveId" clId="{86AA38CD-0A19-4EC0-8CD0-062F0D966334}" dt="2020-07-10T18:19:03.879" v="35"/>
          <ac:spMkLst>
            <pc:docMk/>
            <pc:sldMasterMk cId="1100512310" sldId="2147483648"/>
            <ac:spMk id="6" creationId="{56DC2975-89B7-4B6C-9F6C-F6B59D8C24A5}"/>
          </ac:spMkLst>
        </pc:sp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458380152" sldId="2147483649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458380152" sldId="2147483649"/>
              <ac:spMk id="2" creationId="{26C091AB-C123-4E82-95C9-A3DC3D409E60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458380152" sldId="2147483649"/>
              <ac:spMk id="3" creationId="{522AA8CC-A7A1-464C-97CF-E61A97CEC9D7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4041554706" sldId="2147483651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4041554706" sldId="2147483651"/>
              <ac:spMk id="2" creationId="{2BA50C05-35C0-48F5-AD2F-91EDB9BFB012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4041554706" sldId="2147483651"/>
              <ac:spMk id="3" creationId="{FD7A8BDD-8781-43A1-A68E-598E08A988C6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172275810" sldId="2147483652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172275810" sldId="2147483652"/>
              <ac:spMk id="3" creationId="{58764F37-373C-4F79-A21D-6DCB44C4C171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172275810" sldId="2147483652"/>
              <ac:spMk id="4" creationId="{24B39A99-0E93-4FA1-8E36-4B86A66F8799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2074374236" sldId="2147483653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074374236" sldId="2147483653"/>
              <ac:spMk id="2" creationId="{C7761F48-FBD3-4D95-BDE9-867E5446CD8F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074374236" sldId="2147483653"/>
              <ac:spMk id="3" creationId="{3CEA6F8F-F009-4584-971E-12F511A0E68C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074374236" sldId="2147483653"/>
              <ac:spMk id="4" creationId="{8660181B-6CB5-45BB-8FC5-3BFFF837BAFE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074374236" sldId="2147483653"/>
              <ac:spMk id="5" creationId="{79B72603-ED29-428C-902B-3276AEB210F8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074374236" sldId="2147483653"/>
              <ac:spMk id="6" creationId="{7EB35EDA-24D3-4988-95FA-1ED810BA6344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2494021731" sldId="2147483656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494021731" sldId="2147483656"/>
              <ac:spMk id="2" creationId="{8576BF51-E376-4C8D-9068-5A334D13C88A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494021731" sldId="2147483656"/>
              <ac:spMk id="3" creationId="{C4BAD387-0DC4-4CCC-97A5-FBFF26C269A9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494021731" sldId="2147483656"/>
              <ac:spMk id="4" creationId="{FC976B29-B3C8-48C4-955F-F2031A6CBD45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76306699" sldId="2147483657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76306699" sldId="2147483657"/>
              <ac:spMk id="2" creationId="{D5341947-07E2-478A-8A0F-C359F0EA5341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76306699" sldId="2147483657"/>
              <ac:spMk id="3" creationId="{8A271909-3C0D-4459-B794-2C82E09A72AE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76306699" sldId="2147483657"/>
              <ac:spMk id="4" creationId="{DD49D57B-567E-4E9A-81EE-77DBF3329B79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2335902282" sldId="2147483659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335902282" sldId="2147483659"/>
              <ac:spMk id="2" creationId="{6547CDF3-94D9-4512-880A-79AA2E0195B6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335902282" sldId="2147483659"/>
              <ac:spMk id="3" creationId="{E13C936E-C104-451B-90BD-8CDB5AF9E9E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B0BF-65B8-43A4-ABE0-325FC79D09A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438AE-7999-4A4F-9BC4-BF1C57066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3ADF-BDEF-4B24-B241-F114E1CDB940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D73C-4393-40F8-9DEF-0ABD295E8B5F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A15-89B6-4785-A756-D5029B0FCB2D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F4C8-ADAA-4B0E-B3AE-25EFB05F609A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7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B6DE-4A88-427C-BE96-2B8FCF836807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5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8301-EF18-4D5E-9A1C-78AC4FFE71A3}" type="datetime1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EE8F-DC3E-48BB-AF4C-88ACDA408730}" type="datetime1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4FFD-8762-42A0-9160-3DC9F424EDBF}" type="datetime1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9A1C-0B0C-4DE6-B73B-2AB7AF35FDB5}" type="datetime1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862-7FC6-4305-9063-E5F5A1001BD0}" type="datetime1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0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B6C1-A01F-431B-8E85-4FDCB62A2735}" type="datetime1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3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95C3-6CFE-4903-85D7-C2C75281C84B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Mises University. "Austrian Economics in Business." 7/20/2021.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5297/qjae.0100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27A6-61EC-4CB6-9E98-88C418722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17953"/>
          </a:xfrm>
        </p:spPr>
        <p:txBody>
          <a:bodyPr/>
          <a:lstStyle/>
          <a:p>
            <a:r>
              <a:rPr lang="en-US" dirty="0"/>
              <a:t>Austrian Economics </a:t>
            </a:r>
            <a:br>
              <a:rPr lang="en-US" dirty="0"/>
            </a:br>
            <a:r>
              <a:rPr lang="en-US" dirty="0"/>
              <a:t>in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95612-44D5-4F18-B0E6-91529E35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10055"/>
            <a:ext cx="6858000" cy="271293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Per Bylund</a:t>
            </a:r>
          </a:p>
          <a:p>
            <a:r>
              <a:rPr lang="en-US" dirty="0"/>
              <a:t>School of Entrepreneurship</a:t>
            </a:r>
          </a:p>
          <a:p>
            <a:r>
              <a:rPr lang="en-US" dirty="0"/>
              <a:t>Oklahoma State University</a:t>
            </a:r>
          </a:p>
          <a:p>
            <a:endParaRPr lang="en-US" dirty="0"/>
          </a:p>
          <a:p>
            <a:r>
              <a:rPr lang="en-US" dirty="0"/>
              <a:t>per.bylund@okstate.edu</a:t>
            </a:r>
          </a:p>
          <a:p>
            <a:endParaRPr lang="en-US" dirty="0"/>
          </a:p>
          <a:p>
            <a:r>
              <a:rPr lang="en-US" dirty="0"/>
              <a:t>        @PerBylund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91240-441B-42C8-B350-8EEADEC3C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047" y="5499913"/>
            <a:ext cx="265798" cy="2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60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issue for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4E8A46-8615-4541-A61F-448F2CC851F5}"/>
              </a:ext>
            </a:extLst>
          </p:cNvPr>
          <p:cNvSpPr txBox="1">
            <a:spLocks/>
          </p:cNvSpPr>
          <p:nvPr/>
        </p:nvSpPr>
        <p:spPr>
          <a:xfrm>
            <a:off x="628650" y="203517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Cost &lt; Price &lt; Value</a:t>
            </a:r>
          </a:p>
        </p:txBody>
      </p:sp>
    </p:spTree>
    <p:extLst>
      <p:ext uri="{BB962C8B-B14F-4D97-AF65-F5344CB8AC3E}">
        <p14:creationId xmlns:p14="http://schemas.microsoft.com/office/powerpoint/2010/main" val="81744772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issue for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4E8A46-8615-4541-A61F-448F2CC851F5}"/>
              </a:ext>
            </a:extLst>
          </p:cNvPr>
          <p:cNvSpPr txBox="1">
            <a:spLocks/>
          </p:cNvSpPr>
          <p:nvPr/>
        </p:nvSpPr>
        <p:spPr>
          <a:xfrm>
            <a:off x="628650" y="2035176"/>
            <a:ext cx="7886700" cy="735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Cost &lt; Price &lt; Value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EFE61F-C521-43A9-B19F-117F5FD08159}"/>
              </a:ext>
            </a:extLst>
          </p:cNvPr>
          <p:cNvCxnSpPr/>
          <p:nvPr/>
        </p:nvCxnSpPr>
        <p:spPr>
          <a:xfrm>
            <a:off x="2737725" y="2923890"/>
            <a:ext cx="37014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7DA11F-4FB8-4B1D-83E3-A3553C98D109}"/>
              </a:ext>
            </a:extLst>
          </p:cNvPr>
          <p:cNvSpPr txBox="1">
            <a:spLocks/>
          </p:cNvSpPr>
          <p:nvPr/>
        </p:nvSpPr>
        <p:spPr>
          <a:xfrm>
            <a:off x="2737725" y="2923890"/>
            <a:ext cx="3701403" cy="43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Production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93B3B9-8CC2-4BAE-AFCA-2DD4B6B58502}"/>
              </a:ext>
            </a:extLst>
          </p:cNvPr>
          <p:cNvCxnSpPr/>
          <p:nvPr/>
        </p:nvCxnSpPr>
        <p:spPr>
          <a:xfrm>
            <a:off x="2737725" y="3281083"/>
            <a:ext cx="3701403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1B26BF-FD15-4DEB-8E01-832B5CEEA1AC}"/>
              </a:ext>
            </a:extLst>
          </p:cNvPr>
          <p:cNvSpPr txBox="1">
            <a:spLocks/>
          </p:cNvSpPr>
          <p:nvPr/>
        </p:nvSpPr>
        <p:spPr>
          <a:xfrm>
            <a:off x="2737725" y="3281083"/>
            <a:ext cx="3701403" cy="43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Valuation</a:t>
            </a:r>
          </a:p>
        </p:txBody>
      </p:sp>
    </p:spTree>
    <p:extLst>
      <p:ext uri="{BB962C8B-B14F-4D97-AF65-F5344CB8AC3E}">
        <p14:creationId xmlns:p14="http://schemas.microsoft.com/office/powerpoint/2010/main" val="331274448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issue for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4E8A46-8615-4541-A61F-448F2CC851F5}"/>
              </a:ext>
            </a:extLst>
          </p:cNvPr>
          <p:cNvSpPr txBox="1">
            <a:spLocks/>
          </p:cNvSpPr>
          <p:nvPr/>
        </p:nvSpPr>
        <p:spPr>
          <a:xfrm>
            <a:off x="628650" y="203517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Cost &lt; Price &lt; Value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6C3CD43-EB58-44A8-B63D-F5A99F879571}"/>
              </a:ext>
            </a:extLst>
          </p:cNvPr>
          <p:cNvSpPr/>
          <p:nvPr/>
        </p:nvSpPr>
        <p:spPr>
          <a:xfrm rot="16200000">
            <a:off x="3727892" y="1564135"/>
            <a:ext cx="212588" cy="224219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8AE8FE-B9F3-4D2D-A095-B6DA9FAF9964}"/>
              </a:ext>
            </a:extLst>
          </p:cNvPr>
          <p:cNvSpPr txBox="1">
            <a:spLocks/>
          </p:cNvSpPr>
          <p:nvPr/>
        </p:nvSpPr>
        <p:spPr>
          <a:xfrm>
            <a:off x="2572095" y="2859157"/>
            <a:ext cx="2491329" cy="43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Entrepreneur’s money profit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8EC82A3-2738-41FE-B543-912FD43C0372}"/>
              </a:ext>
            </a:extLst>
          </p:cNvPr>
          <p:cNvSpPr/>
          <p:nvPr/>
        </p:nvSpPr>
        <p:spPr>
          <a:xfrm rot="16200000">
            <a:off x="5125274" y="2213063"/>
            <a:ext cx="218062" cy="235033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5801D-9D91-4039-8EA5-088813015428}"/>
              </a:ext>
            </a:extLst>
          </p:cNvPr>
          <p:cNvSpPr txBox="1">
            <a:spLocks/>
          </p:cNvSpPr>
          <p:nvPr/>
        </p:nvSpPr>
        <p:spPr>
          <a:xfrm>
            <a:off x="3918142" y="3547140"/>
            <a:ext cx="2491329" cy="43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Consumer’s psychic profit</a:t>
            </a:r>
          </a:p>
        </p:txBody>
      </p:sp>
    </p:spTree>
    <p:extLst>
      <p:ext uri="{BB962C8B-B14F-4D97-AF65-F5344CB8AC3E}">
        <p14:creationId xmlns:p14="http://schemas.microsoft.com/office/powerpoint/2010/main" val="181785413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Entrepreneurship in the broadest sense</a:t>
            </a:r>
          </a:p>
          <a:p>
            <a:pPr lvl="1"/>
            <a:r>
              <a:rPr lang="en-US" dirty="0"/>
              <a:t>Uncertainty-bearing aspect of every action</a:t>
            </a:r>
          </a:p>
          <a:p>
            <a:r>
              <a:rPr lang="en-US" dirty="0"/>
              <a:t>Entrepreneurship in the broad sense</a:t>
            </a:r>
          </a:p>
          <a:p>
            <a:pPr lvl="1"/>
            <a:r>
              <a:rPr lang="en-US" dirty="0"/>
              <a:t>Speculator bearing uncertainty regarding what consumers will value</a:t>
            </a:r>
          </a:p>
          <a:p>
            <a:pPr lvl="1"/>
            <a:r>
              <a:rPr lang="en-US" dirty="0"/>
              <a:t>Division of intellectual labor lessens uncertainty</a:t>
            </a:r>
          </a:p>
          <a:p>
            <a:r>
              <a:rPr lang="en-US" dirty="0"/>
              <a:t>The narrower case: the entrepreneur-promoter</a:t>
            </a:r>
          </a:p>
          <a:p>
            <a:pPr lvl="1"/>
            <a:r>
              <a:rPr lang="en-US" dirty="0"/>
              <a:t>Innovative, disruptive entrepreneurship</a:t>
            </a:r>
          </a:p>
          <a:p>
            <a:pPr lvl="1"/>
            <a:r>
              <a:rPr lang="en-US" dirty="0"/>
              <a:t>The ‘driving force’ of the economy, which contributes to uncertainty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driving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entrepreneur-promoter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21C2AD-4DB9-48ED-AF0C-D12DD2A9225B}"/>
              </a:ext>
            </a:extLst>
          </p:cNvPr>
          <p:cNvSpPr txBox="1">
            <a:spLocks/>
          </p:cNvSpPr>
          <p:nvPr/>
        </p:nvSpPr>
        <p:spPr>
          <a:xfrm>
            <a:off x="3893212" y="4122000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dirty="0"/>
              <a:t>Mises, </a:t>
            </a:r>
            <a:r>
              <a:rPr lang="sv-SE" sz="1800" i="1" dirty="0"/>
              <a:t>Human Action</a:t>
            </a:r>
            <a:r>
              <a:rPr lang="sv-SE" sz="1800" dirty="0"/>
              <a:t>, p. 256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C99EA-146F-402F-9277-7F11F0ECE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17" y="2384427"/>
            <a:ext cx="6378361" cy="17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driving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entrepreneur-promoter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21C2AD-4DB9-48ED-AF0C-D12DD2A9225B}"/>
              </a:ext>
            </a:extLst>
          </p:cNvPr>
          <p:cNvSpPr txBox="1">
            <a:spLocks/>
          </p:cNvSpPr>
          <p:nvPr/>
        </p:nvSpPr>
        <p:spPr>
          <a:xfrm>
            <a:off x="3893212" y="4122000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dirty="0"/>
              <a:t>Mises, </a:t>
            </a:r>
            <a:r>
              <a:rPr lang="sv-SE" sz="1800" i="1" dirty="0"/>
              <a:t>Human Action</a:t>
            </a:r>
            <a:r>
              <a:rPr lang="sv-SE" sz="1800" dirty="0"/>
              <a:t>, p. 255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D9E8F-B403-464A-A0B5-A2349619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29" y="2311844"/>
            <a:ext cx="6515469" cy="18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driving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entrepreneur-promoter (Mises)</a:t>
            </a:r>
          </a:p>
          <a:p>
            <a:pPr lvl="1"/>
            <a:r>
              <a:rPr lang="en-US" dirty="0"/>
              <a:t>“unceasing innovation and improvement”</a:t>
            </a:r>
          </a:p>
          <a:p>
            <a:pPr lvl="1"/>
            <a:r>
              <a:rPr lang="en-US" dirty="0"/>
              <a:t>“pioneers of economic improvement”</a:t>
            </a:r>
          </a:p>
          <a:p>
            <a:pPr lvl="1"/>
            <a:r>
              <a:rPr lang="en-US" dirty="0"/>
              <a:t>“great adjustments” of production</a:t>
            </a:r>
          </a:p>
          <a:p>
            <a:r>
              <a:rPr lang="en-US" dirty="0"/>
              <a:t>Different from alertness (Kirzner), discovery (Hayek)</a:t>
            </a:r>
          </a:p>
          <a:p>
            <a:pPr lvl="1"/>
            <a:r>
              <a:rPr lang="en-US" dirty="0"/>
              <a:t>Correcting ‘errors’ in the economic system</a:t>
            </a:r>
          </a:p>
          <a:p>
            <a:pPr lvl="1"/>
            <a:r>
              <a:rPr lang="en-US" dirty="0"/>
              <a:t>Within-system (re)allocation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5A1F-8F84-416C-A107-BFB0AEE9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praxeological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EC40-C9AC-4860-B75F-13905CF1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Bylund, PL. 2020. “Finding the Entrepreneur-Promoter: A Praxeological Inquiry,” </a:t>
            </a:r>
            <a:r>
              <a:rPr lang="en-US" i="1" dirty="0"/>
              <a:t>Quarterly Journal of Austrian Economics, </a:t>
            </a:r>
            <a:r>
              <a:rPr lang="en-US" dirty="0"/>
              <a:t>Vol. 23, Issue 3-4, pp. 355-389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https://doi.org/10.35297/qjae.01007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45525-D75D-4EF8-8A90-EC9F8CF8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7/20/2021. </a:t>
            </a:r>
          </a:p>
        </p:txBody>
      </p:sp>
    </p:spTree>
    <p:extLst>
      <p:ext uri="{BB962C8B-B14F-4D97-AF65-F5344CB8AC3E}">
        <p14:creationId xmlns:p14="http://schemas.microsoft.com/office/powerpoint/2010/main" val="2958147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7077"/>
            <a:ext cx="7886700" cy="1325563"/>
          </a:xfrm>
        </p:spPr>
        <p:txBody>
          <a:bodyPr/>
          <a:lstStyle/>
          <a:p>
            <a:r>
              <a:rPr lang="en-US" dirty="0"/>
              <a:t>Entrepreneurial production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pic>
        <p:nvPicPr>
          <p:cNvPr id="3" name="Picture 6" descr="See the source image">
            <a:extLst>
              <a:ext uri="{FF2B5EF4-FFF2-40B4-BE49-F238E27FC236}">
                <a16:creationId xmlns:a16="http://schemas.microsoft.com/office/drawing/2014/main" id="{32B9AF5F-EB91-4024-966F-575AB7564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2279" r="5956" b="12086"/>
          <a:stretch/>
        </p:blipFill>
        <p:spPr bwMode="auto">
          <a:xfrm>
            <a:off x="2798597" y="3212617"/>
            <a:ext cx="5999734" cy="31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rassrootspearland.org/wp-content/uploads/2015/08/Henry-Ford-Faster-Horse-600x282.jpeg">
            <a:extLst>
              <a:ext uri="{FF2B5EF4-FFF2-40B4-BE49-F238E27FC236}">
                <a16:creationId xmlns:a16="http://schemas.microsoft.com/office/drawing/2014/main" id="{98AB6055-F0E0-41AD-8F49-27C9445A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9" y="1573355"/>
            <a:ext cx="5715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2623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production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Entrepreneurial </a:t>
            </a:r>
            <a:r>
              <a:rPr lang="en-US" i="1" dirty="0"/>
              <a:t>imagination</a:t>
            </a:r>
          </a:p>
          <a:p>
            <a:r>
              <a:rPr lang="en-US" i="1" dirty="0"/>
              <a:t>Speculative</a:t>
            </a:r>
            <a:r>
              <a:rPr lang="en-US" dirty="0"/>
              <a:t> investment</a:t>
            </a:r>
          </a:p>
          <a:p>
            <a:r>
              <a:rPr lang="en-US" dirty="0"/>
              <a:t>Production takes </a:t>
            </a:r>
            <a:r>
              <a:rPr lang="en-US" i="1" dirty="0"/>
              <a:t>time</a:t>
            </a:r>
          </a:p>
          <a:p>
            <a:r>
              <a:rPr lang="en-US" i="1" dirty="0"/>
              <a:t>Uncertain</a:t>
            </a:r>
            <a:r>
              <a:rPr lang="en-US" dirty="0"/>
              <a:t> future market conditions</a:t>
            </a:r>
          </a:p>
          <a:p>
            <a:pPr lvl="1"/>
            <a:r>
              <a:rPr lang="en-US" dirty="0"/>
              <a:t>Other entrepreneurial undertakings change the consumer’s value calculus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489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FD29-A430-4D92-9EB1-EC0A4A10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‘curious’ perspective…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00B3-498A-435D-8748-5525B0B8F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Entrepreneurs create business firms to produce new goods, anticipating to earn profits by serving consumers better than other entrepreneurs</a:t>
            </a:r>
          </a:p>
          <a:p>
            <a:r>
              <a:rPr lang="en-US" dirty="0"/>
              <a:t>Austrians assert that the business firm exists within and is part of the market process</a:t>
            </a:r>
          </a:p>
          <a:p>
            <a:r>
              <a:rPr lang="en-US" dirty="0"/>
              <a:t>To Austrians, the economic function of the business firm is to deal with and organize production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84D6646-1A05-48DB-934E-5FDDBB0E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46F3E05-3AB2-4DD1-9C46-1D938FE6437F}"/>
              </a:ext>
            </a:extLst>
          </p:cNvPr>
          <p:cNvSpPr txBox="1">
            <a:spLocks/>
          </p:cNvSpPr>
          <p:nvPr/>
        </p:nvSpPr>
        <p:spPr>
          <a:xfrm>
            <a:off x="4089769" y="5926610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600" dirty="0"/>
              <a:t>Bylund, </a:t>
            </a:r>
            <a:r>
              <a:rPr lang="sv-SE" sz="1600" dirty="0" err="1"/>
              <a:t>unpublished</a:t>
            </a:r>
            <a:r>
              <a:rPr lang="sv-SE" sz="1600" dirty="0"/>
              <a:t> </a:t>
            </a:r>
            <a:r>
              <a:rPr lang="sv-SE" sz="1600" dirty="0" err="1"/>
              <a:t>manuscript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639D6-73E8-41B5-B3F7-71956591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65" y="1239023"/>
            <a:ext cx="5630870" cy="3301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consumer’s value calculus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6363197-3E15-4B02-9CDA-F5E1F1D9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75655"/>
            <a:ext cx="7886700" cy="18013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Satisfaction from using the good (expected)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Other goods satisfying the </a:t>
            </a:r>
            <a:r>
              <a:rPr lang="en-US" sz="2000" i="1" dirty="0"/>
              <a:t>same</a:t>
            </a:r>
            <a:r>
              <a:rPr lang="en-US" sz="2000" dirty="0"/>
              <a:t> want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Other goods satisfying </a:t>
            </a:r>
            <a:r>
              <a:rPr lang="en-US" sz="2000" i="1" dirty="0"/>
              <a:t>other</a:t>
            </a:r>
            <a:r>
              <a:rPr lang="en-US" sz="2000" dirty="0"/>
              <a:t> wants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Expectations of (better) future goods</a:t>
            </a:r>
          </a:p>
        </p:txBody>
      </p:sp>
    </p:spTree>
    <p:extLst>
      <p:ext uri="{BB962C8B-B14F-4D97-AF65-F5344CB8AC3E}">
        <p14:creationId xmlns:p14="http://schemas.microsoft.com/office/powerpoint/2010/main" val="179784138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production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Entrepreneurial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imagination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Speculative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investment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Production takes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time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Uncertain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future market conditions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Other entrepreneurial undertakings change the consumer’s value calculus</a:t>
            </a:r>
          </a:p>
          <a:p>
            <a:r>
              <a:rPr lang="en-US" dirty="0"/>
              <a:t>Economic calculation through market prices</a:t>
            </a:r>
          </a:p>
          <a:p>
            <a:pPr lvl="1"/>
            <a:r>
              <a:rPr lang="en-US" dirty="0"/>
              <a:t>But not </a:t>
            </a:r>
            <a:r>
              <a:rPr lang="en-US" i="1" dirty="0"/>
              <a:t>within</a:t>
            </a:r>
            <a:r>
              <a:rPr lang="en-US" dirty="0"/>
              <a:t> the firm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4013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to Austrians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firm is the entrepreneur’s creation</a:t>
            </a:r>
          </a:p>
          <a:p>
            <a:r>
              <a:rPr lang="en-US" dirty="0"/>
              <a:t>The manager works for the entrepreneur 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DF20B-2A46-4AF6-95DF-AD9C5D50E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0"/>
          <a:stretch/>
        </p:blipFill>
        <p:spPr>
          <a:xfrm>
            <a:off x="1397365" y="2874841"/>
            <a:ext cx="5425045" cy="125882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B1EF95F-D9FE-4116-91C7-26D1C0A2BA5D}"/>
              </a:ext>
            </a:extLst>
          </p:cNvPr>
          <p:cNvSpPr txBox="1">
            <a:spLocks/>
          </p:cNvSpPr>
          <p:nvPr/>
        </p:nvSpPr>
        <p:spPr>
          <a:xfrm>
            <a:off x="2885864" y="3977608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dirty="0"/>
              <a:t>Mises, </a:t>
            </a:r>
            <a:r>
              <a:rPr lang="sv-SE" sz="1800" i="1" dirty="0"/>
              <a:t>Human Action</a:t>
            </a:r>
            <a:r>
              <a:rPr lang="sv-SE" sz="1800" dirty="0"/>
              <a:t>, p. 301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1F8DE-6208-4845-A4BA-1A9CC73F1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780" y="4493583"/>
            <a:ext cx="5207151" cy="1378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9633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to Austrians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firm is the entrepreneur’s creation</a:t>
            </a:r>
          </a:p>
          <a:p>
            <a:r>
              <a:rPr lang="en-US" dirty="0"/>
              <a:t>The manager works for the entrepreneur </a:t>
            </a:r>
          </a:p>
          <a:p>
            <a:r>
              <a:rPr lang="en-US" dirty="0"/>
              <a:t>‘Islands of specialization’</a:t>
            </a:r>
          </a:p>
          <a:p>
            <a:pPr lvl="1"/>
            <a:r>
              <a:rPr lang="en-US" dirty="0"/>
              <a:t>New production structure</a:t>
            </a:r>
          </a:p>
          <a:p>
            <a:pPr lvl="1"/>
            <a:r>
              <a:rPr lang="en-US" dirty="0"/>
              <a:t>Beyond what the market can coordinate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B3918-0506-4E72-ABEB-9894FEFF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"/>
          <a:stretch/>
        </p:blipFill>
        <p:spPr>
          <a:xfrm>
            <a:off x="6720561" y="2918564"/>
            <a:ext cx="1444917" cy="21654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224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Austrian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Begins and ends with the consumer</a:t>
            </a:r>
          </a:p>
          <a:p>
            <a:pPr lvl="1"/>
            <a:r>
              <a:rPr lang="en-US" dirty="0"/>
              <a:t>Consumer sovereignty</a:t>
            </a:r>
          </a:p>
          <a:p>
            <a:pPr lvl="1"/>
            <a:r>
              <a:rPr lang="en-US" dirty="0"/>
              <a:t>Value in satisfaction through consumption</a:t>
            </a:r>
          </a:p>
          <a:p>
            <a:pPr lvl="1"/>
            <a:r>
              <a:rPr lang="en-US" dirty="0"/>
              <a:t>Focus on value of the </a:t>
            </a:r>
            <a:r>
              <a:rPr lang="en-US" i="1" dirty="0"/>
              <a:t>entire experience</a:t>
            </a:r>
          </a:p>
          <a:p>
            <a:r>
              <a:rPr lang="en-US" dirty="0"/>
              <a:t>Selling price is a part of the bundle for sale</a:t>
            </a:r>
          </a:p>
          <a:p>
            <a:pPr lvl="1"/>
            <a:r>
              <a:rPr lang="en-US" dirty="0"/>
              <a:t>Low enough to offer ‘profit’ for the consumer</a:t>
            </a:r>
          </a:p>
          <a:p>
            <a:pPr lvl="1"/>
            <a:r>
              <a:rPr lang="en-US" dirty="0"/>
              <a:t>Ultimately a function of consumer value</a:t>
            </a:r>
          </a:p>
          <a:p>
            <a:pPr lvl="1"/>
            <a:r>
              <a:rPr lang="en-US" strike="sngStrike" dirty="0"/>
              <a:t>Cost-plus pricing</a:t>
            </a:r>
          </a:p>
        </p:txBody>
      </p:sp>
    </p:spTree>
    <p:extLst>
      <p:ext uri="{BB962C8B-B14F-4D97-AF65-F5344CB8AC3E}">
        <p14:creationId xmlns:p14="http://schemas.microsoft.com/office/powerpoint/2010/main" val="280658619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Austrian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Prefer market prices</a:t>
            </a:r>
          </a:p>
          <a:p>
            <a:pPr lvl="1"/>
            <a:r>
              <a:rPr lang="en-US" dirty="0"/>
              <a:t>Focus on the core value facilitation</a:t>
            </a:r>
          </a:p>
          <a:p>
            <a:pPr lvl="1"/>
            <a:r>
              <a:rPr lang="en-US" dirty="0"/>
              <a:t>Outsource functions when (as soon as) possible</a:t>
            </a:r>
          </a:p>
          <a:p>
            <a:r>
              <a:rPr lang="en-US" dirty="0"/>
              <a:t>Main tasks of the entrepreneur</a:t>
            </a:r>
          </a:p>
          <a:p>
            <a:pPr lvl="1"/>
            <a:r>
              <a:rPr lang="en-US" dirty="0"/>
              <a:t>Imagine how to satisfy consumers – value first</a:t>
            </a:r>
          </a:p>
          <a:p>
            <a:pPr lvl="1"/>
            <a:r>
              <a:rPr lang="en-US" dirty="0"/>
              <a:t>Bear uncertainty of speculative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4778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Austrian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entrepreneur answers one question</a:t>
            </a:r>
          </a:p>
          <a:p>
            <a:pPr lvl="1"/>
            <a:r>
              <a:rPr lang="en-US" dirty="0"/>
              <a:t>How can I best serve consumers?</a:t>
            </a:r>
          </a:p>
          <a:p>
            <a:r>
              <a:rPr lang="en-US" dirty="0"/>
              <a:t>Management answers only two questions</a:t>
            </a:r>
          </a:p>
          <a:p>
            <a:pPr lvl="1"/>
            <a:r>
              <a:rPr lang="en-US" dirty="0"/>
              <a:t>How can we strengthen our value proposition to the consumer?</a:t>
            </a:r>
          </a:p>
          <a:p>
            <a:pPr lvl="1"/>
            <a:r>
              <a:rPr lang="en-US" dirty="0"/>
              <a:t>How can we operate more effectively (increase the price-cost difference)?</a:t>
            </a:r>
          </a:p>
        </p:txBody>
      </p:sp>
    </p:spTree>
    <p:extLst>
      <p:ext uri="{BB962C8B-B14F-4D97-AF65-F5344CB8AC3E}">
        <p14:creationId xmlns:p14="http://schemas.microsoft.com/office/powerpoint/2010/main" val="341480395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theory to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Trained economists are semi-useless</a:t>
            </a:r>
          </a:p>
          <a:p>
            <a:pPr lvl="1"/>
            <a:r>
              <a:rPr lang="en-US" dirty="0"/>
              <a:t>Equilibrium doesn’t apply</a:t>
            </a:r>
          </a:p>
          <a:p>
            <a:r>
              <a:rPr lang="en-US" dirty="0"/>
              <a:t>Most entrepreneurs fail most of the time</a:t>
            </a:r>
          </a:p>
          <a:p>
            <a:pPr lvl="1"/>
            <a:r>
              <a:rPr lang="en-US" dirty="0"/>
              <a:t>Often because they are </a:t>
            </a:r>
            <a:r>
              <a:rPr lang="en-US" i="1" dirty="0"/>
              <a:t>not Austrians</a:t>
            </a:r>
            <a:endParaRPr lang="en-US" dirty="0"/>
          </a:p>
          <a:p>
            <a:r>
              <a:rPr lang="en-US" dirty="0"/>
              <a:t>Successful businesses </a:t>
            </a:r>
            <a:r>
              <a:rPr lang="en-US" i="1" dirty="0"/>
              <a:t>create the future</a:t>
            </a:r>
            <a:endParaRPr lang="en-US" dirty="0"/>
          </a:p>
          <a:p>
            <a:pPr lvl="1"/>
            <a:r>
              <a:rPr lang="en-US" dirty="0"/>
              <a:t>Actively pursue consumer satisfaction</a:t>
            </a:r>
          </a:p>
          <a:p>
            <a:r>
              <a:rPr lang="en-US" dirty="0"/>
              <a:t>Experienced entrepreneurs </a:t>
            </a:r>
            <a:r>
              <a:rPr lang="en-US" i="1" dirty="0"/>
              <a:t>are Austrians</a:t>
            </a:r>
          </a:p>
          <a:p>
            <a:pPr lvl="1"/>
            <a:r>
              <a:rPr lang="en-US" dirty="0"/>
              <a:t>Develop gut feel through trial-and-error</a:t>
            </a:r>
          </a:p>
          <a:p>
            <a:pPr lvl="1"/>
            <a:r>
              <a:rPr lang="en-US" dirty="0"/>
              <a:t>Lack explanation (theory)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132124442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67055"/>
            <a:ext cx="78867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354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D706E8FD-E081-4518-A537-5C6F368E0058}"/>
              </a:ext>
            </a:extLst>
          </p:cNvPr>
          <p:cNvSpPr/>
          <p:nvPr/>
        </p:nvSpPr>
        <p:spPr>
          <a:xfrm rot="10800000">
            <a:off x="2097052" y="3043933"/>
            <a:ext cx="1763095" cy="528630"/>
          </a:xfrm>
          <a:prstGeom prst="curvedDownArrow">
            <a:avLst>
              <a:gd name="adj1" fmla="val 2992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7C3B15B7-F11E-430C-8A70-CE4AA45703A9}"/>
              </a:ext>
            </a:extLst>
          </p:cNvPr>
          <p:cNvSpPr/>
          <p:nvPr/>
        </p:nvSpPr>
        <p:spPr>
          <a:xfrm>
            <a:off x="5347090" y="2212441"/>
            <a:ext cx="1573553" cy="600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outputs</a:t>
            </a:r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D8E4742A-89B5-4FA9-817C-49E0255116BE}"/>
              </a:ext>
            </a:extLst>
          </p:cNvPr>
          <p:cNvSpPr/>
          <p:nvPr/>
        </p:nvSpPr>
        <p:spPr>
          <a:xfrm>
            <a:off x="5347089" y="2209569"/>
            <a:ext cx="1573553" cy="600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3BF89-1811-4DA2-A861-B1E173E412E8}"/>
              </a:ext>
            </a:extLst>
          </p:cNvPr>
          <p:cNvSpPr/>
          <p:nvPr/>
        </p:nvSpPr>
        <p:spPr>
          <a:xfrm>
            <a:off x="3615526" y="1917926"/>
            <a:ext cx="1912947" cy="1189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in economics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501A0A-8E43-4C46-ADFD-715EF6C129FD}"/>
              </a:ext>
            </a:extLst>
          </p:cNvPr>
          <p:cNvSpPr/>
          <p:nvPr/>
        </p:nvSpPr>
        <p:spPr>
          <a:xfrm>
            <a:off x="3615526" y="1917926"/>
            <a:ext cx="1912947" cy="1189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 = AL</a:t>
            </a:r>
            <a:r>
              <a:rPr lang="el-GR" baseline="30000" dirty="0"/>
              <a:t>α</a:t>
            </a:r>
            <a:r>
              <a:rPr lang="en-US" dirty="0"/>
              <a:t>K</a:t>
            </a:r>
            <a:r>
              <a:rPr lang="el-GR" baseline="30000" dirty="0"/>
              <a:t>β</a:t>
            </a:r>
            <a:endParaRPr lang="en-US" baseline="3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13AEB-6B49-4E89-AF8F-D00D8F2D6353}"/>
              </a:ext>
            </a:extLst>
          </p:cNvPr>
          <p:cNvSpPr txBox="1">
            <a:spLocks/>
          </p:cNvSpPr>
          <p:nvPr/>
        </p:nvSpPr>
        <p:spPr>
          <a:xfrm>
            <a:off x="4044677" y="5713007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D3CC05-ADB8-43C6-9C8F-B21F8855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415" y="3924757"/>
            <a:ext cx="4809168" cy="207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altLang="en-US" sz="1200" dirty="0">
                <a:solidFill>
                  <a:srgbClr val="202122"/>
                </a:solidFill>
              </a:rPr>
              <a:t>where:</a:t>
            </a:r>
          </a:p>
          <a:p>
            <a:pPr lvl="0" defTabSz="914400"/>
            <a:endParaRPr lang="en-US" altLang="en-US" sz="1200" dirty="0">
              <a:solidFill>
                <a:srgbClr val="202122"/>
              </a:solidFill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202122"/>
                </a:solidFill>
              </a:rPr>
              <a:t>Y</a:t>
            </a:r>
            <a:r>
              <a:rPr lang="en-US" altLang="en-US" sz="1200" dirty="0">
                <a:solidFill>
                  <a:srgbClr val="202122"/>
                </a:solidFill>
              </a:rPr>
              <a:t> = total production (the real value of all goods produced)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202122"/>
                </a:solidFill>
              </a:rPr>
              <a:t>L</a:t>
            </a:r>
            <a:r>
              <a:rPr lang="en-US" altLang="en-US" sz="1200" dirty="0">
                <a:solidFill>
                  <a:srgbClr val="202122"/>
                </a:solidFill>
              </a:rPr>
              <a:t> = labor input (the total number of person-hours worked)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202122"/>
                </a:solidFill>
              </a:rPr>
              <a:t>K</a:t>
            </a:r>
            <a:r>
              <a:rPr lang="en-US" altLang="en-US" sz="1200" dirty="0">
                <a:solidFill>
                  <a:srgbClr val="202122"/>
                </a:solidFill>
              </a:rPr>
              <a:t> = capital input (a measure of all machinery, equipment, and buildings; the value of capital input divided by the price of capital)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202122"/>
                </a:solidFill>
              </a:rPr>
              <a:t>A</a:t>
            </a:r>
            <a:r>
              <a:rPr lang="en-US" altLang="en-US" sz="1200" dirty="0">
                <a:solidFill>
                  <a:srgbClr val="202122"/>
                </a:solidFill>
              </a:rPr>
              <a:t> = total factor productivity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202122"/>
                </a:solidFill>
              </a:rPr>
              <a:t>α</a:t>
            </a:r>
            <a:r>
              <a:rPr lang="en-US" altLang="en-US" sz="1200" dirty="0">
                <a:solidFill>
                  <a:srgbClr val="202122"/>
                </a:solidFill>
              </a:rPr>
              <a:t> and </a:t>
            </a:r>
            <a:r>
              <a:rPr lang="en-US" altLang="en-US" sz="1200" b="1" dirty="0">
                <a:solidFill>
                  <a:srgbClr val="202122"/>
                </a:solidFill>
              </a:rPr>
              <a:t>β</a:t>
            </a:r>
            <a:r>
              <a:rPr lang="en-US" altLang="en-US" sz="1200" dirty="0">
                <a:solidFill>
                  <a:srgbClr val="202122"/>
                </a:solidFill>
              </a:rPr>
              <a:t> are the output elasticities of capital and labor, respectively. These values are constants determined by available technology.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</a:rPr>
              <a:t>Q </a:t>
            </a:r>
            <a:r>
              <a:rPr kumimoji="0" lang="en-US" altLang="en-US" sz="120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</a:rPr>
              <a:t>= number of goods</a:t>
            </a:r>
            <a:r>
              <a:rPr kumimoji="0" lang="en-US" altLang="en-US" sz="1200" u="none" strike="noStrike" cap="none" normalizeH="0" dirty="0">
                <a:ln>
                  <a:noFill/>
                </a:ln>
                <a:solidFill>
                  <a:srgbClr val="202122"/>
                </a:solidFill>
                <a:effectLst/>
              </a:rPr>
              <a:t> produced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200" b="1" i="0" baseline="0" dirty="0">
                <a:solidFill>
                  <a:srgbClr val="202122"/>
                </a:solidFill>
              </a:rPr>
              <a:t>P*</a:t>
            </a:r>
            <a:r>
              <a:rPr lang="en-US" altLang="en-US" sz="1200" b="1" i="0" dirty="0">
                <a:solidFill>
                  <a:srgbClr val="202122"/>
                </a:solidFill>
              </a:rPr>
              <a:t> </a:t>
            </a:r>
            <a:r>
              <a:rPr lang="en-US" altLang="en-US" sz="1200" i="0" dirty="0">
                <a:solidFill>
                  <a:srgbClr val="202122"/>
                </a:solidFill>
              </a:rPr>
              <a:t>= equilibrium price for the good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3" descr="{\displaystyle Y=AL^{\beta }K^{\alpha }}">
            <a:extLst>
              <a:ext uri="{FF2B5EF4-FFF2-40B4-BE49-F238E27FC236}">
                <a16:creationId xmlns:a16="http://schemas.microsoft.com/office/drawing/2014/main" id="{384312D9-AB6C-4366-B9FD-96A3F79D9A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5363" y="36424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04F9D89D-1CC6-4228-ADEF-E0C4422902AE}"/>
              </a:ext>
            </a:extLst>
          </p:cNvPr>
          <p:cNvSpPr/>
          <p:nvPr/>
        </p:nvSpPr>
        <p:spPr>
          <a:xfrm>
            <a:off x="2165389" y="2209569"/>
            <a:ext cx="1573553" cy="600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inputs</a:t>
            </a:r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0FC4FEF3-0794-4F21-82C4-179274904979}"/>
              </a:ext>
            </a:extLst>
          </p:cNvPr>
          <p:cNvSpPr/>
          <p:nvPr/>
        </p:nvSpPr>
        <p:spPr>
          <a:xfrm>
            <a:off x="2165389" y="2209569"/>
            <a:ext cx="1573553" cy="600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K, L</a:t>
            </a: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8224F5F0-7507-45A5-920D-659F4CD0F89E}"/>
              </a:ext>
            </a:extLst>
          </p:cNvPr>
          <p:cNvSpPr/>
          <p:nvPr/>
        </p:nvSpPr>
        <p:spPr>
          <a:xfrm rot="10800000">
            <a:off x="5252317" y="3074134"/>
            <a:ext cx="1763095" cy="528630"/>
          </a:xfrm>
          <a:prstGeom prst="curvedDownArrow">
            <a:avLst>
              <a:gd name="adj1" fmla="val 2992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4CAD6C-3F44-4119-B26B-53D90BE5653A}"/>
              </a:ext>
            </a:extLst>
          </p:cNvPr>
          <p:cNvSpPr txBox="1"/>
          <p:nvPr/>
        </p:nvSpPr>
        <p:spPr>
          <a:xfrm>
            <a:off x="5576737" y="3147850"/>
            <a:ext cx="1114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Y = P*Q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2A8F83-AEF1-4A67-80D6-40B6FEC5BD4D}"/>
              </a:ext>
            </a:extLst>
          </p:cNvPr>
          <p:cNvSpPr txBox="1"/>
          <p:nvPr/>
        </p:nvSpPr>
        <p:spPr>
          <a:xfrm>
            <a:off x="2316115" y="3117649"/>
            <a:ext cx="1352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FC+VC=TC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36EB53-3C4C-468B-BFD1-B370D30B7172}"/>
              </a:ext>
            </a:extLst>
          </p:cNvPr>
          <p:cNvSpPr txBox="1"/>
          <p:nvPr/>
        </p:nvSpPr>
        <p:spPr>
          <a:xfrm>
            <a:off x="3899880" y="3149212"/>
            <a:ext cx="1352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TC=Y</a:t>
            </a:r>
          </a:p>
        </p:txBody>
      </p:sp>
    </p:spTree>
    <p:extLst>
      <p:ext uri="{BB962C8B-B14F-4D97-AF65-F5344CB8AC3E}">
        <p14:creationId xmlns:p14="http://schemas.microsoft.com/office/powerpoint/2010/main" val="40891592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in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2EFD-5997-408D-8104-EE2017E4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equilibrium, there’s </a:t>
            </a:r>
            <a:r>
              <a:rPr lang="en-US" i="1" u="sng" dirty="0"/>
              <a:t>no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entrepreneur</a:t>
            </a:r>
          </a:p>
          <a:p>
            <a:pPr lvl="1"/>
            <a:r>
              <a:rPr lang="en-US" dirty="0"/>
              <a:t>management</a:t>
            </a:r>
          </a:p>
          <a:p>
            <a:pPr lvl="1"/>
            <a:r>
              <a:rPr lang="en-US" dirty="0"/>
              <a:t>heterogeneity</a:t>
            </a:r>
          </a:p>
          <a:p>
            <a:pPr lvl="1"/>
            <a:r>
              <a:rPr lang="en-US" dirty="0"/>
              <a:t>uncertainty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differentiation</a:t>
            </a:r>
          </a:p>
          <a:p>
            <a:pPr lvl="1"/>
            <a:r>
              <a:rPr lang="en-US" dirty="0"/>
              <a:t>innovation</a:t>
            </a:r>
          </a:p>
          <a:p>
            <a:pPr lvl="1"/>
            <a:r>
              <a:rPr lang="en-US" dirty="0"/>
              <a:t>profits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040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in business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2EFD-5997-408D-8104-EE2017E4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entrepreneur </a:t>
            </a:r>
            <a:r>
              <a:rPr lang="en-US" i="1" dirty="0"/>
              <a:t>starts </a:t>
            </a:r>
            <a:r>
              <a:rPr lang="en-US" dirty="0"/>
              <a:t>the firm</a:t>
            </a:r>
          </a:p>
          <a:p>
            <a:r>
              <a:rPr lang="en-US" dirty="0"/>
              <a:t>The manager </a:t>
            </a:r>
            <a:r>
              <a:rPr lang="en-US" i="1" dirty="0"/>
              <a:t>runs </a:t>
            </a:r>
            <a:r>
              <a:rPr lang="en-US" dirty="0"/>
              <a:t>the firm</a:t>
            </a:r>
          </a:p>
          <a:p>
            <a:r>
              <a:rPr lang="en-US" dirty="0"/>
              <a:t>Firms seek unique, valuable resources </a:t>
            </a:r>
          </a:p>
          <a:p>
            <a:r>
              <a:rPr lang="en-US" dirty="0"/>
              <a:t>Firms develop specific capabilities</a:t>
            </a:r>
          </a:p>
          <a:p>
            <a:r>
              <a:rPr lang="en-US" dirty="0"/>
              <a:t>Firms seek differentiation for above-normal profits and competitive advantage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3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in business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2EFD-5997-408D-8104-EE2017E4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How to start a firm</a:t>
            </a:r>
          </a:p>
          <a:p>
            <a:pPr lvl="1"/>
            <a:r>
              <a:rPr lang="en-US" dirty="0"/>
              <a:t>Who starts a firm, when and why</a:t>
            </a:r>
          </a:p>
          <a:p>
            <a:pPr lvl="1"/>
            <a:r>
              <a:rPr lang="en-US" b="1" dirty="0"/>
              <a:t>No place in mainstream economics; “expunged”</a:t>
            </a:r>
          </a:p>
          <a:p>
            <a:r>
              <a:rPr lang="en-US" dirty="0"/>
              <a:t>Strategy (strategic management)</a:t>
            </a:r>
          </a:p>
          <a:p>
            <a:pPr lvl="1"/>
            <a:r>
              <a:rPr lang="en-US" dirty="0"/>
              <a:t>How to position the firm (</a:t>
            </a:r>
            <a:r>
              <a:rPr lang="en-US" dirty="0" err="1"/>
              <a:t>wrt</a:t>
            </a:r>
            <a:r>
              <a:rPr lang="en-US" dirty="0"/>
              <a:t> industry forces)</a:t>
            </a:r>
          </a:p>
          <a:p>
            <a:pPr lvl="1"/>
            <a:r>
              <a:rPr lang="en-US" dirty="0"/>
              <a:t>Seeks sustained competitive advantage</a:t>
            </a:r>
          </a:p>
          <a:p>
            <a:pPr lvl="1"/>
            <a:r>
              <a:rPr lang="en-US" b="1" dirty="0"/>
              <a:t>Economics flipped upside-down</a:t>
            </a:r>
          </a:p>
          <a:p>
            <a:r>
              <a:rPr lang="en-US" dirty="0"/>
              <a:t>Management</a:t>
            </a:r>
          </a:p>
          <a:p>
            <a:pPr lvl="1"/>
            <a:r>
              <a:rPr lang="en-US" dirty="0"/>
              <a:t>Directs and organizes human resources</a:t>
            </a:r>
          </a:p>
          <a:p>
            <a:pPr lvl="1"/>
            <a:r>
              <a:rPr lang="en-US" dirty="0"/>
              <a:t>Psychology, motivation, organizational structure</a:t>
            </a:r>
          </a:p>
          <a:p>
            <a:r>
              <a:rPr lang="en-US" dirty="0"/>
              <a:t>Managerial </a:t>
            </a:r>
            <a:r>
              <a:rPr lang="en-US" b="1" dirty="0"/>
              <a:t>economics</a:t>
            </a:r>
          </a:p>
          <a:p>
            <a:pPr lvl="1"/>
            <a:r>
              <a:rPr lang="en-US" dirty="0"/>
              <a:t>Maximize by finding P=MC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966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Austrians stand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910536-00F7-442C-B413-B646F5C7F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8"/>
          <a:stretch/>
        </p:blipFill>
        <p:spPr>
          <a:xfrm>
            <a:off x="1169568" y="1690689"/>
            <a:ext cx="6804864" cy="391751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46F3E05-3AB2-4DD1-9C46-1D938FE6437F}"/>
              </a:ext>
            </a:extLst>
          </p:cNvPr>
          <p:cNvSpPr txBox="1">
            <a:spLocks/>
          </p:cNvSpPr>
          <p:nvPr/>
        </p:nvSpPr>
        <p:spPr>
          <a:xfrm>
            <a:off x="4044677" y="5713007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dirty="0"/>
              <a:t>Menger, </a:t>
            </a:r>
            <a:r>
              <a:rPr lang="sv-SE" i="1" dirty="0"/>
              <a:t>Principles of Economics</a:t>
            </a:r>
            <a:r>
              <a:rPr lang="sv-SE" dirty="0"/>
              <a:t>, p. 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475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Austrians 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2EFD-5997-408D-8104-EE2017E4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Entrepreneurship drives the market process</a:t>
            </a:r>
          </a:p>
          <a:p>
            <a:pPr lvl="1"/>
            <a:r>
              <a:rPr lang="en-US" dirty="0"/>
              <a:t>Rivalrous entrepreneurial production</a:t>
            </a:r>
          </a:p>
          <a:p>
            <a:pPr lvl="1"/>
            <a:r>
              <a:rPr lang="en-US" dirty="0"/>
              <a:t>Opportunities are speculations of how to better satisfy (future) consumer wants</a:t>
            </a:r>
          </a:p>
          <a:p>
            <a:r>
              <a:rPr lang="en-US" dirty="0"/>
              <a:t>Economic goods as means to satisfy wants</a:t>
            </a:r>
          </a:p>
          <a:p>
            <a:r>
              <a:rPr lang="en-US" dirty="0"/>
              <a:t>Production precedes consumption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281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issue for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/>
              <a:t>Mises University. "Austrian Economics in Business." 7/20/2021.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E6F47-A1A7-4E41-9FE1-C97B8091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46" y="3268886"/>
            <a:ext cx="6117504" cy="184799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EE400D-B3DC-4D37-82B0-80DE37995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54915"/>
          </a:xfrm>
        </p:spPr>
        <p:txBody>
          <a:bodyPr>
            <a:normAutofit/>
          </a:bodyPr>
          <a:lstStyle/>
          <a:p>
            <a:r>
              <a:rPr lang="en-US" dirty="0"/>
              <a:t>Produce goods to facilitate consumption</a:t>
            </a:r>
          </a:p>
          <a:p>
            <a:r>
              <a:rPr lang="en-US" dirty="0"/>
              <a:t>Profit from facilitating </a:t>
            </a:r>
            <a:r>
              <a:rPr lang="en-US" i="1" dirty="0"/>
              <a:t>value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F2F98F-7235-4449-A13D-8715B32C1F66}"/>
              </a:ext>
            </a:extLst>
          </p:cNvPr>
          <p:cNvSpPr txBox="1">
            <a:spLocks/>
          </p:cNvSpPr>
          <p:nvPr/>
        </p:nvSpPr>
        <p:spPr>
          <a:xfrm>
            <a:off x="2397846" y="5088078"/>
            <a:ext cx="6117504" cy="43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Trade is not production</a:t>
            </a:r>
          </a:p>
        </p:txBody>
      </p:sp>
    </p:spTree>
    <p:extLst>
      <p:ext uri="{BB962C8B-B14F-4D97-AF65-F5344CB8AC3E}">
        <p14:creationId xmlns:p14="http://schemas.microsoft.com/office/powerpoint/2010/main" val="324317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3798</TotalTime>
  <Words>1227</Words>
  <Application>Microsoft Office PowerPoint</Application>
  <PresentationFormat>On-screen Show (4:3)</PresentationFormat>
  <Paragraphs>201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Austrian Economics  in Business</vt:lpstr>
      <vt:lpstr>A ‘curious’ perspective…</vt:lpstr>
      <vt:lpstr>The firm in economics</vt:lpstr>
      <vt:lpstr>The firm in economics</vt:lpstr>
      <vt:lpstr>The firm in business admin</vt:lpstr>
      <vt:lpstr>The firm in business admin</vt:lpstr>
      <vt:lpstr>Where Austrians stand</vt:lpstr>
      <vt:lpstr>Where Austrians stand</vt:lpstr>
      <vt:lpstr>The main issue for business</vt:lpstr>
      <vt:lpstr>The main issue for business</vt:lpstr>
      <vt:lpstr>The main issue for business</vt:lpstr>
      <vt:lpstr>The main issue for business</vt:lpstr>
      <vt:lpstr>Entrepreneurship</vt:lpstr>
      <vt:lpstr>The driving force</vt:lpstr>
      <vt:lpstr>The driving force</vt:lpstr>
      <vt:lpstr>The driving force</vt:lpstr>
      <vt:lpstr>A praxeological definition</vt:lpstr>
      <vt:lpstr>Entrepreneurial production</vt:lpstr>
      <vt:lpstr>Entrepreneurial production</vt:lpstr>
      <vt:lpstr>The consumer’s value calculus</vt:lpstr>
      <vt:lpstr>Entrepreneurial production</vt:lpstr>
      <vt:lpstr>The firm to Austrians</vt:lpstr>
      <vt:lpstr>The firm to Austrians</vt:lpstr>
      <vt:lpstr>The Austrian business</vt:lpstr>
      <vt:lpstr>The Austrian business</vt:lpstr>
      <vt:lpstr>The Austrian business</vt:lpstr>
      <vt:lpstr>From theory to practice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Austrian Economics  in Business</dc:title>
  <dc:creator>Per Bylund</dc:creator>
  <cp:lastModifiedBy>Mises Institute</cp:lastModifiedBy>
  <cp:revision>2</cp:revision>
  <dcterms:created xsi:type="dcterms:W3CDTF">2020-07-10T18:17:37Z</dcterms:created>
  <dcterms:modified xsi:type="dcterms:W3CDTF">2021-07-20T13:22:10Z</dcterms:modified>
</cp:coreProperties>
</file>