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3" r:id="rId3"/>
    <p:sldId id="301" r:id="rId4"/>
    <p:sldId id="30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80" autoAdjust="0"/>
    <p:restoredTop sz="94660"/>
  </p:normalViewPr>
  <p:slideViewPr>
    <p:cSldViewPr snapToGrid="0">
      <p:cViewPr varScale="1">
        <p:scale>
          <a:sx n="95" d="100"/>
          <a:sy n="95" d="100"/>
        </p:scale>
        <p:origin x="60" y="3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979F4-36BB-4F5C-80C8-5E255F3A6557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E3E6-825C-4121-87AD-7E3182B7AAE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1739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979F4-36BB-4F5C-80C8-5E255F3A6557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E3E6-825C-4121-87AD-7E3182B7A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979F4-36BB-4F5C-80C8-5E255F3A6557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E3E6-825C-4121-87AD-7E3182B7A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7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979F4-36BB-4F5C-80C8-5E255F3A6557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E3E6-825C-4121-87AD-7E3182B7A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8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979F4-36BB-4F5C-80C8-5E255F3A6557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E3E6-825C-4121-87AD-7E3182B7AAE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786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979F4-36BB-4F5C-80C8-5E255F3A6557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E3E6-825C-4121-87AD-7E3182B7A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1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979F4-36BB-4F5C-80C8-5E255F3A6557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E3E6-825C-4121-87AD-7E3182B7A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71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979F4-36BB-4F5C-80C8-5E255F3A6557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E3E6-825C-4121-87AD-7E3182B7A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2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979F4-36BB-4F5C-80C8-5E255F3A6557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E3E6-825C-4121-87AD-7E3182B7A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0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42979F4-36BB-4F5C-80C8-5E255F3A6557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68E3E6-825C-4121-87AD-7E3182B7A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49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979F4-36BB-4F5C-80C8-5E255F3A6557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E3E6-825C-4121-87AD-7E3182B7A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7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42979F4-36BB-4F5C-80C8-5E255F3A6557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968E3E6-825C-4121-87AD-7E3182B7AAE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14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29513-5B91-4F12-8B1F-57D3DC1EEC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Greatest Political Strategist in History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1B6CD9-407A-4DCF-BCA4-4649CFDA65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/>
              <a:t>Mises University, 2020</a:t>
            </a:r>
          </a:p>
        </p:txBody>
      </p:sp>
    </p:spTree>
    <p:extLst>
      <p:ext uri="{BB962C8B-B14F-4D97-AF65-F5344CB8AC3E}">
        <p14:creationId xmlns:p14="http://schemas.microsoft.com/office/powerpoint/2010/main" val="3563934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AF2F9-84EF-4AE1-9332-8AF93F4A4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Greatest Political Strategist in History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76725B93-230B-4D7D-B803-60ADC9C42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1845734"/>
            <a:ext cx="10781881" cy="4023360"/>
          </a:xfrm>
        </p:spPr>
        <p:txBody>
          <a:bodyPr>
            <a:normAutofit/>
          </a:bodyPr>
          <a:lstStyle/>
          <a:p>
            <a:pPr marL="45720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...the political formula Gramsci devised has done much more than classical Leninism – and certainly more than Stalinism – to spread Marxism throughout the capitalist West.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Malachi Martin</a:t>
            </a:r>
          </a:p>
          <a:p>
            <a:pPr marL="45720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[Gramsci believed that] the only way to achieve a proletarian revolution would be to break the faith of the masses of Western voters in Christianity and the moral system derived from Christianity.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Gary North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7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AF2F9-84EF-4AE1-9332-8AF93F4A4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Greatest Political Strategist in History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76725B93-230B-4D7D-B803-60ADC9C42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119" y="1845734"/>
            <a:ext cx="11043138" cy="4023360"/>
          </a:xfrm>
        </p:spPr>
        <p:txBody>
          <a:bodyPr>
            <a:normAutofit/>
          </a:bodyPr>
          <a:lstStyle/>
          <a:p>
            <a:pPr marL="45720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views held by left-libertarians in this regard are not entirely uniform, but they typically differ little from those promoted by cultural Marxists.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Hans Hoppe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939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AF2F9-84EF-4AE1-9332-8AF93F4A4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Greatest Political Strategist in History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76725B93-230B-4D7D-B803-60ADC9C42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just that process, authored by Antonio Gramsci...has Western culture deprived itself of its lifeblood.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Malachi Martin</a:t>
            </a:r>
          </a:p>
          <a:p>
            <a:pPr marL="457200" lvl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E48312"/>
              </a:buClr>
            </a:pPr>
            <a:r>
              <a:rPr lang="en-US" sz="24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give up Christian faith, you pull the right to Christian morality out from under your feet.</a:t>
            </a:r>
          </a:p>
          <a:p>
            <a:pPr marL="457200" lvl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E48312"/>
              </a:buClr>
            </a:pPr>
            <a:r>
              <a:rPr lang="en-US" sz="16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Friedrich Nietzsche</a:t>
            </a:r>
          </a:p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7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1265</TotalTime>
  <Words>170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The Greatest Political Strategist in History</vt:lpstr>
      <vt:lpstr>The Greatest Political Strategist in History</vt:lpstr>
      <vt:lpstr>The Greatest Political Strategist in History</vt:lpstr>
      <vt:lpstr>The Greatest Political Strategist in History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the Non-Aggression Principle:</dc:title>
  <dc:creator>Danny</dc:creator>
  <cp:lastModifiedBy>Danny A</cp:lastModifiedBy>
  <cp:revision>63</cp:revision>
  <dcterms:created xsi:type="dcterms:W3CDTF">2020-02-11T21:47:44Z</dcterms:created>
  <dcterms:modified xsi:type="dcterms:W3CDTF">2020-07-16T20:48:45Z</dcterms:modified>
</cp:coreProperties>
</file>