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88" r:id="rId4"/>
    <p:sldId id="266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9" r:id="rId16"/>
    <p:sldId id="280" r:id="rId17"/>
    <p:sldId id="291" r:id="rId18"/>
    <p:sldId id="281" r:id="rId19"/>
    <p:sldId id="282" r:id="rId20"/>
    <p:sldId id="283" r:id="rId21"/>
    <p:sldId id="284" r:id="rId22"/>
    <p:sldId id="290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0B775-AC46-BC46-9598-5026EF8EA8D7}" v="1713" dt="2022-07-28T15:51:5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17E0B775-AC46-BC46-9598-5026EF8EA8D7}"/>
    <pc:docChg chg="undo custSel addSld delSld modSld">
      <pc:chgData name="Patrick Newman" userId="3b6d677ab6269c3c" providerId="LiveId" clId="{17E0B775-AC46-BC46-9598-5026EF8EA8D7}" dt="2022-07-28T15:51:56.771" v="1950" actId="403"/>
      <pc:docMkLst>
        <pc:docMk/>
      </pc:docMkLst>
      <pc:sldChg chg="modSp modAnim">
        <pc:chgData name="Patrick Newman" userId="3b6d677ab6269c3c" providerId="LiveId" clId="{17E0B775-AC46-BC46-9598-5026EF8EA8D7}" dt="2022-07-28T15:49:29.101" v="1942"/>
        <pc:sldMkLst>
          <pc:docMk/>
          <pc:sldMk cId="3373660917" sldId="257"/>
        </pc:sldMkLst>
        <pc:spChg chg="mod">
          <ac:chgData name="Patrick Newman" userId="3b6d677ab6269c3c" providerId="LiveId" clId="{17E0B775-AC46-BC46-9598-5026EF8EA8D7}" dt="2022-07-28T15:36:39.557" v="1200" actId="20577"/>
          <ac:spMkLst>
            <pc:docMk/>
            <pc:sldMk cId="3373660917" sldId="257"/>
            <ac:spMk id="3" creationId="{00000000-0000-0000-0000-000000000000}"/>
          </ac:spMkLst>
        </pc:spChg>
      </pc:sldChg>
      <pc:sldChg chg="del">
        <pc:chgData name="Patrick Newman" userId="3b6d677ab6269c3c" providerId="LiveId" clId="{17E0B775-AC46-BC46-9598-5026EF8EA8D7}" dt="2022-07-21T14:20:47.370" v="478" actId="2696"/>
        <pc:sldMkLst>
          <pc:docMk/>
          <pc:sldMk cId="392482587" sldId="258"/>
        </pc:sldMkLst>
      </pc:sldChg>
      <pc:sldChg chg="modSp mod modAnim">
        <pc:chgData name="Patrick Newman" userId="3b6d677ab6269c3c" providerId="LiveId" clId="{17E0B775-AC46-BC46-9598-5026EF8EA8D7}" dt="2022-07-28T15:46:52.318" v="1719"/>
        <pc:sldMkLst>
          <pc:docMk/>
          <pc:sldMk cId="994985820" sldId="266"/>
        </pc:sldMkLst>
        <pc:spChg chg="mod">
          <ac:chgData name="Patrick Newman" userId="3b6d677ab6269c3c" providerId="LiveId" clId="{17E0B775-AC46-BC46-9598-5026EF8EA8D7}" dt="2022-07-28T15:38:23.964" v="1447" actId="403"/>
          <ac:spMkLst>
            <pc:docMk/>
            <pc:sldMk cId="994985820" sldId="266"/>
            <ac:spMk id="3" creationId="{00000000-0000-0000-0000-000000000000}"/>
          </ac:spMkLst>
        </pc:spChg>
      </pc:sldChg>
      <pc:sldChg chg="modSp del mod modAnim">
        <pc:chgData name="Patrick Newman" userId="3b6d677ab6269c3c" providerId="LiveId" clId="{17E0B775-AC46-BC46-9598-5026EF8EA8D7}" dt="2022-07-28T15:38:33.180" v="1448" actId="2696"/>
        <pc:sldMkLst>
          <pc:docMk/>
          <pc:sldMk cId="2680423067" sldId="267"/>
        </pc:sldMkLst>
        <pc:spChg chg="mod">
          <ac:chgData name="Patrick Newman" userId="3b6d677ab6269c3c" providerId="LiveId" clId="{17E0B775-AC46-BC46-9598-5026EF8EA8D7}" dt="2022-07-24T03:27:30.953" v="945" actId="14100"/>
          <ac:spMkLst>
            <pc:docMk/>
            <pc:sldMk cId="2680423067" sldId="267"/>
            <ac:spMk id="3" creationId="{00000000-0000-0000-0000-000000000000}"/>
          </ac:spMkLst>
        </pc:spChg>
        <pc:picChg chg="mod">
          <ac:chgData name="Patrick Newman" userId="3b6d677ab6269c3c" providerId="LiveId" clId="{17E0B775-AC46-BC46-9598-5026EF8EA8D7}" dt="2022-07-24T03:27:33.807" v="946" actId="1076"/>
          <ac:picMkLst>
            <pc:docMk/>
            <pc:sldMk cId="2680423067" sldId="267"/>
            <ac:picMk id="2050" creationId="{F43188E1-0AE2-41EB-4ED6-C148CD4031B8}"/>
          </ac:picMkLst>
        </pc:picChg>
      </pc:sldChg>
      <pc:sldChg chg="modSp modAnim">
        <pc:chgData name="Patrick Newman" userId="3b6d677ab6269c3c" providerId="LiveId" clId="{17E0B775-AC46-BC46-9598-5026EF8EA8D7}" dt="2022-07-28T15:51:17.207" v="1945" actId="403"/>
        <pc:sldMkLst>
          <pc:docMk/>
          <pc:sldMk cId="3646132862" sldId="268"/>
        </pc:sldMkLst>
        <pc:spChg chg="mod">
          <ac:chgData name="Patrick Newman" userId="3b6d677ab6269c3c" providerId="LiveId" clId="{17E0B775-AC46-BC46-9598-5026EF8EA8D7}" dt="2022-07-28T15:51:17.207" v="1945" actId="403"/>
          <ac:spMkLst>
            <pc:docMk/>
            <pc:sldMk cId="3646132862" sldId="268"/>
            <ac:spMk id="3" creationId="{00000000-0000-0000-0000-000000000000}"/>
          </ac:spMkLst>
        </pc:spChg>
      </pc:sldChg>
      <pc:sldChg chg="modSp mod modAnim">
        <pc:chgData name="Patrick Newman" userId="3b6d677ab6269c3c" providerId="LiveId" clId="{17E0B775-AC46-BC46-9598-5026EF8EA8D7}" dt="2022-07-28T15:39:41.890" v="1485" actId="20577"/>
        <pc:sldMkLst>
          <pc:docMk/>
          <pc:sldMk cId="2612428045" sldId="269"/>
        </pc:sldMkLst>
        <pc:spChg chg="mod">
          <ac:chgData name="Patrick Newman" userId="3b6d677ab6269c3c" providerId="LiveId" clId="{17E0B775-AC46-BC46-9598-5026EF8EA8D7}" dt="2022-07-28T15:39:41.890" v="1485" actId="20577"/>
          <ac:spMkLst>
            <pc:docMk/>
            <pc:sldMk cId="2612428045" sldId="269"/>
            <ac:spMk id="3" creationId="{00000000-0000-0000-0000-000000000000}"/>
          </ac:spMkLst>
        </pc:spChg>
      </pc:sldChg>
      <pc:sldChg chg="addSp delSp modSp mod modAnim">
        <pc:chgData name="Patrick Newman" userId="3b6d677ab6269c3c" providerId="LiveId" clId="{17E0B775-AC46-BC46-9598-5026EF8EA8D7}" dt="2022-07-28T15:50:20.538" v="1944" actId="404"/>
        <pc:sldMkLst>
          <pc:docMk/>
          <pc:sldMk cId="2703545089" sldId="270"/>
        </pc:sldMkLst>
        <pc:spChg chg="mod">
          <ac:chgData name="Patrick Newman" userId="3b6d677ab6269c3c" providerId="LiveId" clId="{17E0B775-AC46-BC46-9598-5026EF8EA8D7}" dt="2022-07-28T15:50:20.538" v="1944" actId="404"/>
          <ac:spMkLst>
            <pc:docMk/>
            <pc:sldMk cId="2703545089" sldId="270"/>
            <ac:spMk id="3" creationId="{00000000-0000-0000-0000-000000000000}"/>
          </ac:spMkLst>
        </pc:spChg>
        <pc:picChg chg="add mod">
          <ac:chgData name="Patrick Newman" userId="3b6d677ab6269c3c" providerId="LiveId" clId="{17E0B775-AC46-BC46-9598-5026EF8EA8D7}" dt="2022-07-28T15:40:38.864" v="1513" actId="1076"/>
          <ac:picMkLst>
            <pc:docMk/>
            <pc:sldMk cId="2703545089" sldId="270"/>
            <ac:picMk id="4" creationId="{3B27C402-D2A9-38F2-D042-0F35D8F56290}"/>
          </ac:picMkLst>
        </pc:picChg>
        <pc:picChg chg="add del mod">
          <ac:chgData name="Patrick Newman" userId="3b6d677ab6269c3c" providerId="LiveId" clId="{17E0B775-AC46-BC46-9598-5026EF8EA8D7}" dt="2022-07-21T14:02:39.914" v="99"/>
          <ac:picMkLst>
            <pc:docMk/>
            <pc:sldMk cId="2703545089" sldId="270"/>
            <ac:picMk id="1026" creationId="{A73C6E8C-FCCB-2B59-1F5B-55FD273E1542}"/>
          </ac:picMkLst>
        </pc:picChg>
        <pc:picChg chg="add mod">
          <ac:chgData name="Patrick Newman" userId="3b6d677ab6269c3c" providerId="LiveId" clId="{17E0B775-AC46-BC46-9598-5026EF8EA8D7}" dt="2022-07-21T14:04:16.555" v="110" actId="1076"/>
          <ac:picMkLst>
            <pc:docMk/>
            <pc:sldMk cId="2703545089" sldId="270"/>
            <ac:picMk id="1028" creationId="{766578F8-4624-151E-7AA3-0B9C55867D18}"/>
          </ac:picMkLst>
        </pc:picChg>
        <pc:picChg chg="add del mod">
          <ac:chgData name="Patrick Newman" userId="3b6d677ab6269c3c" providerId="LiveId" clId="{17E0B775-AC46-BC46-9598-5026EF8EA8D7}" dt="2022-07-24T03:29:21.455" v="954" actId="478"/>
          <ac:picMkLst>
            <pc:docMk/>
            <pc:sldMk cId="2703545089" sldId="270"/>
            <ac:picMk id="1030" creationId="{213594B1-0856-F267-EDEB-3F01B1CC1675}"/>
          </ac:picMkLst>
        </pc:picChg>
        <pc:picChg chg="add mod">
          <ac:chgData name="Patrick Newman" userId="3b6d677ab6269c3c" providerId="LiveId" clId="{17E0B775-AC46-BC46-9598-5026EF8EA8D7}" dt="2022-07-28T15:40:37.275" v="1512" actId="1076"/>
          <ac:picMkLst>
            <pc:docMk/>
            <pc:sldMk cId="2703545089" sldId="270"/>
            <ac:picMk id="1032" creationId="{3074B3B1-FC5E-924E-9C75-AC0C7EBC2683}"/>
          </ac:picMkLst>
        </pc:picChg>
        <pc:picChg chg="mod">
          <ac:chgData name="Patrick Newman" userId="3b6d677ab6269c3c" providerId="LiveId" clId="{17E0B775-AC46-BC46-9598-5026EF8EA8D7}" dt="2022-07-28T15:40:26.187" v="1486" actId="1076"/>
          <ac:picMkLst>
            <pc:docMk/>
            <pc:sldMk cId="2703545089" sldId="270"/>
            <ac:picMk id="3074" creationId="{468C9B93-9A2C-A316-9EB5-FBEF011EA49C}"/>
          </ac:picMkLst>
        </pc:picChg>
      </pc:sldChg>
      <pc:sldChg chg="addSp delSp modSp mod modAnim">
        <pc:chgData name="Patrick Newman" userId="3b6d677ab6269c3c" providerId="LiveId" clId="{17E0B775-AC46-BC46-9598-5026EF8EA8D7}" dt="2022-07-28T15:51:28.693" v="1946" actId="403"/>
        <pc:sldMkLst>
          <pc:docMk/>
          <pc:sldMk cId="134290541" sldId="272"/>
        </pc:sldMkLst>
        <pc:spChg chg="mod">
          <ac:chgData name="Patrick Newman" userId="3b6d677ab6269c3c" providerId="LiveId" clId="{17E0B775-AC46-BC46-9598-5026EF8EA8D7}" dt="2022-07-28T15:51:28.693" v="1946" actId="403"/>
          <ac:spMkLst>
            <pc:docMk/>
            <pc:sldMk cId="134290541" sldId="272"/>
            <ac:spMk id="3" creationId="{00000000-0000-0000-0000-000000000000}"/>
          </ac:spMkLst>
        </pc:spChg>
        <pc:picChg chg="del mod">
          <ac:chgData name="Patrick Newman" userId="3b6d677ab6269c3c" providerId="LiveId" clId="{17E0B775-AC46-BC46-9598-5026EF8EA8D7}" dt="2022-07-21T14:08:19.200" v="194" actId="478"/>
          <ac:picMkLst>
            <pc:docMk/>
            <pc:sldMk cId="134290541" sldId="272"/>
            <ac:picMk id="4" creationId="{00000000-0000-0000-0000-000000000000}"/>
          </ac:picMkLst>
        </pc:picChg>
        <pc:picChg chg="add mod">
          <ac:chgData name="Patrick Newman" userId="3b6d677ab6269c3c" providerId="LiveId" clId="{17E0B775-AC46-BC46-9598-5026EF8EA8D7}" dt="2022-07-21T14:08:24.987" v="198" actId="1076"/>
          <ac:picMkLst>
            <pc:docMk/>
            <pc:sldMk cId="134290541" sldId="272"/>
            <ac:picMk id="5" creationId="{BB9DBEFC-5748-B0DE-550D-A881C65679A0}"/>
          </ac:picMkLst>
        </pc:picChg>
        <pc:picChg chg="add mod">
          <ac:chgData name="Patrick Newman" userId="3b6d677ab6269c3c" providerId="LiveId" clId="{17E0B775-AC46-BC46-9598-5026EF8EA8D7}" dt="2022-07-21T14:08:09.728" v="190" actId="1076"/>
          <ac:picMkLst>
            <pc:docMk/>
            <pc:sldMk cId="134290541" sldId="272"/>
            <ac:picMk id="2050" creationId="{0E40C59B-6846-50CF-A88A-51D6F944F796}"/>
          </ac:picMkLst>
        </pc:picChg>
      </pc:sldChg>
      <pc:sldChg chg="addSp delSp modSp mod modAnim">
        <pc:chgData name="Patrick Newman" userId="3b6d677ab6269c3c" providerId="LiveId" clId="{17E0B775-AC46-BC46-9598-5026EF8EA8D7}" dt="2022-07-28T15:51:34.428" v="1947" actId="403"/>
        <pc:sldMkLst>
          <pc:docMk/>
          <pc:sldMk cId="2849975364" sldId="273"/>
        </pc:sldMkLst>
        <pc:spChg chg="mod">
          <ac:chgData name="Patrick Newman" userId="3b6d677ab6269c3c" providerId="LiveId" clId="{17E0B775-AC46-BC46-9598-5026EF8EA8D7}" dt="2022-07-28T15:51:34.428" v="1947" actId="403"/>
          <ac:spMkLst>
            <pc:docMk/>
            <pc:sldMk cId="2849975364" sldId="273"/>
            <ac:spMk id="3" creationId="{00000000-0000-0000-0000-000000000000}"/>
          </ac:spMkLst>
        </pc:spChg>
        <pc:picChg chg="mod">
          <ac:chgData name="Patrick Newman" userId="3b6d677ab6269c3c" providerId="LiveId" clId="{17E0B775-AC46-BC46-9598-5026EF8EA8D7}" dt="2022-07-21T14:17:12.434" v="457" actId="1076"/>
          <ac:picMkLst>
            <pc:docMk/>
            <pc:sldMk cId="2849975364" sldId="273"/>
            <ac:picMk id="4" creationId="{00000000-0000-0000-0000-000000000000}"/>
          </ac:picMkLst>
        </pc:picChg>
        <pc:picChg chg="add mod">
          <ac:chgData name="Patrick Newman" userId="3b6d677ab6269c3c" providerId="LiveId" clId="{17E0B775-AC46-BC46-9598-5026EF8EA8D7}" dt="2022-07-28T15:41:08.721" v="1525" actId="1076"/>
          <ac:picMkLst>
            <pc:docMk/>
            <pc:sldMk cId="2849975364" sldId="273"/>
            <ac:picMk id="5" creationId="{199FCC08-0682-D3C1-2F8F-6B22EA2E7FAC}"/>
          </ac:picMkLst>
        </pc:picChg>
        <pc:picChg chg="add del mod">
          <ac:chgData name="Patrick Newman" userId="3b6d677ab6269c3c" providerId="LiveId" clId="{17E0B775-AC46-BC46-9598-5026EF8EA8D7}" dt="2022-07-28T15:40:57.362" v="1519" actId="478"/>
          <ac:picMkLst>
            <pc:docMk/>
            <pc:sldMk cId="2849975364" sldId="273"/>
            <ac:picMk id="6" creationId="{982D2A76-B029-80CE-348C-9D14372488E0}"/>
          </ac:picMkLst>
        </pc:picChg>
        <pc:picChg chg="add del mod">
          <ac:chgData name="Patrick Newman" userId="3b6d677ab6269c3c" providerId="LiveId" clId="{17E0B775-AC46-BC46-9598-5026EF8EA8D7}" dt="2022-07-21T14:16:34.837" v="442" actId="478"/>
          <ac:picMkLst>
            <pc:docMk/>
            <pc:sldMk cId="2849975364" sldId="273"/>
            <ac:picMk id="3074" creationId="{3A35EA1A-4A50-33D4-DE59-F7BE019EA794}"/>
          </ac:picMkLst>
        </pc:picChg>
        <pc:picChg chg="add del mod">
          <ac:chgData name="Patrick Newman" userId="3b6d677ab6269c3c" providerId="LiveId" clId="{17E0B775-AC46-BC46-9598-5026EF8EA8D7}" dt="2022-07-21T14:17:02.086" v="451" actId="478"/>
          <ac:picMkLst>
            <pc:docMk/>
            <pc:sldMk cId="2849975364" sldId="273"/>
            <ac:picMk id="3076" creationId="{A0E90FFF-2F9A-53AB-B14F-B008CC6A1F15}"/>
          </ac:picMkLst>
        </pc:picChg>
      </pc:sldChg>
      <pc:sldChg chg="modSp mod modAnim">
        <pc:chgData name="Patrick Newman" userId="3b6d677ab6269c3c" providerId="LiveId" clId="{17E0B775-AC46-BC46-9598-5026EF8EA8D7}" dt="2022-07-28T15:51:41.259" v="1949" actId="404"/>
        <pc:sldMkLst>
          <pc:docMk/>
          <pc:sldMk cId="3615731755" sldId="274"/>
        </pc:sldMkLst>
        <pc:spChg chg="mod">
          <ac:chgData name="Patrick Newman" userId="3b6d677ab6269c3c" providerId="LiveId" clId="{17E0B775-AC46-BC46-9598-5026EF8EA8D7}" dt="2022-07-28T15:51:41.259" v="1949" actId="404"/>
          <ac:spMkLst>
            <pc:docMk/>
            <pc:sldMk cId="3615731755" sldId="274"/>
            <ac:spMk id="3" creationId="{00000000-0000-0000-0000-000000000000}"/>
          </ac:spMkLst>
        </pc:spChg>
      </pc:sldChg>
      <pc:sldChg chg="delSp modSp mod modAnim">
        <pc:chgData name="Patrick Newman" userId="3b6d677ab6269c3c" providerId="LiveId" clId="{17E0B775-AC46-BC46-9598-5026EF8EA8D7}" dt="2022-07-28T15:42:09.538" v="1581" actId="20577"/>
        <pc:sldMkLst>
          <pc:docMk/>
          <pc:sldMk cId="21325840" sldId="275"/>
        </pc:sldMkLst>
        <pc:spChg chg="mod">
          <ac:chgData name="Patrick Newman" userId="3b6d677ab6269c3c" providerId="LiveId" clId="{17E0B775-AC46-BC46-9598-5026EF8EA8D7}" dt="2022-07-28T15:42:09.538" v="1581" actId="20577"/>
          <ac:spMkLst>
            <pc:docMk/>
            <pc:sldMk cId="21325840" sldId="275"/>
            <ac:spMk id="3" creationId="{00000000-0000-0000-0000-000000000000}"/>
          </ac:spMkLst>
        </pc:spChg>
        <pc:picChg chg="del mod">
          <ac:chgData name="Patrick Newman" userId="3b6d677ab6269c3c" providerId="LiveId" clId="{17E0B775-AC46-BC46-9598-5026EF8EA8D7}" dt="2022-07-21T14:12:57.145" v="283" actId="478"/>
          <ac:picMkLst>
            <pc:docMk/>
            <pc:sldMk cId="21325840" sldId="275"/>
            <ac:picMk id="2050" creationId="{00000000-0000-0000-0000-000000000000}"/>
          </ac:picMkLst>
        </pc:picChg>
      </pc:sldChg>
      <pc:sldChg chg="modSp del modAnim">
        <pc:chgData name="Patrick Newman" userId="3b6d677ab6269c3c" providerId="LiveId" clId="{17E0B775-AC46-BC46-9598-5026EF8EA8D7}" dt="2022-07-28T15:42:02.759" v="1580" actId="2696"/>
        <pc:sldMkLst>
          <pc:docMk/>
          <pc:sldMk cId="2484311081" sldId="276"/>
        </pc:sldMkLst>
        <pc:spChg chg="mod">
          <ac:chgData name="Patrick Newman" userId="3b6d677ab6269c3c" providerId="LiveId" clId="{17E0B775-AC46-BC46-9598-5026EF8EA8D7}" dt="2022-07-22T19:12:42.729" v="827" actId="20577"/>
          <ac:spMkLst>
            <pc:docMk/>
            <pc:sldMk cId="2484311081" sldId="276"/>
            <ac:spMk id="3" creationId="{00000000-0000-0000-0000-000000000000}"/>
          </ac:spMkLst>
        </pc:spChg>
      </pc:sldChg>
      <pc:sldChg chg="modSp modAnim">
        <pc:chgData name="Patrick Newman" userId="3b6d677ab6269c3c" providerId="LiveId" clId="{17E0B775-AC46-BC46-9598-5026EF8EA8D7}" dt="2022-07-28T15:47:12.926" v="1720"/>
        <pc:sldMkLst>
          <pc:docMk/>
          <pc:sldMk cId="4179518486" sldId="277"/>
        </pc:sldMkLst>
        <pc:spChg chg="mod">
          <ac:chgData name="Patrick Newman" userId="3b6d677ab6269c3c" providerId="LiveId" clId="{17E0B775-AC46-BC46-9598-5026EF8EA8D7}" dt="2022-07-28T15:42:29.538" v="1584" actId="20577"/>
          <ac:spMkLst>
            <pc:docMk/>
            <pc:sldMk cId="4179518486" sldId="277"/>
            <ac:spMk id="3" creationId="{00000000-0000-0000-0000-000000000000}"/>
          </ac:spMkLst>
        </pc:spChg>
      </pc:sldChg>
      <pc:sldChg chg="modAnim">
        <pc:chgData name="Patrick Newman" userId="3b6d677ab6269c3c" providerId="LiveId" clId="{17E0B775-AC46-BC46-9598-5026EF8EA8D7}" dt="2022-07-21T14:15:35.550" v="413"/>
        <pc:sldMkLst>
          <pc:docMk/>
          <pc:sldMk cId="2071203302" sldId="278"/>
        </pc:sldMkLst>
      </pc:sldChg>
      <pc:sldChg chg="modSp mod modAnim">
        <pc:chgData name="Patrick Newman" userId="3b6d677ab6269c3c" providerId="LiveId" clId="{17E0B775-AC46-BC46-9598-5026EF8EA8D7}" dt="2022-07-21T14:16:20.336" v="439"/>
        <pc:sldMkLst>
          <pc:docMk/>
          <pc:sldMk cId="3861644020" sldId="279"/>
        </pc:sldMkLst>
        <pc:spChg chg="mod">
          <ac:chgData name="Patrick Newman" userId="3b6d677ab6269c3c" providerId="LiveId" clId="{17E0B775-AC46-BC46-9598-5026EF8EA8D7}" dt="2022-07-21T14:16:08.426" v="437" actId="20577"/>
          <ac:spMkLst>
            <pc:docMk/>
            <pc:sldMk cId="3861644020" sldId="279"/>
            <ac:spMk id="3" creationId="{00000000-0000-0000-0000-000000000000}"/>
          </ac:spMkLst>
        </pc:spChg>
      </pc:sldChg>
      <pc:sldChg chg="modSp modAnim">
        <pc:chgData name="Patrick Newman" userId="3b6d677ab6269c3c" providerId="LiveId" clId="{17E0B775-AC46-BC46-9598-5026EF8EA8D7}" dt="2022-07-21T14:20:18.655" v="467" actId="403"/>
        <pc:sldMkLst>
          <pc:docMk/>
          <pc:sldMk cId="2200830008" sldId="280"/>
        </pc:sldMkLst>
        <pc:spChg chg="mod">
          <ac:chgData name="Patrick Newman" userId="3b6d677ab6269c3c" providerId="LiveId" clId="{17E0B775-AC46-BC46-9598-5026EF8EA8D7}" dt="2022-07-21T14:20:18.655" v="467" actId="403"/>
          <ac:spMkLst>
            <pc:docMk/>
            <pc:sldMk cId="2200830008" sldId="280"/>
            <ac:spMk id="3" creationId="{00000000-0000-0000-0000-000000000000}"/>
          </ac:spMkLst>
        </pc:spChg>
      </pc:sldChg>
      <pc:sldChg chg="modSp mod modAnim">
        <pc:chgData name="Patrick Newman" userId="3b6d677ab6269c3c" providerId="LiveId" clId="{17E0B775-AC46-BC46-9598-5026EF8EA8D7}" dt="2022-07-28T15:46:41.495" v="1718"/>
        <pc:sldMkLst>
          <pc:docMk/>
          <pc:sldMk cId="1519024345" sldId="281"/>
        </pc:sldMkLst>
        <pc:spChg chg="mod">
          <ac:chgData name="Patrick Newman" userId="3b6d677ab6269c3c" providerId="LiveId" clId="{17E0B775-AC46-BC46-9598-5026EF8EA8D7}" dt="2022-07-28T15:43:13.459" v="1590" actId="20577"/>
          <ac:spMkLst>
            <pc:docMk/>
            <pc:sldMk cId="1519024345" sldId="281"/>
            <ac:spMk id="2" creationId="{00000000-0000-0000-0000-000000000000}"/>
          </ac:spMkLst>
        </pc:spChg>
        <pc:spChg chg="mod">
          <ac:chgData name="Patrick Newman" userId="3b6d677ab6269c3c" providerId="LiveId" clId="{17E0B775-AC46-BC46-9598-5026EF8EA8D7}" dt="2022-07-28T15:43:51.033" v="1687" actId="27636"/>
          <ac:spMkLst>
            <pc:docMk/>
            <pc:sldMk cId="1519024345" sldId="281"/>
            <ac:spMk id="3" creationId="{00000000-0000-0000-0000-000000000000}"/>
          </ac:spMkLst>
        </pc:spChg>
      </pc:sldChg>
      <pc:sldChg chg="modSp modAnim">
        <pc:chgData name="Patrick Newman" userId="3b6d677ab6269c3c" providerId="LiveId" clId="{17E0B775-AC46-BC46-9598-5026EF8EA8D7}" dt="2022-07-28T15:51:56.771" v="1950" actId="403"/>
        <pc:sldMkLst>
          <pc:docMk/>
          <pc:sldMk cId="2184611517" sldId="282"/>
        </pc:sldMkLst>
        <pc:spChg chg="mod">
          <ac:chgData name="Patrick Newman" userId="3b6d677ab6269c3c" providerId="LiveId" clId="{17E0B775-AC46-BC46-9598-5026EF8EA8D7}" dt="2022-07-28T15:51:56.771" v="1950" actId="403"/>
          <ac:spMkLst>
            <pc:docMk/>
            <pc:sldMk cId="2184611517" sldId="282"/>
            <ac:spMk id="3" creationId="{00000000-0000-0000-0000-000000000000}"/>
          </ac:spMkLst>
        </pc:spChg>
      </pc:sldChg>
      <pc:sldChg chg="modSp mod modAnim">
        <pc:chgData name="Patrick Newman" userId="3b6d677ab6269c3c" providerId="LiveId" clId="{17E0B775-AC46-BC46-9598-5026EF8EA8D7}" dt="2022-07-28T15:48:00.910" v="1727" actId="20577"/>
        <pc:sldMkLst>
          <pc:docMk/>
          <pc:sldMk cId="3689768636" sldId="283"/>
        </pc:sldMkLst>
        <pc:spChg chg="mod">
          <ac:chgData name="Patrick Newman" userId="3b6d677ab6269c3c" providerId="LiveId" clId="{17E0B775-AC46-BC46-9598-5026EF8EA8D7}" dt="2022-07-28T15:48:00.910" v="1727" actId="20577"/>
          <ac:spMkLst>
            <pc:docMk/>
            <pc:sldMk cId="3689768636" sldId="283"/>
            <ac:spMk id="3" creationId="{00000000-0000-0000-0000-000000000000}"/>
          </ac:spMkLst>
        </pc:spChg>
      </pc:sldChg>
      <pc:sldChg chg="delSp modSp mod modAnim">
        <pc:chgData name="Patrick Newman" userId="3b6d677ab6269c3c" providerId="LiveId" clId="{17E0B775-AC46-BC46-9598-5026EF8EA8D7}" dt="2022-07-28T15:48:47.268" v="1932" actId="20577"/>
        <pc:sldMkLst>
          <pc:docMk/>
          <pc:sldMk cId="2585055041" sldId="284"/>
        </pc:sldMkLst>
        <pc:spChg chg="mod">
          <ac:chgData name="Patrick Newman" userId="3b6d677ab6269c3c" providerId="LiveId" clId="{17E0B775-AC46-BC46-9598-5026EF8EA8D7}" dt="2022-07-28T15:48:47.268" v="1932" actId="20577"/>
          <ac:spMkLst>
            <pc:docMk/>
            <pc:sldMk cId="2585055041" sldId="284"/>
            <ac:spMk id="3" creationId="{00000000-0000-0000-0000-000000000000}"/>
          </ac:spMkLst>
        </pc:spChg>
        <pc:picChg chg="del">
          <ac:chgData name="Patrick Newman" userId="3b6d677ab6269c3c" providerId="LiveId" clId="{17E0B775-AC46-BC46-9598-5026EF8EA8D7}" dt="2022-07-21T14:23:09.509" v="577" actId="478"/>
          <ac:picMkLst>
            <pc:docMk/>
            <pc:sldMk cId="2585055041" sldId="284"/>
            <ac:picMk id="4" creationId="{00000000-0000-0000-0000-000000000000}"/>
          </ac:picMkLst>
        </pc:picChg>
      </pc:sldChg>
      <pc:sldChg chg="modSp modAnim">
        <pc:chgData name="Patrick Newman" userId="3b6d677ab6269c3c" providerId="LiveId" clId="{17E0B775-AC46-BC46-9598-5026EF8EA8D7}" dt="2022-07-28T15:37:12.888" v="1260" actId="20577"/>
        <pc:sldMkLst>
          <pc:docMk/>
          <pc:sldMk cId="1752236888" sldId="288"/>
        </pc:sldMkLst>
        <pc:spChg chg="mod">
          <ac:chgData name="Patrick Newman" userId="3b6d677ab6269c3c" providerId="LiveId" clId="{17E0B775-AC46-BC46-9598-5026EF8EA8D7}" dt="2022-07-28T15:37:12.888" v="1260" actId="20577"/>
          <ac:spMkLst>
            <pc:docMk/>
            <pc:sldMk cId="1752236888" sldId="288"/>
            <ac:spMk id="3" creationId="{030907A7-213F-9CE1-C343-901FE8A3134F}"/>
          </ac:spMkLst>
        </pc:spChg>
      </pc:sldChg>
      <pc:sldChg chg="delSp modSp mod modAnim">
        <pc:chgData name="Patrick Newman" userId="3b6d677ab6269c3c" providerId="LiveId" clId="{17E0B775-AC46-BC46-9598-5026EF8EA8D7}" dt="2022-07-21T14:20:01.356" v="464"/>
        <pc:sldMkLst>
          <pc:docMk/>
          <pc:sldMk cId="161208297" sldId="289"/>
        </pc:sldMkLst>
        <pc:spChg chg="mod">
          <ac:chgData name="Patrick Newman" userId="3b6d677ab6269c3c" providerId="LiveId" clId="{17E0B775-AC46-BC46-9598-5026EF8EA8D7}" dt="2022-07-21T14:19:55.446" v="462" actId="20577"/>
          <ac:spMkLst>
            <pc:docMk/>
            <pc:sldMk cId="161208297" sldId="289"/>
            <ac:spMk id="3" creationId="{AD1E49EB-F1FB-1A79-4CE9-D50E99F57E76}"/>
          </ac:spMkLst>
        </pc:spChg>
        <pc:picChg chg="del">
          <ac:chgData name="Patrick Newman" userId="3b6d677ab6269c3c" providerId="LiveId" clId="{17E0B775-AC46-BC46-9598-5026EF8EA8D7}" dt="2022-07-21T14:16:26.828" v="440" actId="478"/>
          <ac:picMkLst>
            <pc:docMk/>
            <pc:sldMk cId="161208297" sldId="289"/>
            <ac:picMk id="4098" creationId="{6BB470F6-4433-BCDC-9A8F-AEB781CE9C6D}"/>
          </ac:picMkLst>
        </pc:picChg>
      </pc:sldChg>
      <pc:sldChg chg="modSp mod modAnim">
        <pc:chgData name="Patrick Newman" userId="3b6d677ab6269c3c" providerId="LiveId" clId="{17E0B775-AC46-BC46-9598-5026EF8EA8D7}" dt="2022-07-21T14:24:01.244" v="619"/>
        <pc:sldMkLst>
          <pc:docMk/>
          <pc:sldMk cId="306722335" sldId="290"/>
        </pc:sldMkLst>
        <pc:spChg chg="mod">
          <ac:chgData name="Patrick Newman" userId="3b6d677ab6269c3c" providerId="LiveId" clId="{17E0B775-AC46-BC46-9598-5026EF8EA8D7}" dt="2022-07-21T14:23:47.591" v="616" actId="20577"/>
          <ac:spMkLst>
            <pc:docMk/>
            <pc:sldMk cId="306722335" sldId="290"/>
            <ac:spMk id="3" creationId="{023CD6D1-BAAA-F168-B740-FA178EF44662}"/>
          </ac:spMkLst>
        </pc:spChg>
      </pc:sldChg>
      <pc:sldChg chg="addSp modSp new mod modAnim">
        <pc:chgData name="Patrick Newman" userId="3b6d677ab6269c3c" providerId="LiveId" clId="{17E0B775-AC46-BC46-9598-5026EF8EA8D7}" dt="2022-07-28T15:47:40.770" v="1721" actId="1076"/>
        <pc:sldMkLst>
          <pc:docMk/>
          <pc:sldMk cId="2958920684" sldId="291"/>
        </pc:sldMkLst>
        <pc:spChg chg="mod">
          <ac:chgData name="Patrick Newman" userId="3b6d677ab6269c3c" providerId="LiveId" clId="{17E0B775-AC46-BC46-9598-5026EF8EA8D7}" dt="2022-07-21T14:20:32.358" v="471" actId="122"/>
          <ac:spMkLst>
            <pc:docMk/>
            <pc:sldMk cId="2958920684" sldId="291"/>
            <ac:spMk id="2" creationId="{628122CC-E1CB-6697-15DA-8582B6696C03}"/>
          </ac:spMkLst>
        </pc:spChg>
        <pc:spChg chg="mod">
          <ac:chgData name="Patrick Newman" userId="3b6d677ab6269c3c" providerId="LiveId" clId="{17E0B775-AC46-BC46-9598-5026EF8EA8D7}" dt="2022-07-22T19:14:16.680" v="832" actId="114"/>
          <ac:spMkLst>
            <pc:docMk/>
            <pc:sldMk cId="2958920684" sldId="291"/>
            <ac:spMk id="3" creationId="{BA2BC909-F64D-0860-A4C4-087CF9727ECF}"/>
          </ac:spMkLst>
        </pc:spChg>
        <pc:picChg chg="add mod">
          <ac:chgData name="Patrick Newman" userId="3b6d677ab6269c3c" providerId="LiveId" clId="{17E0B775-AC46-BC46-9598-5026EF8EA8D7}" dt="2022-07-28T15:47:40.770" v="1721" actId="1076"/>
          <ac:picMkLst>
            <pc:docMk/>
            <pc:sldMk cId="2958920684" sldId="291"/>
            <ac:picMk id="4" creationId="{EAFB1735-5801-23D3-82B9-D00619D586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98AEFD-2264-44E7-A611-F5C6975A3CD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7638700-A5F7-4CA7-A83D-F3A5F2D87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3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DB3F-B219-485B-83B6-E06C478EDA0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573D-C395-4707-8AD0-A17D5715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Cronyism in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2022 Mises University</a:t>
            </a:r>
          </a:p>
          <a:p>
            <a:r>
              <a:rPr lang="en-US" dirty="0"/>
              <a:t>Dr. Patrick Newman</a:t>
            </a:r>
          </a:p>
        </p:txBody>
      </p:sp>
    </p:spTree>
    <p:extLst>
      <p:ext uri="{BB962C8B-B14F-4D97-AF65-F5344CB8AC3E}">
        <p14:creationId xmlns:p14="http://schemas.microsoft.com/office/powerpoint/2010/main" val="395788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Corrupt Bargain of 1825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1824 Jackson defeats Secretary of State John Quincy Adams (a stockholder in the SBUS) in the popular and electoral vote</a:t>
            </a:r>
          </a:p>
          <a:p>
            <a:endParaRPr lang="en-US" dirty="0"/>
          </a:p>
          <a:p>
            <a:r>
              <a:rPr lang="en-US" dirty="0"/>
              <a:t>But Adams works with Speaker of the House Clay to steal the election </a:t>
            </a:r>
          </a:p>
          <a:p>
            <a:pPr lvl="1"/>
            <a:r>
              <a:rPr lang="en-US" dirty="0"/>
              <a:t>Quid pro quo: Clay makes Adams president, Clay becomes Secretary of State</a:t>
            </a:r>
          </a:p>
          <a:p>
            <a:pPr marL="914400" lvl="1"/>
            <a:endParaRPr lang="en-US" dirty="0"/>
          </a:p>
          <a:p>
            <a:pPr marL="228600" lvl="1"/>
            <a:r>
              <a:rPr lang="en-US" sz="2800" dirty="0"/>
              <a:t>Jackson fumed: “The Judas of the West has closed the contract, and received the thirty pieces of silver. His end will be the same.” </a:t>
            </a:r>
          </a:p>
        </p:txBody>
      </p:sp>
    </p:spTree>
    <p:extLst>
      <p:ext uri="{BB962C8B-B14F-4D97-AF65-F5344CB8AC3E}">
        <p14:creationId xmlns:p14="http://schemas.microsoft.com/office/powerpoint/2010/main" val="3615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Revolution of 1828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96670" cy="4351338"/>
          </a:xfrm>
        </p:spPr>
        <p:txBody>
          <a:bodyPr>
            <a:normAutofit/>
          </a:bodyPr>
          <a:lstStyle/>
          <a:p>
            <a:r>
              <a:rPr lang="en-US" dirty="0"/>
              <a:t>Van Buren creates the libertarian Democratic Party</a:t>
            </a:r>
          </a:p>
          <a:p>
            <a:pPr lvl="1"/>
            <a:r>
              <a:rPr lang="en-US" dirty="0"/>
              <a:t>Makes Jackson the charismatic standard bearer</a:t>
            </a:r>
          </a:p>
          <a:p>
            <a:pPr marL="0" lvl="1" indent="0">
              <a:buNone/>
            </a:pPr>
            <a:endParaRPr lang="en-US" sz="2800" dirty="0"/>
          </a:p>
          <a:p>
            <a:pPr marL="228600" lvl="1"/>
            <a:r>
              <a:rPr lang="en-US" sz="2800" dirty="0"/>
              <a:t>Jackson and Van Buren fight congressional cronyism with the presidential veto</a:t>
            </a:r>
          </a:p>
          <a:p>
            <a:pPr marL="685800" lvl="2"/>
            <a:r>
              <a:rPr lang="en-US" sz="2400" dirty="0"/>
              <a:t>Executive reform!</a:t>
            </a:r>
          </a:p>
          <a:p>
            <a:pPr marL="228600" lvl="1"/>
            <a:endParaRPr lang="en-US" sz="2800" dirty="0"/>
          </a:p>
          <a:p>
            <a:pPr marL="228600" lvl="1"/>
            <a:r>
              <a:rPr lang="en-US" sz="2800" dirty="0"/>
              <a:t>Triumphantly, Jackson smashes Adams in the rematch. Does Jackson embark upon monetary reform? </a:t>
            </a:r>
          </a:p>
        </p:txBody>
      </p:sp>
    </p:spTree>
    <p:extLst>
      <p:ext uri="{BB962C8B-B14F-4D97-AF65-F5344CB8AC3E}">
        <p14:creationId xmlns:p14="http://schemas.microsoft.com/office/powerpoint/2010/main" val="2132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opening artillery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1829, economists William Gouge and </a:t>
            </a:r>
            <a:r>
              <a:rPr lang="en-US" dirty="0" err="1"/>
              <a:t>Condy</a:t>
            </a:r>
            <a:r>
              <a:rPr lang="en-US" dirty="0"/>
              <a:t> </a:t>
            </a:r>
            <a:r>
              <a:rPr lang="en-US" dirty="0" err="1"/>
              <a:t>Raguet</a:t>
            </a:r>
            <a:r>
              <a:rPr lang="en-US" dirty="0"/>
              <a:t> criticize the banking system as the “foundation of artificial inequality of wealth, and thereby, of artificial inequality of power.” </a:t>
            </a:r>
          </a:p>
          <a:p>
            <a:endParaRPr lang="en-US" dirty="0"/>
          </a:p>
          <a:p>
            <a:r>
              <a:rPr lang="en-US" dirty="0"/>
              <a:t>Jackson’s first congressional address declares the central bank’s existence “well questioned by a large portion of our fellow citizens.”</a:t>
            </a:r>
          </a:p>
          <a:p>
            <a:pPr lvl="1"/>
            <a:r>
              <a:rPr lang="en-US" dirty="0"/>
              <a:t>This threatens its upcoming recharter in 1836</a:t>
            </a:r>
          </a:p>
          <a:p>
            <a:endParaRPr lang="en-US" dirty="0"/>
          </a:p>
          <a:p>
            <a:r>
              <a:rPr lang="en-US" dirty="0"/>
              <a:t>Biddle stunned. He had actually voted for Jackson (to mollify him)</a:t>
            </a:r>
          </a:p>
        </p:txBody>
      </p:sp>
    </p:spTree>
    <p:extLst>
      <p:ext uri="{BB962C8B-B14F-4D97-AF65-F5344CB8AC3E}">
        <p14:creationId xmlns:p14="http://schemas.microsoft.com/office/powerpoint/2010/main" val="41795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counterattack: propaganda and bribery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Biddle sends his congressional allies pro-central banking information</a:t>
            </a:r>
          </a:p>
          <a:p>
            <a:endParaRPr lang="en-US" dirty="0"/>
          </a:p>
          <a:p>
            <a:r>
              <a:rPr lang="en-US" dirty="0"/>
              <a:t>Enlists the academic </a:t>
            </a:r>
            <a:r>
              <a:rPr lang="en-US" i="1" dirty="0"/>
              <a:t>American Quarterly Review</a:t>
            </a:r>
            <a:r>
              <a:rPr lang="en-US" dirty="0"/>
              <a:t>, owned by a recipient of SBUS loans</a:t>
            </a:r>
          </a:p>
          <a:p>
            <a:endParaRPr lang="en-US" dirty="0"/>
          </a:p>
          <a:p>
            <a:r>
              <a:rPr lang="en-US" dirty="0"/>
              <a:t>Corrupts newspapers with money. E.g., gives the </a:t>
            </a:r>
            <a:r>
              <a:rPr lang="en-US" i="1" dirty="0"/>
              <a:t>Courier and Enquirer </a:t>
            </a:r>
            <a:r>
              <a:rPr lang="en-US" dirty="0"/>
              <a:t>a $15,000 loan</a:t>
            </a:r>
          </a:p>
          <a:p>
            <a:endParaRPr lang="en-US" dirty="0"/>
          </a:p>
          <a:p>
            <a:r>
              <a:rPr lang="en-US" dirty="0"/>
              <a:t>From 1829 to 1832 Biddle spends $50,000 to $100,000 on pamphlets, lent $100,000 to newspapers, and loaned congressmen $100,000 to $200,000</a:t>
            </a:r>
          </a:p>
        </p:txBody>
      </p:sp>
    </p:spTree>
    <p:extLst>
      <p:ext uri="{BB962C8B-B14F-4D97-AF65-F5344CB8AC3E}">
        <p14:creationId xmlns:p14="http://schemas.microsoft.com/office/powerpoint/2010/main" val="20712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the siege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1830 Jackson proposes a gold warehouse</a:t>
            </a:r>
          </a:p>
          <a:p>
            <a:pPr lvl="1"/>
            <a:r>
              <a:rPr lang="en-US" sz="2800" dirty="0"/>
              <a:t>“a bank . . . without power to make loans . . . [and] though issuing no paper, would check the issues of the state banks by taking their notes . . . so long as they continue to be redeemed with specie.” </a:t>
            </a:r>
          </a:p>
          <a:p>
            <a:endParaRPr lang="en-US" sz="3200" dirty="0"/>
          </a:p>
          <a:p>
            <a:r>
              <a:rPr lang="en-US" sz="3200" dirty="0"/>
              <a:t>Senator Thomas Benton blasts the bank as a privileged monopoly unbecoming of a “confederacy of States.”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16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E22F-9ADC-C031-5932-FE76C2EB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nefarious Henry Clay steps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49EB-F1FB-1A79-4CE9-D50E99F5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Clay wants to defeat Jackson in the 1832 election</a:t>
            </a:r>
          </a:p>
          <a:p>
            <a:pPr lvl="1"/>
            <a:r>
              <a:rPr lang="en-US" sz="2800" dirty="0"/>
              <a:t>His running mate was a former shareholder and director of the SBUS  </a:t>
            </a:r>
          </a:p>
          <a:p>
            <a:pPr lvl="1"/>
            <a:endParaRPr lang="en-US" sz="2800" dirty="0"/>
          </a:p>
          <a:p>
            <a:pPr marL="228600" lvl="1"/>
            <a:r>
              <a:rPr lang="en-US" sz="3200" dirty="0"/>
              <a:t>He urges Biddle to push for an early recharter before the election </a:t>
            </a:r>
          </a:p>
          <a:p>
            <a:pPr marL="685800" lvl="2"/>
            <a:r>
              <a:rPr lang="en-US" sz="2800" dirty="0"/>
              <a:t>If Jackson vetoes, he will lose. If he doesn’t, he would still lose. A win-win!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climax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thoroughly bribed Congress passes the recharter bill in July. Biddle triumphantly appears and then hosts a party</a:t>
            </a:r>
          </a:p>
          <a:p>
            <a:endParaRPr lang="en-US" sz="3600" dirty="0"/>
          </a:p>
          <a:p>
            <a:r>
              <a:rPr lang="en-US" sz="3600" dirty="0"/>
              <a:t>But Jackson had long ago decided to veto the “corrupting monster.”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08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22CC-E1CB-6697-15DA-8582B669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Liberty versus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909-F64D-0860-A4C4-087CF9727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Jackson to Van Buren: “the bank, Mr. Van Buren is trying to kill me, but I will kill it!”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FB1735-5801-23D3-82B9-D00619D5868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6020" t="11083" r="22991" b="14809"/>
          <a:stretch/>
        </p:blipFill>
        <p:spPr bwMode="auto">
          <a:xfrm flipH="1">
            <a:off x="2228901" y="1568965"/>
            <a:ext cx="7984903" cy="4864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9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Jackson’s veto was the best presidential reform against cronyism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Jackson transforms the presidential veto</a:t>
            </a:r>
          </a:p>
          <a:p>
            <a:endParaRPr lang="en-US" sz="3200" dirty="0"/>
          </a:p>
          <a:p>
            <a:r>
              <a:rPr lang="en-US" sz="3200" dirty="0"/>
              <a:t>When the “rich and the powerful” scheme to devise “artificial distinctions, to grant titles, gratuities, and exclusive privileges,” the public can “complain of the injustice.”</a:t>
            </a:r>
          </a:p>
          <a:p>
            <a:pPr lvl="1"/>
            <a:r>
              <a:rPr lang="en-US" sz="2800" dirty="0"/>
              <a:t>Veto written by economist Amos Kendall</a:t>
            </a:r>
          </a:p>
          <a:p>
            <a:pPr lvl="1"/>
            <a:endParaRPr lang="en-US" sz="3200" dirty="0"/>
          </a:p>
          <a:p>
            <a:r>
              <a:rPr lang="en-US" sz="3200" dirty="0"/>
              <a:t>Donald Cole: “the veto is an attack on government privilege, not, as some have suggested, on capitalism.”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Jacksonian Veto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While Biddle described Jackson’s decision as “anarchy,” the president victoriously defeats Clay in the 1832 election</a:t>
            </a:r>
          </a:p>
          <a:p>
            <a:endParaRPr lang="en-US" sz="3600" dirty="0"/>
          </a:p>
          <a:p>
            <a:r>
              <a:rPr lang="en-US" sz="3600" dirty="0"/>
              <a:t>Van Buren writes to Jackson: “The idea of the establishment of </a:t>
            </a:r>
            <a:r>
              <a:rPr lang="en-US" sz="3600" i="1" dirty="0"/>
              <a:t>any bank in any of the States</a:t>
            </a:r>
            <a:r>
              <a:rPr lang="en-US" sz="3600" dirty="0"/>
              <a:t>, is, I take it, entirely done away with by the veto.”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this presentation about, and why should I care?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708648" cy="4755479"/>
          </a:xfrm>
        </p:spPr>
        <p:txBody>
          <a:bodyPr>
            <a:normAutofit/>
          </a:bodyPr>
          <a:lstStyle/>
          <a:p>
            <a:r>
              <a:rPr lang="en-US" sz="3200" dirty="0"/>
              <a:t>A case study from my book </a:t>
            </a:r>
          </a:p>
          <a:p>
            <a:pPr lvl="1"/>
            <a:endParaRPr lang="en-US" sz="2800" dirty="0"/>
          </a:p>
          <a:p>
            <a:pPr marL="228600" lvl="1"/>
            <a:r>
              <a:rPr lang="en-US" sz="3200" dirty="0"/>
              <a:t>Understanding the past allows us to better understand the present</a:t>
            </a:r>
          </a:p>
          <a:p>
            <a:pPr marL="685800" lvl="2"/>
            <a:r>
              <a:rPr lang="en-US" sz="2800" dirty="0"/>
              <a:t>Figure out patterns of cronyism</a:t>
            </a:r>
          </a:p>
          <a:p>
            <a:pPr lvl="1"/>
            <a:endParaRPr lang="en-US" sz="3200" dirty="0"/>
          </a:p>
          <a:p>
            <a:r>
              <a:rPr lang="en-US" sz="3200" dirty="0"/>
              <a:t>What is cronyism? </a:t>
            </a:r>
          </a:p>
          <a:p>
            <a:pPr lvl="1"/>
            <a:r>
              <a:rPr lang="en-US" sz="2800" dirty="0"/>
              <a:t>Policies that benefit special interests at the public’s expense</a:t>
            </a:r>
          </a:p>
          <a:p>
            <a:pPr marL="228600" lvl="2"/>
            <a:endParaRPr lang="en-US" sz="2800" dirty="0"/>
          </a:p>
        </p:txBody>
      </p:sp>
      <p:pic>
        <p:nvPicPr>
          <p:cNvPr id="1026" name="Picture 2" descr="Cronyism: Liberty versus Power in Early America, 1607–1849 | Mises Institute">
            <a:extLst>
              <a:ext uri="{FF2B5EF4-FFF2-40B4-BE49-F238E27FC236}">
                <a16:creationId xmlns:a16="http://schemas.microsoft.com/office/drawing/2014/main" id="{3545A583-A43C-1136-2F9D-E3A7E21A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1690688"/>
            <a:ext cx="3096768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Subsequent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Jackson: “the hydra of corruption is only </a:t>
            </a:r>
            <a:r>
              <a:rPr lang="en-US" i="1" dirty="0"/>
              <a:t>scotched</a:t>
            </a:r>
            <a:r>
              <a:rPr lang="en-US" dirty="0"/>
              <a:t>, </a:t>
            </a:r>
            <a:r>
              <a:rPr lang="en-US" i="1" dirty="0"/>
              <a:t>not dead</a:t>
            </a:r>
            <a:r>
              <a:rPr lang="en-US" dirty="0"/>
              <a:t>.” </a:t>
            </a:r>
          </a:p>
          <a:p>
            <a:endParaRPr lang="en-US" dirty="0"/>
          </a:p>
          <a:p>
            <a:r>
              <a:rPr lang="en-US" dirty="0"/>
              <a:t>In 1833, Jackson removes the government’s deposits. The hydra officially loses its charter in 1836</a:t>
            </a:r>
          </a:p>
          <a:p>
            <a:endParaRPr lang="en-US" dirty="0"/>
          </a:p>
          <a:p>
            <a:r>
              <a:rPr lang="en-US" dirty="0"/>
              <a:t>In 1840, President Van Buren supports Jackson’s call to “separate the government from all banks” </a:t>
            </a:r>
          </a:p>
          <a:p>
            <a:pPr lvl="1"/>
            <a:r>
              <a:rPr lang="en-US" dirty="0"/>
              <a:t>His Independent Treasury (1840) separates the federal government from banking by only accepting payments in specie</a:t>
            </a:r>
          </a:p>
        </p:txBody>
      </p:sp>
    </p:spTree>
    <p:extLst>
      <p:ext uri="{BB962C8B-B14F-4D97-AF65-F5344CB8AC3E}">
        <p14:creationId xmlns:p14="http://schemas.microsoft.com/office/powerpoint/2010/main" val="36897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80904" cy="4351338"/>
          </a:xfrm>
        </p:spPr>
        <p:txBody>
          <a:bodyPr/>
          <a:lstStyle/>
          <a:p>
            <a:r>
              <a:rPr lang="en-US" sz="3600" dirty="0"/>
              <a:t>Andrew Jackson’s veto dealt a deadly blow to central banking in the United States</a:t>
            </a:r>
          </a:p>
          <a:p>
            <a:endParaRPr lang="en-US" sz="3600" dirty="0"/>
          </a:p>
          <a:p>
            <a:r>
              <a:rPr lang="en-US" sz="3600" dirty="0"/>
              <a:t>Using executive power has pitfalls, but seems to be the only effective way to enact reform</a:t>
            </a:r>
          </a:p>
          <a:p>
            <a:pPr lvl="1"/>
            <a:r>
              <a:rPr lang="en-US" sz="3200" dirty="0"/>
              <a:t>Legislative bodies will always want the goodies, the executive can combat with vetoes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415-9C44-7E31-ADD1-94ECE450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D6D1-BAAA-F168-B740-FA178EF44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21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i="1" dirty="0"/>
              <a:t>Cronyism </a:t>
            </a:r>
            <a:r>
              <a:rPr lang="en-US" sz="3200" dirty="0"/>
              <a:t>is a must read for the origins of special-interest legislation</a:t>
            </a:r>
          </a:p>
          <a:p>
            <a:pPr lvl="1"/>
            <a:r>
              <a:rPr lang="en-US" sz="2800" dirty="0"/>
              <a:t>Fantastic gift for Labor Day, Halloween, Thanksgiving, Christmas, and (especially) Valentine’s Day</a:t>
            </a:r>
          </a:p>
          <a:p>
            <a:pPr lvl="1"/>
            <a:r>
              <a:rPr lang="en-US" sz="2800" dirty="0"/>
              <a:t>At the very least, it cures insomnia</a:t>
            </a:r>
          </a:p>
          <a:p>
            <a:pPr lvl="1"/>
            <a:r>
              <a:rPr lang="en-US" sz="2800" dirty="0"/>
              <a:t>And is a very nice paperweight </a:t>
            </a:r>
          </a:p>
          <a:p>
            <a:pPr lvl="1"/>
            <a:endParaRPr lang="en-US" sz="2800" dirty="0"/>
          </a:p>
          <a:p>
            <a:pPr marL="228600" lvl="1"/>
            <a:r>
              <a:rPr lang="en-US" sz="3200" dirty="0"/>
              <a:t>Stay tuned for the sequel!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D4CC4-7E06-B7C9-D0FC-D70592F1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9" t="20267" r="21725" b="12282"/>
          <a:stretch/>
        </p:blipFill>
        <p:spPr>
          <a:xfrm>
            <a:off x="6867939" y="1825625"/>
            <a:ext cx="4634926" cy="3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5E40-252F-F5A7-F891-3BDB31CE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Okay, but you still didn’t answer my question. What’s the case study 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07A7-213F-9CE1-C343-901FE8A3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live in a world of constant cronyism. Nothing seems to change, no matter the party or the people in power</a:t>
            </a:r>
          </a:p>
          <a:p>
            <a:endParaRPr lang="en-US" dirty="0"/>
          </a:p>
          <a:p>
            <a:r>
              <a:rPr lang="en-US" dirty="0"/>
              <a:t>Was it always like this? Is there any example we can find of cronyism going away? Can we learn from it</a:t>
            </a:r>
          </a:p>
          <a:p>
            <a:endParaRPr lang="en-US" dirty="0"/>
          </a:p>
          <a:p>
            <a:r>
              <a:rPr lang="en-US" dirty="0"/>
              <a:t>Yes. The story of Andrew Jackson and the Jacksonians’ fight against the Second Bank of the United States </a:t>
            </a:r>
          </a:p>
          <a:p>
            <a:pPr lvl="1"/>
            <a:r>
              <a:rPr lang="en-US" dirty="0"/>
              <a:t>Reform through the executive</a:t>
            </a:r>
          </a:p>
        </p:txBody>
      </p:sp>
    </p:spTree>
    <p:extLst>
      <p:ext uri="{BB962C8B-B14F-4D97-AF65-F5344CB8AC3E}">
        <p14:creationId xmlns:p14="http://schemas.microsoft.com/office/powerpoint/2010/main" val="17522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take it from the 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After the War of 1812, National Republicans in Congress establish the old Federalist program, which includes a central bank (1816)</a:t>
            </a:r>
          </a:p>
          <a:p>
            <a:pPr marL="228600" lvl="1"/>
            <a:endParaRPr lang="en-US" sz="2800" dirty="0"/>
          </a:p>
          <a:p>
            <a:r>
              <a:rPr lang="en-US" sz="3200" dirty="0"/>
              <a:t>The Second Bank of the United States special privileges: </a:t>
            </a:r>
          </a:p>
          <a:p>
            <a:pPr lvl="1"/>
            <a:r>
              <a:rPr lang="en-US" sz="2800" dirty="0"/>
              <a:t>Twenty-year monopoly charter</a:t>
            </a:r>
          </a:p>
          <a:p>
            <a:pPr lvl="1"/>
            <a:r>
              <a:rPr lang="en-US" sz="2800" dirty="0"/>
              <a:t>Treasury deposits money </a:t>
            </a:r>
          </a:p>
          <a:p>
            <a:pPr lvl="1"/>
            <a:r>
              <a:rPr lang="en-US" sz="2800" dirty="0"/>
              <a:t>Government one-fifth ownership</a:t>
            </a:r>
          </a:p>
          <a:p>
            <a:pPr marL="228600" lvl="1"/>
            <a:endParaRPr lang="en-US" sz="2800" dirty="0"/>
          </a:p>
          <a:p>
            <a:pPr marL="2286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49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Era of Corruption (1817-1829)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/>
            <a:r>
              <a:rPr lang="en-US" sz="3200" dirty="0"/>
              <a:t>Intense corruption: directors illegally loan money to themselves without collateral. They bribe the bank president</a:t>
            </a:r>
          </a:p>
          <a:p>
            <a:pPr marL="0" lvl="1"/>
            <a:endParaRPr lang="en-US" sz="3200" dirty="0"/>
          </a:p>
          <a:p>
            <a:pPr marL="228600" lvl="1"/>
            <a:r>
              <a:rPr lang="en-US" sz="3200" dirty="0"/>
              <a:t>Very inflationary: the central bank expands its deposits by 57%, total money supply rises 25%</a:t>
            </a:r>
          </a:p>
          <a:p>
            <a:pPr marL="685800" lvl="2"/>
            <a:r>
              <a:rPr lang="en-US" sz="2800" dirty="0"/>
              <a:t>Causes an unsustainable boom in farm improvements, land speculation, buildings, turnpikes, ships, slaves, and steamboats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good times can’t last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Late 1818 the central bank suffers a gold outflow</a:t>
            </a:r>
          </a:p>
          <a:p>
            <a:pPr lvl="1"/>
            <a:r>
              <a:rPr lang="en-US" sz="2800" dirty="0"/>
              <a:t>Adverse clearing mechanism!  </a:t>
            </a:r>
          </a:p>
          <a:p>
            <a:endParaRPr lang="en-US" sz="3200" dirty="0"/>
          </a:p>
          <a:p>
            <a:r>
              <a:rPr lang="en-US" sz="3200" dirty="0"/>
              <a:t>It contracts credit, leading to the Panic of 1819</a:t>
            </a:r>
          </a:p>
          <a:p>
            <a:pPr marL="0" indent="0">
              <a:buNone/>
            </a:pPr>
            <a:endParaRPr lang="en-US" sz="3200" dirty="0"/>
          </a:p>
          <a:p>
            <a:pPr marL="228600" lvl="1"/>
            <a:r>
              <a:rPr lang="en-US" sz="3200" dirty="0"/>
              <a:t>People perceived a serious depression because prices collapsed 31%. But it was very mild</a:t>
            </a:r>
          </a:p>
          <a:p>
            <a:pPr marL="685800" lvl="2"/>
            <a:r>
              <a:rPr lang="en-US" sz="2800" dirty="0"/>
              <a:t>1819-1824 nominal GDP per person declined 10%, real GDP per person increased 8%. Laissez faire! </a:t>
            </a:r>
          </a:p>
          <a:p>
            <a:pPr marL="685800" lvl="2"/>
            <a:r>
              <a:rPr lang="en-US" sz="2800" dirty="0"/>
              <a:t>Regardless, the people were mad </a:t>
            </a:r>
          </a:p>
        </p:txBody>
      </p:sp>
    </p:spTree>
    <p:extLst>
      <p:ext uri="{BB962C8B-B14F-4D97-AF65-F5344CB8AC3E}">
        <p14:creationId xmlns:p14="http://schemas.microsoft.com/office/powerpoint/2010/main" val="26124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Jacksonians: America’s unheralded libertarians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1496" cy="4351338"/>
          </a:xfrm>
        </p:spPr>
        <p:txBody>
          <a:bodyPr>
            <a:normAutofit/>
          </a:bodyPr>
          <a:lstStyle/>
          <a:p>
            <a:r>
              <a:rPr lang="en-US" sz="3600" dirty="0"/>
              <a:t>Post panic an increase in hard-money thought, influenced by newly translated European economists</a:t>
            </a:r>
          </a:p>
          <a:p>
            <a:pPr lvl="1"/>
            <a:r>
              <a:rPr lang="en-US" sz="3200" dirty="0"/>
              <a:t>Jean-Baptiste Say’s book becomes a mainstream college textbook (imagine that!)</a:t>
            </a:r>
          </a:p>
          <a:p>
            <a:pPr lvl="1"/>
            <a:endParaRPr lang="en-US" sz="3200" dirty="0"/>
          </a:p>
          <a:p>
            <a:r>
              <a:rPr lang="en-US" sz="4000" dirty="0"/>
              <a:t>Politicians attack the central bank’s monopoly privileges</a:t>
            </a:r>
          </a:p>
        </p:txBody>
      </p:sp>
      <p:pic>
        <p:nvPicPr>
          <p:cNvPr id="3074" name="Picture 2" descr="Biography of Andrew Jackson - Owlcation">
            <a:extLst>
              <a:ext uri="{FF2B5EF4-FFF2-40B4-BE49-F238E27FC236}">
                <a16:creationId xmlns:a16="http://schemas.microsoft.com/office/drawing/2014/main" id="{468C9B93-9A2C-A316-9EB5-FBEF011E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35" y="1829260"/>
            <a:ext cx="3690730" cy="44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gurreotype of Martin Van Buren in a suit">
            <a:extLst>
              <a:ext uri="{FF2B5EF4-FFF2-40B4-BE49-F238E27FC236}">
                <a16:creationId xmlns:a16="http://schemas.microsoft.com/office/drawing/2014/main" id="{766578F8-4624-151E-7AA3-0B9C5586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64" y="931323"/>
            <a:ext cx="3476178" cy="4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mes K. Polk - Facts, Presidency &amp; Accomplishments - HISTORY">
            <a:extLst>
              <a:ext uri="{FF2B5EF4-FFF2-40B4-BE49-F238E27FC236}">
                <a16:creationId xmlns:a16="http://schemas.microsoft.com/office/drawing/2014/main" id="{3074B3B1-FC5E-924E-9C75-AC0C7EBC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82" y="1069470"/>
            <a:ext cx="6055455" cy="39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enator Thomas Hart Benton - SHSMO Historic Missourians">
            <a:extLst>
              <a:ext uri="{FF2B5EF4-FFF2-40B4-BE49-F238E27FC236}">
                <a16:creationId xmlns:a16="http://schemas.microsoft.com/office/drawing/2014/main" id="{3B27C402-D2A9-38F2-D042-0F35D8F5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44" y="1343403"/>
            <a:ext cx="4626864" cy="462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the central bank has powerful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8551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Recruited Hamiltonian intellectuals. Loaned money to periodicals in return for their support</a:t>
            </a:r>
          </a:p>
          <a:p>
            <a:pPr marL="914400" lvl="1"/>
            <a:r>
              <a:rPr lang="en-US" sz="3200" dirty="0"/>
              <a:t>E.g. </a:t>
            </a:r>
            <a:r>
              <a:rPr lang="en-US" sz="3200" i="1" dirty="0"/>
              <a:t>The National Intelligencer </a:t>
            </a:r>
            <a:r>
              <a:rPr lang="en-US" sz="3200" dirty="0"/>
              <a:t>(</a:t>
            </a:r>
            <a:r>
              <a:rPr lang="en-US" sz="3200" i="1" dirty="0"/>
              <a:t>The</a:t>
            </a:r>
            <a:r>
              <a:rPr lang="en-US" sz="3200" dirty="0"/>
              <a:t> </a:t>
            </a:r>
            <a:r>
              <a:rPr lang="en-US" sz="3200" i="1" dirty="0"/>
              <a:t>New York Times</a:t>
            </a:r>
            <a:r>
              <a:rPr lang="en-US" sz="3200" dirty="0"/>
              <a:t> of the day) </a:t>
            </a:r>
            <a:endParaRPr lang="en-US" sz="3200" i="1" dirty="0"/>
          </a:p>
          <a:p>
            <a:pPr marL="914400" lvl="1"/>
            <a:endParaRPr lang="en-US" sz="3200" dirty="0"/>
          </a:p>
          <a:p>
            <a:r>
              <a:rPr lang="en-US" sz="3600" dirty="0"/>
              <a:t>New bank president Nicholas Biddle</a:t>
            </a:r>
          </a:p>
          <a:p>
            <a:pPr lvl="1"/>
            <a:r>
              <a:rPr lang="en-US" sz="3200" dirty="0"/>
              <a:t>Wanted to nationalize the country’s money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4572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Jay Powell says Federal Reserve will keep tightening until inflation has  been tamed | Financial Times">
            <a:extLst>
              <a:ext uri="{FF2B5EF4-FFF2-40B4-BE49-F238E27FC236}">
                <a16:creationId xmlns:a16="http://schemas.microsoft.com/office/drawing/2014/main" id="{0E40C59B-6846-50CF-A88A-51D6F944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76" y="1690688"/>
            <a:ext cx="7465232" cy="42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9DBEFC-5748-B0DE-550D-A881C6567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08" y="837248"/>
            <a:ext cx="4061104" cy="58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the central bank has powerful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40888" cy="4351338"/>
          </a:xfrm>
        </p:spPr>
        <p:txBody>
          <a:bodyPr/>
          <a:lstStyle/>
          <a:p>
            <a:r>
              <a:rPr lang="en-US" sz="4400" dirty="0"/>
              <a:t>Loaned money to politicians Henry Clay and Daniel Webster </a:t>
            </a:r>
          </a:p>
          <a:p>
            <a:pPr lvl="1"/>
            <a:r>
              <a:rPr lang="en-US" sz="4000" dirty="0"/>
              <a:t>Webster frequently wanted his retainer “renewed or </a:t>
            </a:r>
            <a:r>
              <a:rPr lang="en-US" sz="4000" i="1" dirty="0"/>
              <a:t>refreshed </a:t>
            </a:r>
            <a:r>
              <a:rPr lang="en-US" sz="4000" dirty="0"/>
              <a:t>as usual.” </a:t>
            </a:r>
          </a:p>
          <a:p>
            <a:pPr marL="914400"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19" y="1488608"/>
            <a:ext cx="3097697" cy="4604304"/>
          </a:xfrm>
          <a:prstGeom prst="rect">
            <a:avLst/>
          </a:prstGeom>
        </p:spPr>
      </p:pic>
      <p:pic>
        <p:nvPicPr>
          <p:cNvPr id="5" name="Picture 2" descr="Henry Clay - Senator, Congress &amp; Quotes - Biography">
            <a:extLst>
              <a:ext uri="{FF2B5EF4-FFF2-40B4-BE49-F238E27FC236}">
                <a16:creationId xmlns:a16="http://schemas.microsoft.com/office/drawing/2014/main" id="{199FCC08-0682-D3C1-2F8F-6B22EA2E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0" y="1096480"/>
            <a:ext cx="4200144" cy="42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1213</Words>
  <Application>Microsoft Macintosh PowerPoint</Application>
  <PresentationFormat>Widescreen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Cronyism in America</vt:lpstr>
      <vt:lpstr>What’s this presentation about, and why should I care? </vt:lpstr>
      <vt:lpstr>Okay, but you still didn’t answer my question. What’s the case study on? </vt:lpstr>
      <vt:lpstr>Let’s take it from the top</vt:lpstr>
      <vt:lpstr>The Era of Corruption (1817-1829)</vt:lpstr>
      <vt:lpstr>The good times can’t last forever</vt:lpstr>
      <vt:lpstr>The Jacksonians: America’s unheralded libertarians</vt:lpstr>
      <vt:lpstr>But the central bank has powerful friends</vt:lpstr>
      <vt:lpstr>But the central bank has powerful friends</vt:lpstr>
      <vt:lpstr>The Corrupt Bargain of 1825</vt:lpstr>
      <vt:lpstr>The Revolution of 1828</vt:lpstr>
      <vt:lpstr>The opening artillery fire</vt:lpstr>
      <vt:lpstr>The counterattack: propaganda and bribery</vt:lpstr>
      <vt:lpstr>But the siege continues</vt:lpstr>
      <vt:lpstr>The nefarious Henry Clay steps in</vt:lpstr>
      <vt:lpstr>The climax</vt:lpstr>
      <vt:lpstr>Liberty versus Power</vt:lpstr>
      <vt:lpstr>Jackson’s veto was the best presidential reform against cronyism</vt:lpstr>
      <vt:lpstr>Jacksonian Veto</vt:lpstr>
      <vt:lpstr>Subsequent years</vt:lpstr>
      <vt:lpstr>Conclusion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Jacksonians’ Bank War: Liberty versus Power</dc:title>
  <dc:creator>Patrick Newman</dc:creator>
  <cp:lastModifiedBy>Patrick Newman</cp:lastModifiedBy>
  <cp:revision>31</cp:revision>
  <cp:lastPrinted>2021-02-10T20:10:43Z</cp:lastPrinted>
  <dcterms:created xsi:type="dcterms:W3CDTF">2021-02-10T17:51:50Z</dcterms:created>
  <dcterms:modified xsi:type="dcterms:W3CDTF">2022-07-28T15:52:00Z</dcterms:modified>
</cp:coreProperties>
</file>