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77" r:id="rId3"/>
    <p:sldId id="290" r:id="rId4"/>
    <p:sldId id="291" r:id="rId5"/>
    <p:sldId id="263" r:id="rId6"/>
    <p:sldId id="271" r:id="rId7"/>
    <p:sldId id="272" r:id="rId8"/>
    <p:sldId id="282" r:id="rId9"/>
    <p:sldId id="281" r:id="rId10"/>
    <p:sldId id="259" r:id="rId11"/>
    <p:sldId id="274" r:id="rId12"/>
    <p:sldId id="265" r:id="rId13"/>
    <p:sldId id="262" r:id="rId14"/>
    <p:sldId id="279" r:id="rId15"/>
    <p:sldId id="258" r:id="rId16"/>
    <p:sldId id="269" r:id="rId17"/>
    <p:sldId id="285" r:id="rId18"/>
    <p:sldId id="284" r:id="rId19"/>
    <p:sldId id="264" r:id="rId20"/>
    <p:sldId id="283" r:id="rId21"/>
    <p:sldId id="266" r:id="rId22"/>
    <p:sldId id="267" r:id="rId23"/>
    <p:sldId id="268" r:id="rId24"/>
    <p:sldId id="270" r:id="rId25"/>
    <p:sldId id="280" r:id="rId26"/>
    <p:sldId id="261" r:id="rId27"/>
    <p:sldId id="292" r:id="rId28"/>
    <p:sldId id="288" r:id="rId29"/>
    <p:sldId id="287" r:id="rId30"/>
    <p:sldId id="286" r:id="rId31"/>
    <p:sldId id="289" r:id="rId32"/>
    <p:sldId id="273" r:id="rId33"/>
    <p:sldId id="27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47A30D-BAC2-42E3-BC46-CE167C76064B}" v="883" dt="2020-07-16T12:25:17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9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 Bylund" userId="47c4307fe7e462b0" providerId="LiveId" clId="{B447A30D-BAC2-42E3-BC46-CE167C76064B}"/>
    <pc:docChg chg="undo redo custSel mod addSld delSld modSld sldOrd modMainMaster">
      <pc:chgData name="Per Bylund" userId="47c4307fe7e462b0" providerId="LiveId" clId="{B447A30D-BAC2-42E3-BC46-CE167C76064B}" dt="2020-07-16T12:25:17.061" v="5903" actId="20577"/>
      <pc:docMkLst>
        <pc:docMk/>
      </pc:docMkLst>
      <pc:sldChg chg="addSp delSp modSp new mod modTransition">
        <pc:chgData name="Per Bylund" userId="47c4307fe7e462b0" providerId="LiveId" clId="{B447A30D-BAC2-42E3-BC46-CE167C76064B}" dt="2020-07-15T01:15:49.698" v="2640" actId="1076"/>
        <pc:sldMkLst>
          <pc:docMk/>
          <pc:sldMk cId="2031555760" sldId="256"/>
        </pc:sldMkLst>
        <pc:spChg chg="mod">
          <ac:chgData name="Per Bylund" userId="47c4307fe7e462b0" providerId="LiveId" clId="{B447A30D-BAC2-42E3-BC46-CE167C76064B}" dt="2020-07-13T14:02:18.848" v="39"/>
          <ac:spMkLst>
            <pc:docMk/>
            <pc:sldMk cId="2031555760" sldId="256"/>
            <ac:spMk id="2" creationId="{856A78E4-BCA1-4082-A927-9FF19A62095A}"/>
          </ac:spMkLst>
        </pc:spChg>
        <pc:spChg chg="mod">
          <ac:chgData name="Per Bylund" userId="47c4307fe7e462b0" providerId="LiveId" clId="{B447A30D-BAC2-42E3-BC46-CE167C76064B}" dt="2020-07-15T01:15:44.535" v="2639" actId="20577"/>
          <ac:spMkLst>
            <pc:docMk/>
            <pc:sldMk cId="2031555760" sldId="256"/>
            <ac:spMk id="3" creationId="{74430E99-364A-40B6-B248-978AA39CBBF1}"/>
          </ac:spMkLst>
        </pc:spChg>
        <pc:picChg chg="add del">
          <ac:chgData name="Per Bylund" userId="47c4307fe7e462b0" providerId="LiveId" clId="{B447A30D-BAC2-42E3-BC46-CE167C76064B}" dt="2020-07-13T18:09:59.154" v="2292" actId="22"/>
          <ac:picMkLst>
            <pc:docMk/>
            <pc:sldMk cId="2031555760" sldId="256"/>
            <ac:picMk id="5" creationId="{AD4F5A7C-C38B-4CCD-AFC1-E7D8C3FE87DD}"/>
          </ac:picMkLst>
        </pc:picChg>
        <pc:picChg chg="add mod">
          <ac:chgData name="Per Bylund" userId="47c4307fe7e462b0" providerId="LiveId" clId="{B447A30D-BAC2-42E3-BC46-CE167C76064B}" dt="2020-07-15T01:15:49.698" v="2640" actId="1076"/>
          <ac:picMkLst>
            <pc:docMk/>
            <pc:sldMk cId="2031555760" sldId="256"/>
            <ac:picMk id="1026" creationId="{21CD7492-895E-472D-AE36-887E63D31BB1}"/>
          </ac:picMkLst>
        </pc:picChg>
      </pc:sldChg>
      <pc:sldChg chg="modSp new del mod modTransition">
        <pc:chgData name="Per Bylund" userId="47c4307fe7e462b0" providerId="LiveId" clId="{B447A30D-BAC2-42E3-BC46-CE167C76064B}" dt="2020-07-15T19:18:47.292" v="5056" actId="2696"/>
        <pc:sldMkLst>
          <pc:docMk/>
          <pc:sldMk cId="2342365911" sldId="257"/>
        </pc:sldMkLst>
        <pc:spChg chg="mod">
          <ac:chgData name="Per Bylund" userId="47c4307fe7e462b0" providerId="LiveId" clId="{B447A30D-BAC2-42E3-BC46-CE167C76064B}" dt="2020-07-13T16:35:02.540" v="1761" actId="20577"/>
          <ac:spMkLst>
            <pc:docMk/>
            <pc:sldMk cId="2342365911" sldId="257"/>
            <ac:spMk id="2" creationId="{9A4F5571-068F-4D0C-87BF-E1AF2AE2F600}"/>
          </ac:spMkLst>
        </pc:spChg>
        <pc:spChg chg="mod">
          <ac:chgData name="Per Bylund" userId="47c4307fe7e462b0" providerId="LiveId" clId="{B447A30D-BAC2-42E3-BC46-CE167C76064B}" dt="2020-07-13T18:21:15.524" v="2320" actId="20577"/>
          <ac:spMkLst>
            <pc:docMk/>
            <pc:sldMk cId="2342365911" sldId="257"/>
            <ac:spMk id="3" creationId="{0CB83D8A-ACCD-47AC-92EE-413BDA3CD1F7}"/>
          </ac:spMkLst>
        </pc:spChg>
        <pc:spChg chg="mod">
          <ac:chgData name="Per Bylund" userId="47c4307fe7e462b0" providerId="LiveId" clId="{B447A30D-BAC2-42E3-BC46-CE167C76064B}" dt="2020-07-13T14:06:43.766" v="52" actId="14100"/>
          <ac:spMkLst>
            <pc:docMk/>
            <pc:sldMk cId="2342365911" sldId="257"/>
            <ac:spMk id="5" creationId="{DED65EDD-42A0-4E3C-AD20-75FFA131228A}"/>
          </ac:spMkLst>
        </pc:spChg>
      </pc:sldChg>
      <pc:sldChg chg="addSp delSp modSp add mod modTransition modAnim">
        <pc:chgData name="Per Bylund" userId="47c4307fe7e462b0" providerId="LiveId" clId="{B447A30D-BAC2-42E3-BC46-CE167C76064B}" dt="2020-07-13T18:40:55.817" v="2563"/>
        <pc:sldMkLst>
          <pc:docMk/>
          <pc:sldMk cId="2777201929" sldId="258"/>
        </pc:sldMkLst>
        <pc:spChg chg="mod">
          <ac:chgData name="Per Bylund" userId="47c4307fe7e462b0" providerId="LiveId" clId="{B447A30D-BAC2-42E3-BC46-CE167C76064B}" dt="2020-07-13T14:14:01.032" v="90" actId="20577"/>
          <ac:spMkLst>
            <pc:docMk/>
            <pc:sldMk cId="2777201929" sldId="258"/>
            <ac:spMk id="2" creationId="{9A4F5571-068F-4D0C-87BF-E1AF2AE2F600}"/>
          </ac:spMkLst>
        </pc:spChg>
        <pc:spChg chg="mod">
          <ac:chgData name="Per Bylund" userId="47c4307fe7e462b0" providerId="LiveId" clId="{B447A30D-BAC2-42E3-BC46-CE167C76064B}" dt="2020-07-13T14:31:47.168" v="339" actId="20577"/>
          <ac:spMkLst>
            <pc:docMk/>
            <pc:sldMk cId="2777201929" sldId="258"/>
            <ac:spMk id="3" creationId="{0CB83D8A-ACCD-47AC-92EE-413BDA3CD1F7}"/>
          </ac:spMkLst>
        </pc:spChg>
        <pc:spChg chg="add mod">
          <ac:chgData name="Per Bylund" userId="47c4307fe7e462b0" providerId="LiveId" clId="{B447A30D-BAC2-42E3-BC46-CE167C76064B}" dt="2020-07-13T15:40:36.320" v="988" actId="208"/>
          <ac:spMkLst>
            <pc:docMk/>
            <pc:sldMk cId="2777201929" sldId="258"/>
            <ac:spMk id="7" creationId="{D1138C23-F4B6-4C58-A8C1-DC6EA197A9C2}"/>
          </ac:spMkLst>
        </pc:spChg>
        <pc:picChg chg="add mod">
          <ac:chgData name="Per Bylund" userId="47c4307fe7e462b0" providerId="LiveId" clId="{B447A30D-BAC2-42E3-BC46-CE167C76064B}" dt="2020-07-13T14:31:33.239" v="314" actId="1038"/>
          <ac:picMkLst>
            <pc:docMk/>
            <pc:sldMk cId="2777201929" sldId="258"/>
            <ac:picMk id="1026" creationId="{741FDA4D-EA95-4D05-A7BB-F2796056BE5F}"/>
          </ac:picMkLst>
        </pc:picChg>
        <pc:picChg chg="add mod">
          <ac:chgData name="Per Bylund" userId="47c4307fe7e462b0" providerId="LiveId" clId="{B447A30D-BAC2-42E3-BC46-CE167C76064B}" dt="2020-07-13T14:31:33.239" v="314" actId="1038"/>
          <ac:picMkLst>
            <pc:docMk/>
            <pc:sldMk cId="2777201929" sldId="258"/>
            <ac:picMk id="1028" creationId="{AED479F9-06CA-4984-8D8F-C91C407E79B7}"/>
          </ac:picMkLst>
        </pc:picChg>
        <pc:cxnChg chg="add del mod">
          <ac:chgData name="Per Bylund" userId="47c4307fe7e462b0" providerId="LiveId" clId="{B447A30D-BAC2-42E3-BC46-CE167C76064B}" dt="2020-07-13T14:30:23.189" v="291" actId="478"/>
          <ac:cxnSpMkLst>
            <pc:docMk/>
            <pc:sldMk cId="2777201929" sldId="258"/>
            <ac:cxnSpMk id="6" creationId="{C26E64D6-60E5-482C-99E2-B3C2C0D7591C}"/>
          </ac:cxnSpMkLst>
        </pc:cxnChg>
      </pc:sldChg>
      <pc:sldChg chg="addSp modSp add mod ord modTransition">
        <pc:chgData name="Per Bylund" userId="47c4307fe7e462b0" providerId="LiveId" clId="{B447A30D-BAC2-42E3-BC46-CE167C76064B}" dt="2020-07-13T18:40:55.817" v="2563"/>
        <pc:sldMkLst>
          <pc:docMk/>
          <pc:sldMk cId="1566988376" sldId="259"/>
        </pc:sldMkLst>
        <pc:spChg chg="mod">
          <ac:chgData name="Per Bylund" userId="47c4307fe7e462b0" providerId="LiveId" clId="{B447A30D-BAC2-42E3-BC46-CE167C76064B}" dt="2020-07-13T16:46:50.321" v="2242"/>
          <ac:spMkLst>
            <pc:docMk/>
            <pc:sldMk cId="1566988376" sldId="259"/>
            <ac:spMk id="2" creationId="{9A4F5571-068F-4D0C-87BF-E1AF2AE2F600}"/>
          </ac:spMkLst>
        </pc:spChg>
        <pc:spChg chg="mod">
          <ac:chgData name="Per Bylund" userId="47c4307fe7e462b0" providerId="LiveId" clId="{B447A30D-BAC2-42E3-BC46-CE167C76064B}" dt="2020-07-13T16:47:31.435" v="2273" actId="20577"/>
          <ac:spMkLst>
            <pc:docMk/>
            <pc:sldMk cId="1566988376" sldId="259"/>
            <ac:spMk id="3" creationId="{0CB83D8A-ACCD-47AC-92EE-413BDA3CD1F7}"/>
          </ac:spMkLst>
        </pc:spChg>
        <pc:spChg chg="add mod">
          <ac:chgData name="Per Bylund" userId="47c4307fe7e462b0" providerId="LiveId" clId="{B447A30D-BAC2-42E3-BC46-CE167C76064B}" dt="2020-07-13T16:47:49.139" v="2276" actId="1076"/>
          <ac:spMkLst>
            <pc:docMk/>
            <pc:sldMk cId="1566988376" sldId="259"/>
            <ac:spMk id="8" creationId="{0F21C2AD-4DB9-48ED-AF0C-D12DD2A9225B}"/>
          </ac:spMkLst>
        </pc:spChg>
        <pc:picChg chg="add mod">
          <ac:chgData name="Per Bylund" userId="47c4307fe7e462b0" providerId="LiveId" clId="{B447A30D-BAC2-42E3-BC46-CE167C76064B}" dt="2020-07-13T16:48:03.166" v="2284" actId="1036"/>
          <ac:picMkLst>
            <pc:docMk/>
            <pc:sldMk cId="1566988376" sldId="259"/>
            <ac:picMk id="6" creationId="{787B0396-741D-4428-867D-BEDACBAE4AD1}"/>
          </ac:picMkLst>
        </pc:picChg>
      </pc:sldChg>
      <pc:sldChg chg="addSp delSp modSp add del mod ord">
        <pc:chgData name="Per Bylund" userId="47c4307fe7e462b0" providerId="LiveId" clId="{B447A30D-BAC2-42E3-BC46-CE167C76064B}" dt="2020-07-13T16:39:59.199" v="1959" actId="2696"/>
        <pc:sldMkLst>
          <pc:docMk/>
          <pc:sldMk cId="443976820" sldId="260"/>
        </pc:sldMkLst>
        <pc:spChg chg="mod">
          <ac:chgData name="Per Bylund" userId="47c4307fe7e462b0" providerId="LiveId" clId="{B447A30D-BAC2-42E3-BC46-CE167C76064B}" dt="2020-07-13T16:37:07.771" v="1946"/>
          <ac:spMkLst>
            <pc:docMk/>
            <pc:sldMk cId="443976820" sldId="260"/>
            <ac:spMk id="3" creationId="{0CB83D8A-ACCD-47AC-92EE-413BDA3CD1F7}"/>
          </ac:spMkLst>
        </pc:spChg>
        <pc:spChg chg="mod">
          <ac:chgData name="Per Bylund" userId="47c4307fe7e462b0" providerId="LiveId" clId="{B447A30D-BAC2-42E3-BC46-CE167C76064B}" dt="2020-07-13T14:22:33.377" v="221" actId="404"/>
          <ac:spMkLst>
            <pc:docMk/>
            <pc:sldMk cId="443976820" sldId="260"/>
            <ac:spMk id="8" creationId="{0F21C2AD-4DB9-48ED-AF0C-D12DD2A9225B}"/>
          </ac:spMkLst>
        </pc:spChg>
        <pc:picChg chg="del">
          <ac:chgData name="Per Bylund" userId="47c4307fe7e462b0" providerId="LiveId" clId="{B447A30D-BAC2-42E3-BC46-CE167C76064B}" dt="2020-07-13T14:21:45.209" v="161" actId="478"/>
          <ac:picMkLst>
            <pc:docMk/>
            <pc:sldMk cId="443976820" sldId="260"/>
            <ac:picMk id="6" creationId="{787B0396-741D-4428-867D-BEDACBAE4AD1}"/>
          </ac:picMkLst>
        </pc:picChg>
        <pc:picChg chg="add mod">
          <ac:chgData name="Per Bylund" userId="47c4307fe7e462b0" providerId="LiveId" clId="{B447A30D-BAC2-42E3-BC46-CE167C76064B}" dt="2020-07-13T15:21:00.367" v="643" actId="1076"/>
          <ac:picMkLst>
            <pc:docMk/>
            <pc:sldMk cId="443976820" sldId="260"/>
            <ac:picMk id="7" creationId="{A15B22C2-58A7-401E-841D-56082F7D549F}"/>
          </ac:picMkLst>
        </pc:picChg>
        <pc:picChg chg="add del mod">
          <ac:chgData name="Per Bylund" userId="47c4307fe7e462b0" providerId="LiveId" clId="{B447A30D-BAC2-42E3-BC46-CE167C76064B}" dt="2020-07-13T15:20:58.030" v="642" actId="21"/>
          <ac:picMkLst>
            <pc:docMk/>
            <pc:sldMk cId="443976820" sldId="260"/>
            <ac:picMk id="10" creationId="{B005A708-7592-4EB4-B4DD-F1E3648CFBB6}"/>
          </ac:picMkLst>
        </pc:picChg>
      </pc:sldChg>
      <pc:sldChg chg="addSp delSp modSp add mod ord modTransition modAnim">
        <pc:chgData name="Per Bylund" userId="47c4307fe7e462b0" providerId="LiveId" clId="{B447A30D-BAC2-42E3-BC46-CE167C76064B}" dt="2020-07-16T11:57:15.613" v="5789" actId="20577"/>
        <pc:sldMkLst>
          <pc:docMk/>
          <pc:sldMk cId="794497080" sldId="261"/>
        </pc:sldMkLst>
        <pc:spChg chg="mod">
          <ac:chgData name="Per Bylund" userId="47c4307fe7e462b0" providerId="LiveId" clId="{B447A30D-BAC2-42E3-BC46-CE167C76064B}" dt="2020-07-16T11:50:43.647" v="5480" actId="6549"/>
          <ac:spMkLst>
            <pc:docMk/>
            <pc:sldMk cId="794497080" sldId="261"/>
            <ac:spMk id="2" creationId="{9A4F5571-068F-4D0C-87BF-E1AF2AE2F600}"/>
          </ac:spMkLst>
        </pc:spChg>
        <pc:spChg chg="mod">
          <ac:chgData name="Per Bylund" userId="47c4307fe7e462b0" providerId="LiveId" clId="{B447A30D-BAC2-42E3-BC46-CE167C76064B}" dt="2020-07-16T11:57:15.613" v="5789" actId="20577"/>
          <ac:spMkLst>
            <pc:docMk/>
            <pc:sldMk cId="794497080" sldId="261"/>
            <ac:spMk id="3" creationId="{0CB83D8A-ACCD-47AC-92EE-413BDA3CD1F7}"/>
          </ac:spMkLst>
        </pc:spChg>
        <pc:picChg chg="add del mod modCrop">
          <ac:chgData name="Per Bylund" userId="47c4307fe7e462b0" providerId="LiveId" clId="{B447A30D-BAC2-42E3-BC46-CE167C76064B}" dt="2020-07-15T18:59:15.335" v="4841" actId="21"/>
          <ac:picMkLst>
            <pc:docMk/>
            <pc:sldMk cId="794497080" sldId="261"/>
            <ac:picMk id="6" creationId="{89DE9D25-859F-4F4B-B476-1091B0C8C6C5}"/>
          </ac:picMkLst>
        </pc:picChg>
        <pc:picChg chg="add del mod">
          <ac:chgData name="Per Bylund" userId="47c4307fe7e462b0" providerId="LiveId" clId="{B447A30D-BAC2-42E3-BC46-CE167C76064B}" dt="2020-07-16T11:49:44.590" v="5473" actId="478"/>
          <ac:picMkLst>
            <pc:docMk/>
            <pc:sldMk cId="794497080" sldId="261"/>
            <ac:picMk id="3074" creationId="{A569B924-0260-4E27-BF27-E6175A11E33B}"/>
          </ac:picMkLst>
        </pc:picChg>
      </pc:sldChg>
      <pc:sldChg chg="addSp delSp modSp add mod ord modTransition">
        <pc:chgData name="Per Bylund" userId="47c4307fe7e462b0" providerId="LiveId" clId="{B447A30D-BAC2-42E3-BC46-CE167C76064B}" dt="2020-07-16T12:24:38.879" v="5853" actId="1037"/>
        <pc:sldMkLst>
          <pc:docMk/>
          <pc:sldMk cId="468027062" sldId="262"/>
        </pc:sldMkLst>
        <pc:spChg chg="mod">
          <ac:chgData name="Per Bylund" userId="47c4307fe7e462b0" providerId="LiveId" clId="{B447A30D-BAC2-42E3-BC46-CE167C76064B}" dt="2020-07-16T12:24:09.915" v="5836" actId="403"/>
          <ac:spMkLst>
            <pc:docMk/>
            <pc:sldMk cId="468027062" sldId="262"/>
            <ac:spMk id="2" creationId="{766C03D9-FDDE-4284-BDE6-145CC069D9B8}"/>
          </ac:spMkLst>
        </pc:spChg>
        <pc:spChg chg="add mod">
          <ac:chgData name="Per Bylund" userId="47c4307fe7e462b0" providerId="LiveId" clId="{B447A30D-BAC2-42E3-BC46-CE167C76064B}" dt="2020-07-16T12:23:35.373" v="5832" actId="1076"/>
          <ac:spMkLst>
            <pc:docMk/>
            <pc:sldMk cId="468027062" sldId="262"/>
            <ac:spMk id="3" creationId="{9A1BB8F4-B36E-435E-8677-7B184B6209E1}"/>
          </ac:spMkLst>
        </pc:spChg>
        <pc:spChg chg="mod">
          <ac:chgData name="Per Bylund" userId="47c4307fe7e462b0" providerId="LiveId" clId="{B447A30D-BAC2-42E3-BC46-CE167C76064B}" dt="2020-07-16T12:24:28.586" v="5840" actId="113"/>
          <ac:spMkLst>
            <pc:docMk/>
            <pc:sldMk cId="468027062" sldId="262"/>
            <ac:spMk id="10" creationId="{936D4BF2-3199-4191-8933-5B528906E205}"/>
          </ac:spMkLst>
        </pc:spChg>
        <pc:picChg chg="add del mod ord">
          <ac:chgData name="Per Bylund" userId="47c4307fe7e462b0" providerId="LiveId" clId="{B447A30D-BAC2-42E3-BC46-CE167C76064B}" dt="2020-07-13T14:59:43.403" v="625" actId="478"/>
          <ac:picMkLst>
            <pc:docMk/>
            <pc:sldMk cId="468027062" sldId="262"/>
            <ac:picMk id="3" creationId="{344DA897-482B-480C-A267-A05F735D6714}"/>
          </ac:picMkLst>
        </pc:picChg>
        <pc:picChg chg="add mod ord">
          <ac:chgData name="Per Bylund" userId="47c4307fe7e462b0" providerId="LiveId" clId="{B447A30D-BAC2-42E3-BC46-CE167C76064B}" dt="2020-07-16T12:24:38.879" v="5853" actId="1037"/>
          <ac:picMkLst>
            <pc:docMk/>
            <pc:sldMk cId="468027062" sldId="262"/>
            <ac:picMk id="4" creationId="{2E4E69B5-EFA5-4550-8483-6948FC76FBB4}"/>
          </ac:picMkLst>
        </pc:picChg>
        <pc:picChg chg="del mod">
          <ac:chgData name="Per Bylund" userId="47c4307fe7e462b0" providerId="LiveId" clId="{B447A30D-BAC2-42E3-BC46-CE167C76064B}" dt="2020-07-13T14:58:20.268" v="613" actId="21"/>
          <ac:picMkLst>
            <pc:docMk/>
            <pc:sldMk cId="468027062" sldId="262"/>
            <ac:picMk id="8" creationId="{8768E0A8-ED48-4EA3-AFFB-17EB8512F7C1}"/>
          </ac:picMkLst>
        </pc:picChg>
        <pc:picChg chg="add del">
          <ac:chgData name="Per Bylund" userId="47c4307fe7e462b0" providerId="LiveId" clId="{B447A30D-BAC2-42E3-BC46-CE167C76064B}" dt="2020-07-13T14:59:14.859" v="618" actId="26606"/>
          <ac:picMkLst>
            <pc:docMk/>
            <pc:sldMk cId="468027062" sldId="262"/>
            <ac:picMk id="15" creationId="{19AE98B8-B73A-4724-B639-017087F9239F}"/>
          </ac:picMkLst>
        </pc:picChg>
        <pc:picChg chg="add">
          <ac:chgData name="Per Bylund" userId="47c4307fe7e462b0" providerId="LiveId" clId="{B447A30D-BAC2-42E3-BC46-CE167C76064B}" dt="2020-07-13T14:59:14.859" v="618" actId="26606"/>
          <ac:picMkLst>
            <pc:docMk/>
            <pc:sldMk cId="468027062" sldId="262"/>
            <ac:picMk id="20" creationId="{19AE98B8-B73A-4724-B639-017087F9239F}"/>
          </ac:picMkLst>
        </pc:picChg>
      </pc:sldChg>
      <pc:sldChg chg="addSp delSp modSp add mod ord modTransition">
        <pc:chgData name="Per Bylund" userId="47c4307fe7e462b0" providerId="LiveId" clId="{B447A30D-BAC2-42E3-BC46-CE167C76064B}" dt="2020-07-13T18:40:55.817" v="2563"/>
        <pc:sldMkLst>
          <pc:docMk/>
          <pc:sldMk cId="1363600998" sldId="263"/>
        </pc:sldMkLst>
        <pc:spChg chg="mod">
          <ac:chgData name="Per Bylund" userId="47c4307fe7e462b0" providerId="LiveId" clId="{B447A30D-BAC2-42E3-BC46-CE167C76064B}" dt="2020-07-13T15:21:39.878" v="665" actId="20577"/>
          <ac:spMkLst>
            <pc:docMk/>
            <pc:sldMk cId="1363600998" sldId="263"/>
            <ac:spMk id="2" creationId="{9A4F5571-068F-4D0C-87BF-E1AF2AE2F600}"/>
          </ac:spMkLst>
        </pc:spChg>
        <pc:spChg chg="mod">
          <ac:chgData name="Per Bylund" userId="47c4307fe7e462b0" providerId="LiveId" clId="{B447A30D-BAC2-42E3-BC46-CE167C76064B}" dt="2020-07-13T16:37:10.984" v="1947"/>
          <ac:spMkLst>
            <pc:docMk/>
            <pc:sldMk cId="1363600998" sldId="263"/>
            <ac:spMk id="3" creationId="{0CB83D8A-ACCD-47AC-92EE-413BDA3CD1F7}"/>
          </ac:spMkLst>
        </pc:spChg>
        <pc:spChg chg="mod">
          <ac:chgData name="Per Bylund" userId="47c4307fe7e462b0" providerId="LiveId" clId="{B447A30D-BAC2-42E3-BC46-CE167C76064B}" dt="2020-07-13T16:39:03.656" v="1951" actId="1076"/>
          <ac:spMkLst>
            <pc:docMk/>
            <pc:sldMk cId="1363600998" sldId="263"/>
            <ac:spMk id="8" creationId="{0F21C2AD-4DB9-48ED-AF0C-D12DD2A9225B}"/>
          </ac:spMkLst>
        </pc:spChg>
        <pc:picChg chg="add mod">
          <ac:chgData name="Per Bylund" userId="47c4307fe7e462b0" providerId="LiveId" clId="{B447A30D-BAC2-42E3-BC46-CE167C76064B}" dt="2020-07-13T16:38:59.542" v="1950" actId="1076"/>
          <ac:picMkLst>
            <pc:docMk/>
            <pc:sldMk cId="1363600998" sldId="263"/>
            <ac:picMk id="4" creationId="{111C99EA-146F-402F-9277-7F11F0ECE606}"/>
          </ac:picMkLst>
        </pc:picChg>
        <pc:picChg chg="del">
          <ac:chgData name="Per Bylund" userId="47c4307fe7e462b0" providerId="LiveId" clId="{B447A30D-BAC2-42E3-BC46-CE167C76064B}" dt="2020-07-13T15:21:04.923" v="645" actId="478"/>
          <ac:picMkLst>
            <pc:docMk/>
            <pc:sldMk cId="1363600998" sldId="263"/>
            <ac:picMk id="7" creationId="{A15B22C2-58A7-401E-841D-56082F7D549F}"/>
          </ac:picMkLst>
        </pc:picChg>
      </pc:sldChg>
      <pc:sldChg chg="addSp delSp modSp add mod modTransition modAnim">
        <pc:chgData name="Per Bylund" userId="47c4307fe7e462b0" providerId="LiveId" clId="{B447A30D-BAC2-42E3-BC46-CE167C76064B}" dt="2020-07-15T18:28:31.364" v="4147" actId="1036"/>
        <pc:sldMkLst>
          <pc:docMk/>
          <pc:sldMk cId="1685287257" sldId="264"/>
        </pc:sldMkLst>
        <pc:spChg chg="mod">
          <ac:chgData name="Per Bylund" userId="47c4307fe7e462b0" providerId="LiveId" clId="{B447A30D-BAC2-42E3-BC46-CE167C76064B}" dt="2020-07-15T18:25:51.658" v="4110" actId="6549"/>
          <ac:spMkLst>
            <pc:docMk/>
            <pc:sldMk cId="1685287257" sldId="264"/>
            <ac:spMk id="3" creationId="{0CB83D8A-ACCD-47AC-92EE-413BDA3CD1F7}"/>
          </ac:spMkLst>
        </pc:spChg>
        <pc:spChg chg="add mod ord">
          <ac:chgData name="Per Bylund" userId="47c4307fe7e462b0" providerId="LiveId" clId="{B447A30D-BAC2-42E3-BC46-CE167C76064B}" dt="2020-07-15T18:24:24.824" v="4107" actId="21"/>
          <ac:spMkLst>
            <pc:docMk/>
            <pc:sldMk cId="1685287257" sldId="264"/>
            <ac:spMk id="10" creationId="{07B43324-3E06-4277-8952-EC27933E8CAE}"/>
          </ac:spMkLst>
        </pc:spChg>
        <pc:spChg chg="add mod ord">
          <ac:chgData name="Per Bylund" userId="47c4307fe7e462b0" providerId="LiveId" clId="{B447A30D-BAC2-42E3-BC46-CE167C76064B}" dt="2020-07-15T18:28:31.364" v="4147" actId="1036"/>
          <ac:spMkLst>
            <pc:docMk/>
            <pc:sldMk cId="1685287257" sldId="264"/>
            <ac:spMk id="11" creationId="{EC2EAFDD-41E6-4448-94BD-5128CB8EB20F}"/>
          </ac:spMkLst>
        </pc:spChg>
        <pc:spChg chg="add mod">
          <ac:chgData name="Per Bylund" userId="47c4307fe7e462b0" providerId="LiveId" clId="{B447A30D-BAC2-42E3-BC46-CE167C76064B}" dt="2020-07-13T15:33:52.323" v="980" actId="1038"/>
          <ac:spMkLst>
            <pc:docMk/>
            <pc:sldMk cId="1685287257" sldId="264"/>
            <ac:spMk id="15" creationId="{571E0458-E96E-4E85-97BA-A99DCD3B39D9}"/>
          </ac:spMkLst>
        </pc:spChg>
        <pc:spChg chg="add mod">
          <ac:chgData name="Per Bylund" userId="47c4307fe7e462b0" providerId="LiveId" clId="{B447A30D-BAC2-42E3-BC46-CE167C76064B}" dt="2020-07-13T15:33:33.935" v="961" actId="20577"/>
          <ac:spMkLst>
            <pc:docMk/>
            <pc:sldMk cId="1685287257" sldId="264"/>
            <ac:spMk id="16" creationId="{F5BA769D-41A3-4FAB-8E0A-BF364BA49901}"/>
          </ac:spMkLst>
        </pc:spChg>
        <pc:picChg chg="del">
          <ac:chgData name="Per Bylund" userId="47c4307fe7e462b0" providerId="LiveId" clId="{B447A30D-BAC2-42E3-BC46-CE167C76064B}" dt="2020-07-13T15:26:47.262" v="694" actId="478"/>
          <ac:picMkLst>
            <pc:docMk/>
            <pc:sldMk cId="1685287257" sldId="264"/>
            <ac:picMk id="1026" creationId="{741FDA4D-EA95-4D05-A7BB-F2796056BE5F}"/>
          </ac:picMkLst>
        </pc:picChg>
        <pc:picChg chg="del">
          <ac:chgData name="Per Bylund" userId="47c4307fe7e462b0" providerId="LiveId" clId="{B447A30D-BAC2-42E3-BC46-CE167C76064B}" dt="2020-07-13T15:26:47.262" v="694" actId="478"/>
          <ac:picMkLst>
            <pc:docMk/>
            <pc:sldMk cId="1685287257" sldId="264"/>
            <ac:picMk id="1028" creationId="{AED479F9-06CA-4984-8D8F-C91C407E79B7}"/>
          </ac:picMkLst>
        </pc:picChg>
        <pc:cxnChg chg="add mod">
          <ac:chgData name="Per Bylund" userId="47c4307fe7e462b0" providerId="LiveId" clId="{B447A30D-BAC2-42E3-BC46-CE167C76064B}" dt="2020-07-13T15:33:52.323" v="980" actId="1038"/>
          <ac:cxnSpMkLst>
            <pc:docMk/>
            <pc:sldMk cId="1685287257" sldId="264"/>
            <ac:cxnSpMk id="6" creationId="{681C08F1-B614-4474-963A-C3B85A639991}"/>
          </ac:cxnSpMkLst>
        </pc:cxnChg>
        <pc:cxnChg chg="add mod">
          <ac:chgData name="Per Bylund" userId="47c4307fe7e462b0" providerId="LiveId" clId="{B447A30D-BAC2-42E3-BC46-CE167C76064B}" dt="2020-07-13T15:32:53.817" v="940" actId="1076"/>
          <ac:cxnSpMkLst>
            <pc:docMk/>
            <pc:sldMk cId="1685287257" sldId="264"/>
            <ac:cxnSpMk id="9" creationId="{1C639B5D-BC72-4DDF-A9F2-EC9CAA5362C4}"/>
          </ac:cxnSpMkLst>
        </pc:cxnChg>
      </pc:sldChg>
      <pc:sldChg chg="addSp delSp modSp add mod modTransition">
        <pc:chgData name="Per Bylund" userId="47c4307fe7e462b0" providerId="LiveId" clId="{B447A30D-BAC2-42E3-BC46-CE167C76064B}" dt="2020-07-13T18:42:42.320" v="2622" actId="27636"/>
        <pc:sldMkLst>
          <pc:docMk/>
          <pc:sldMk cId="1410854949" sldId="265"/>
        </pc:sldMkLst>
        <pc:spChg chg="mod">
          <ac:chgData name="Per Bylund" userId="47c4307fe7e462b0" providerId="LiveId" clId="{B447A30D-BAC2-42E3-BC46-CE167C76064B}" dt="2020-07-13T15:43:33.641" v="1013" actId="20577"/>
          <ac:spMkLst>
            <pc:docMk/>
            <pc:sldMk cId="1410854949" sldId="265"/>
            <ac:spMk id="2" creationId="{9A4F5571-068F-4D0C-87BF-E1AF2AE2F600}"/>
          </ac:spMkLst>
        </pc:spChg>
        <pc:spChg chg="mod">
          <ac:chgData name="Per Bylund" userId="47c4307fe7e462b0" providerId="LiveId" clId="{B447A30D-BAC2-42E3-BC46-CE167C76064B}" dt="2020-07-13T18:40:14.147" v="2559" actId="20577"/>
          <ac:spMkLst>
            <pc:docMk/>
            <pc:sldMk cId="1410854949" sldId="265"/>
            <ac:spMk id="3" creationId="{0CB83D8A-ACCD-47AC-92EE-413BDA3CD1F7}"/>
          </ac:spMkLst>
        </pc:spChg>
        <pc:spChg chg="add mod">
          <ac:chgData name="Per Bylund" userId="47c4307fe7e462b0" providerId="LiveId" clId="{B447A30D-BAC2-42E3-BC46-CE167C76064B}" dt="2020-07-13T18:42:42.320" v="2622" actId="27636"/>
          <ac:spMkLst>
            <pc:docMk/>
            <pc:sldMk cId="1410854949" sldId="265"/>
            <ac:spMk id="6" creationId="{E3ADCB14-567B-400F-830C-9616EFC9BB27}"/>
          </ac:spMkLst>
        </pc:spChg>
        <pc:spChg chg="del">
          <ac:chgData name="Per Bylund" userId="47c4307fe7e462b0" providerId="LiveId" clId="{B447A30D-BAC2-42E3-BC46-CE167C76064B}" dt="2020-07-13T15:43:39.391" v="1015" actId="478"/>
          <ac:spMkLst>
            <pc:docMk/>
            <pc:sldMk cId="1410854949" sldId="265"/>
            <ac:spMk id="8" creationId="{0F21C2AD-4DB9-48ED-AF0C-D12DD2A9225B}"/>
          </ac:spMkLst>
        </pc:spChg>
        <pc:picChg chg="del">
          <ac:chgData name="Per Bylund" userId="47c4307fe7e462b0" providerId="LiveId" clId="{B447A30D-BAC2-42E3-BC46-CE167C76064B}" dt="2020-07-13T15:43:36.439" v="1014" actId="478"/>
          <ac:picMkLst>
            <pc:docMk/>
            <pc:sldMk cId="1410854949" sldId="265"/>
            <ac:picMk id="4" creationId="{111C99EA-146F-402F-9277-7F11F0ECE606}"/>
          </ac:picMkLst>
        </pc:picChg>
      </pc:sldChg>
      <pc:sldChg chg="addSp delSp modSp add mod ord modTransition delAnim modAnim">
        <pc:chgData name="Per Bylund" userId="47c4307fe7e462b0" providerId="LiveId" clId="{B447A30D-BAC2-42E3-BC46-CE167C76064B}" dt="2020-07-15T18:39:53.578" v="4341" actId="478"/>
        <pc:sldMkLst>
          <pc:docMk/>
          <pc:sldMk cId="1211257812" sldId="266"/>
        </pc:sldMkLst>
        <pc:spChg chg="del mod">
          <ac:chgData name="Per Bylund" userId="47c4307fe7e462b0" providerId="LiveId" clId="{B447A30D-BAC2-42E3-BC46-CE167C76064B}" dt="2020-07-15T16:24:51.386" v="3359" actId="478"/>
          <ac:spMkLst>
            <pc:docMk/>
            <pc:sldMk cId="1211257812" sldId="266"/>
            <ac:spMk id="3" creationId="{0CB83D8A-ACCD-47AC-92EE-413BDA3CD1F7}"/>
          </ac:spMkLst>
        </pc:spChg>
        <pc:spChg chg="add del mod">
          <ac:chgData name="Per Bylund" userId="47c4307fe7e462b0" providerId="LiveId" clId="{B447A30D-BAC2-42E3-BC46-CE167C76064B}" dt="2020-07-13T15:52:33.984" v="1137" actId="478"/>
          <ac:spMkLst>
            <pc:docMk/>
            <pc:sldMk cId="1211257812" sldId="266"/>
            <ac:spMk id="4" creationId="{32B71207-19D0-4FA1-9B20-8B99FC56A043}"/>
          </ac:spMkLst>
        </pc:spChg>
        <pc:spChg chg="add mod">
          <ac:chgData name="Per Bylund" userId="47c4307fe7e462b0" providerId="LiveId" clId="{B447A30D-BAC2-42E3-BC46-CE167C76064B}" dt="2020-07-13T16:00:08.098" v="1160" actId="1037"/>
          <ac:spMkLst>
            <pc:docMk/>
            <pc:sldMk cId="1211257812" sldId="266"/>
            <ac:spMk id="6" creationId="{7B1FF3D5-4CBA-4101-9D56-FEB5FE6892C1}"/>
          </ac:spMkLst>
        </pc:spChg>
        <pc:spChg chg="del">
          <ac:chgData name="Per Bylund" userId="47c4307fe7e462b0" providerId="LiveId" clId="{B447A30D-BAC2-42E3-BC46-CE167C76064B}" dt="2020-07-13T16:07:06.360" v="1191" actId="478"/>
          <ac:spMkLst>
            <pc:docMk/>
            <pc:sldMk cId="1211257812" sldId="266"/>
            <ac:spMk id="7" creationId="{D1138C23-F4B6-4C58-A8C1-DC6EA197A9C2}"/>
          </ac:spMkLst>
        </pc:spChg>
        <pc:spChg chg="add del mod">
          <ac:chgData name="Per Bylund" userId="47c4307fe7e462b0" providerId="LiveId" clId="{B447A30D-BAC2-42E3-BC46-CE167C76064B}" dt="2020-07-15T18:39:53.578" v="4341" actId="478"/>
          <ac:spMkLst>
            <pc:docMk/>
            <pc:sldMk cId="1211257812" sldId="266"/>
            <ac:spMk id="8" creationId="{847131A6-4290-4B52-A234-C402882E2B71}"/>
          </ac:spMkLst>
        </pc:spChg>
        <pc:picChg chg="add del">
          <ac:chgData name="Per Bylund" userId="47c4307fe7e462b0" providerId="LiveId" clId="{B447A30D-BAC2-42E3-BC46-CE167C76064B}" dt="2020-07-15T16:25:07.006" v="3361" actId="21"/>
          <ac:picMkLst>
            <pc:docMk/>
            <pc:sldMk cId="1211257812" sldId="266"/>
            <ac:picMk id="4" creationId="{4CF66AEB-BF48-4F88-A0BF-C916135BF906}"/>
          </ac:picMkLst>
        </pc:picChg>
        <pc:picChg chg="del">
          <ac:chgData name="Per Bylund" userId="47c4307fe7e462b0" providerId="LiveId" clId="{B447A30D-BAC2-42E3-BC46-CE167C76064B}" dt="2020-07-13T15:51:19.561" v="1130" actId="478"/>
          <ac:picMkLst>
            <pc:docMk/>
            <pc:sldMk cId="1211257812" sldId="266"/>
            <ac:picMk id="1026" creationId="{741FDA4D-EA95-4D05-A7BB-F2796056BE5F}"/>
          </ac:picMkLst>
        </pc:picChg>
        <pc:picChg chg="del">
          <ac:chgData name="Per Bylund" userId="47c4307fe7e462b0" providerId="LiveId" clId="{B447A30D-BAC2-42E3-BC46-CE167C76064B}" dt="2020-07-13T15:51:19.561" v="1130" actId="478"/>
          <ac:picMkLst>
            <pc:docMk/>
            <pc:sldMk cId="1211257812" sldId="266"/>
            <ac:picMk id="1028" creationId="{AED479F9-06CA-4984-8D8F-C91C407E79B7}"/>
          </ac:picMkLst>
        </pc:picChg>
        <pc:picChg chg="add mod">
          <ac:chgData name="Per Bylund" userId="47c4307fe7e462b0" providerId="LiveId" clId="{B447A30D-BAC2-42E3-BC46-CE167C76064B}" dt="2020-07-13T16:07:03.709" v="1190" actId="167"/>
          <ac:picMkLst>
            <pc:docMk/>
            <pc:sldMk cId="1211257812" sldId="266"/>
            <ac:picMk id="2050" creationId="{2ED588E6-1ACE-43CE-A662-538322553760}"/>
          </ac:picMkLst>
        </pc:picChg>
      </pc:sldChg>
      <pc:sldChg chg="addSp delSp modSp add mod modTransition delAnim modAnim">
        <pc:chgData name="Per Bylund" userId="47c4307fe7e462b0" providerId="LiveId" clId="{B447A30D-BAC2-42E3-BC46-CE167C76064B}" dt="2020-07-16T11:40:18.626" v="5392"/>
        <pc:sldMkLst>
          <pc:docMk/>
          <pc:sldMk cId="2754519204" sldId="267"/>
        </pc:sldMkLst>
        <pc:spChg chg="mod">
          <ac:chgData name="Per Bylund" userId="47c4307fe7e462b0" providerId="LiveId" clId="{B447A30D-BAC2-42E3-BC46-CE167C76064B}" dt="2020-07-15T18:33:35.160" v="4292" actId="20577"/>
          <ac:spMkLst>
            <pc:docMk/>
            <pc:sldMk cId="2754519204" sldId="267"/>
            <ac:spMk id="3" creationId="{0CB83D8A-ACCD-47AC-92EE-413BDA3CD1F7}"/>
          </ac:spMkLst>
        </pc:spChg>
        <pc:spChg chg="add mod">
          <ac:chgData name="Per Bylund" userId="47c4307fe7e462b0" providerId="LiveId" clId="{B447A30D-BAC2-42E3-BC46-CE167C76064B}" dt="2020-07-15T18:33:17.954" v="4284" actId="1076"/>
          <ac:spMkLst>
            <pc:docMk/>
            <pc:sldMk cId="2754519204" sldId="267"/>
            <ac:spMk id="4" creationId="{3D894E35-8AD0-4EA3-9C57-83F3B07009B2}"/>
          </ac:spMkLst>
        </pc:spChg>
        <pc:spChg chg="mod">
          <ac:chgData name="Per Bylund" userId="47c4307fe7e462b0" providerId="LiveId" clId="{B447A30D-BAC2-42E3-BC46-CE167C76064B}" dt="2020-07-15T16:18:44.568" v="3303"/>
          <ac:spMkLst>
            <pc:docMk/>
            <pc:sldMk cId="2754519204" sldId="267"/>
            <ac:spMk id="6" creationId="{7B1FF3D5-4CBA-4101-9D56-FEB5FE6892C1}"/>
          </ac:spMkLst>
        </pc:spChg>
        <pc:spChg chg="add del mod">
          <ac:chgData name="Per Bylund" userId="47c4307fe7e462b0" providerId="LiveId" clId="{B447A30D-BAC2-42E3-BC46-CE167C76064B}" dt="2020-07-15T18:34:02.091" v="4317"/>
          <ac:spMkLst>
            <pc:docMk/>
            <pc:sldMk cId="2754519204" sldId="267"/>
            <ac:spMk id="7" creationId="{BE2FB4E2-785A-4D42-85C4-F0CCD8E4AAA9}"/>
          </ac:spMkLst>
        </pc:spChg>
        <pc:spChg chg="del">
          <ac:chgData name="Per Bylund" userId="47c4307fe7e462b0" providerId="LiveId" clId="{B447A30D-BAC2-42E3-BC46-CE167C76064B}" dt="2020-07-13T16:03:07.343" v="1166" actId="478"/>
          <ac:spMkLst>
            <pc:docMk/>
            <pc:sldMk cId="2754519204" sldId="267"/>
            <ac:spMk id="7" creationId="{D1138C23-F4B6-4C58-A8C1-DC6EA197A9C2}"/>
          </ac:spMkLst>
        </pc:spChg>
        <pc:spChg chg="add del mod">
          <ac:chgData name="Per Bylund" userId="47c4307fe7e462b0" providerId="LiveId" clId="{B447A30D-BAC2-42E3-BC46-CE167C76064B}" dt="2020-07-15T18:34:02.098" v="4319"/>
          <ac:spMkLst>
            <pc:docMk/>
            <pc:sldMk cId="2754519204" sldId="267"/>
            <ac:spMk id="9" creationId="{2DB6DC1D-617C-4B80-90FC-8C9107A2A711}"/>
          </ac:spMkLst>
        </pc:spChg>
        <pc:spChg chg="add mod">
          <ac:chgData name="Per Bylund" userId="47c4307fe7e462b0" providerId="LiveId" clId="{B447A30D-BAC2-42E3-BC46-CE167C76064B}" dt="2020-07-15T18:34:00.805" v="4315" actId="1076"/>
          <ac:spMkLst>
            <pc:docMk/>
            <pc:sldMk cId="2754519204" sldId="267"/>
            <ac:spMk id="10" creationId="{B829CB60-5A6B-464A-9662-6476CC639C53}"/>
          </ac:spMkLst>
        </pc:spChg>
        <pc:picChg chg="del">
          <ac:chgData name="Per Bylund" userId="47c4307fe7e462b0" providerId="LiveId" clId="{B447A30D-BAC2-42E3-BC46-CE167C76064B}" dt="2020-07-13T16:03:02.874" v="1165" actId="478"/>
          <ac:picMkLst>
            <pc:docMk/>
            <pc:sldMk cId="2754519204" sldId="267"/>
            <ac:picMk id="2050" creationId="{2ED588E6-1ACE-43CE-A662-538322553760}"/>
          </ac:picMkLst>
        </pc:picChg>
        <pc:cxnChg chg="add mod">
          <ac:chgData name="Per Bylund" userId="47c4307fe7e462b0" providerId="LiveId" clId="{B447A30D-BAC2-42E3-BC46-CE167C76064B}" dt="2020-07-13T16:09:26.861" v="1286" actId="1036"/>
          <ac:cxnSpMkLst>
            <pc:docMk/>
            <pc:sldMk cId="2754519204" sldId="267"/>
            <ac:cxnSpMk id="8" creationId="{C14A7F27-56A5-40B1-929C-1BFFED371C7D}"/>
          </ac:cxnSpMkLst>
        </pc:cxnChg>
        <pc:cxnChg chg="add mod">
          <ac:chgData name="Per Bylund" userId="47c4307fe7e462b0" providerId="LiveId" clId="{B447A30D-BAC2-42E3-BC46-CE167C76064B}" dt="2020-07-13T16:09:26.861" v="1286" actId="1036"/>
          <ac:cxnSpMkLst>
            <pc:docMk/>
            <pc:sldMk cId="2754519204" sldId="267"/>
            <ac:cxnSpMk id="11" creationId="{841D8287-C3F5-4E47-BADA-7473E2E0D741}"/>
          </ac:cxnSpMkLst>
        </pc:cxnChg>
        <pc:cxnChg chg="add mod">
          <ac:chgData name="Per Bylund" userId="47c4307fe7e462b0" providerId="LiveId" clId="{B447A30D-BAC2-42E3-BC46-CE167C76064B}" dt="2020-07-13T16:09:26.861" v="1286" actId="1036"/>
          <ac:cxnSpMkLst>
            <pc:docMk/>
            <pc:sldMk cId="2754519204" sldId="267"/>
            <ac:cxnSpMk id="12" creationId="{3C9001E6-D4A5-4639-AF85-9EBB37E549E6}"/>
          </ac:cxnSpMkLst>
        </pc:cxnChg>
      </pc:sldChg>
      <pc:sldChg chg="addSp delSp modSp add mod ord modTransition delAnim modAnim">
        <pc:chgData name="Per Bylund" userId="47c4307fe7e462b0" providerId="LiveId" clId="{B447A30D-BAC2-42E3-BC46-CE167C76064B}" dt="2020-07-16T11:37:08.086" v="5388" actId="1076"/>
        <pc:sldMkLst>
          <pc:docMk/>
          <pc:sldMk cId="3830472758" sldId="268"/>
        </pc:sldMkLst>
        <pc:spChg chg="del">
          <ac:chgData name="Per Bylund" userId="47c4307fe7e462b0" providerId="LiveId" clId="{B447A30D-BAC2-42E3-BC46-CE167C76064B}" dt="2020-07-13T16:10:55.084" v="1292" actId="478"/>
          <ac:spMkLst>
            <pc:docMk/>
            <pc:sldMk cId="3830472758" sldId="268"/>
            <ac:spMk id="3" creationId="{0CB83D8A-ACCD-47AC-92EE-413BDA3CD1F7}"/>
          </ac:spMkLst>
        </pc:spChg>
        <pc:spChg chg="add mod">
          <ac:chgData name="Per Bylund" userId="47c4307fe7e462b0" providerId="LiveId" clId="{B447A30D-BAC2-42E3-BC46-CE167C76064B}" dt="2020-07-16T11:37:03.128" v="5386" actId="208"/>
          <ac:spMkLst>
            <pc:docMk/>
            <pc:sldMk cId="3830472758" sldId="268"/>
            <ac:spMk id="3" creationId="{0F0B2F70-B764-4C25-B23A-987ED9183FC3}"/>
          </ac:spMkLst>
        </pc:spChg>
        <pc:spChg chg="mod">
          <ac:chgData name="Per Bylund" userId="47c4307fe7e462b0" providerId="LiveId" clId="{B447A30D-BAC2-42E3-BC46-CE167C76064B}" dt="2020-07-13T16:11:34.986" v="1297" actId="14100"/>
          <ac:spMkLst>
            <pc:docMk/>
            <pc:sldMk cId="3830472758" sldId="268"/>
            <ac:spMk id="6" creationId="{7B1FF3D5-4CBA-4101-9D56-FEB5FE6892C1}"/>
          </ac:spMkLst>
        </pc:spChg>
        <pc:spChg chg="add mod">
          <ac:chgData name="Per Bylund" userId="47c4307fe7e462b0" providerId="LiveId" clId="{B447A30D-BAC2-42E3-BC46-CE167C76064B}" dt="2020-07-16T11:37:08.086" v="5388" actId="1076"/>
          <ac:spMkLst>
            <pc:docMk/>
            <pc:sldMk cId="3830472758" sldId="268"/>
            <ac:spMk id="8" creationId="{2603663C-122D-4F93-9005-F25364388CEC}"/>
          </ac:spMkLst>
        </pc:spChg>
        <pc:spChg chg="del">
          <ac:chgData name="Per Bylund" userId="47c4307fe7e462b0" providerId="LiveId" clId="{B447A30D-BAC2-42E3-BC46-CE167C76064B}" dt="2020-07-13T16:10:09.919" v="1288" actId="478"/>
          <ac:spMkLst>
            <pc:docMk/>
            <pc:sldMk cId="3830472758" sldId="268"/>
            <ac:spMk id="8" creationId="{847131A6-4290-4B52-A234-C402882E2B71}"/>
          </ac:spMkLst>
        </pc:spChg>
        <pc:picChg chg="add mod">
          <ac:chgData name="Per Bylund" userId="47c4307fe7e462b0" providerId="LiveId" clId="{B447A30D-BAC2-42E3-BC46-CE167C76064B}" dt="2020-07-13T16:11:18.501" v="1295" actId="1076"/>
          <ac:picMkLst>
            <pc:docMk/>
            <pc:sldMk cId="3830472758" sldId="268"/>
            <ac:picMk id="4" creationId="{0B79FDD2-C29B-4357-AF74-8FADEE6EBCFD}"/>
          </ac:picMkLst>
        </pc:picChg>
        <pc:picChg chg="add mod">
          <ac:chgData name="Per Bylund" userId="47c4307fe7e462b0" providerId="LiveId" clId="{B447A30D-BAC2-42E3-BC46-CE167C76064B}" dt="2020-07-15T16:25:34.508" v="3365" actId="1076"/>
          <ac:picMkLst>
            <pc:docMk/>
            <pc:sldMk cId="3830472758" sldId="268"/>
            <ac:picMk id="12" creationId="{30BA8F21-2C65-443E-AE87-15D92E9EDF43}"/>
          </ac:picMkLst>
        </pc:picChg>
        <pc:picChg chg="mod">
          <ac:chgData name="Per Bylund" userId="47c4307fe7e462b0" providerId="LiveId" clId="{B447A30D-BAC2-42E3-BC46-CE167C76064B}" dt="2020-07-15T16:18:59.133" v="3304" actId="1035"/>
          <ac:picMkLst>
            <pc:docMk/>
            <pc:sldMk cId="3830472758" sldId="268"/>
            <ac:picMk id="2050" creationId="{2ED588E6-1ACE-43CE-A662-538322553760}"/>
          </ac:picMkLst>
        </pc:picChg>
        <pc:cxnChg chg="add mod">
          <ac:chgData name="Per Bylund" userId="47c4307fe7e462b0" providerId="LiveId" clId="{B447A30D-BAC2-42E3-BC46-CE167C76064B}" dt="2020-07-15T16:26:03.504" v="3366" actId="1582"/>
          <ac:cxnSpMkLst>
            <pc:docMk/>
            <pc:sldMk cId="3830472758" sldId="268"/>
            <ac:cxnSpMk id="7" creationId="{0CE8B62B-4642-4020-8A99-86C04CAB0205}"/>
          </ac:cxnSpMkLst>
        </pc:cxnChg>
        <pc:cxnChg chg="add mod">
          <ac:chgData name="Per Bylund" userId="47c4307fe7e462b0" providerId="LiveId" clId="{B447A30D-BAC2-42E3-BC46-CE167C76064B}" dt="2020-07-15T16:26:03.504" v="3366" actId="1582"/>
          <ac:cxnSpMkLst>
            <pc:docMk/>
            <pc:sldMk cId="3830472758" sldId="268"/>
            <ac:cxnSpMk id="10" creationId="{8C1789B5-ECA6-465C-BCA3-733D9FD6A5E5}"/>
          </ac:cxnSpMkLst>
        </pc:cxnChg>
      </pc:sldChg>
      <pc:sldChg chg="addSp delSp modSp add mod ord modTransition">
        <pc:chgData name="Per Bylund" userId="47c4307fe7e462b0" providerId="LiveId" clId="{B447A30D-BAC2-42E3-BC46-CE167C76064B}" dt="2020-07-15T18:18:49.962" v="3960" actId="20577"/>
        <pc:sldMkLst>
          <pc:docMk/>
          <pc:sldMk cId="567943444" sldId="269"/>
        </pc:sldMkLst>
        <pc:spChg chg="mod">
          <ac:chgData name="Per Bylund" userId="47c4307fe7e462b0" providerId="LiveId" clId="{B447A30D-BAC2-42E3-BC46-CE167C76064B}" dt="2020-07-15T18:18:49.962" v="3960" actId="20577"/>
          <ac:spMkLst>
            <pc:docMk/>
            <pc:sldMk cId="567943444" sldId="269"/>
            <ac:spMk id="3" creationId="{0CB83D8A-ACCD-47AC-92EE-413BDA3CD1F7}"/>
          </ac:spMkLst>
        </pc:spChg>
        <pc:spChg chg="add mod">
          <ac:chgData name="Per Bylund" userId="47c4307fe7e462b0" providerId="LiveId" clId="{B447A30D-BAC2-42E3-BC46-CE167C76064B}" dt="2020-07-13T16:20:10.046" v="1417" actId="20577"/>
          <ac:spMkLst>
            <pc:docMk/>
            <pc:sldMk cId="567943444" sldId="269"/>
            <ac:spMk id="4" creationId="{7FA4FA65-FD71-494F-95A8-83F22C3EB39E}"/>
          </ac:spMkLst>
        </pc:spChg>
        <pc:spChg chg="add mod">
          <ac:chgData name="Per Bylund" userId="47c4307fe7e462b0" providerId="LiveId" clId="{B447A30D-BAC2-42E3-BC46-CE167C76064B}" dt="2020-07-13T16:23:37.364" v="1466" actId="1036"/>
          <ac:spMkLst>
            <pc:docMk/>
            <pc:sldMk cId="567943444" sldId="269"/>
            <ac:spMk id="7" creationId="{AEA46B79-548B-4769-96A0-E37205A482E0}"/>
          </ac:spMkLst>
        </pc:spChg>
        <pc:spChg chg="add mod">
          <ac:chgData name="Per Bylund" userId="47c4307fe7e462b0" providerId="LiveId" clId="{B447A30D-BAC2-42E3-BC46-CE167C76064B}" dt="2020-07-13T16:23:37.364" v="1466" actId="1036"/>
          <ac:spMkLst>
            <pc:docMk/>
            <pc:sldMk cId="567943444" sldId="269"/>
            <ac:spMk id="8" creationId="{46D436A8-220D-4299-998D-35CFC7761892}"/>
          </ac:spMkLst>
        </pc:spChg>
        <pc:spChg chg="add mod">
          <ac:chgData name="Per Bylund" userId="47c4307fe7e462b0" providerId="LiveId" clId="{B447A30D-BAC2-42E3-BC46-CE167C76064B}" dt="2020-07-13T16:23:37.364" v="1466" actId="1036"/>
          <ac:spMkLst>
            <pc:docMk/>
            <pc:sldMk cId="567943444" sldId="269"/>
            <ac:spMk id="11" creationId="{6D38CF75-3307-4168-A4A0-42F264DAE575}"/>
          </ac:spMkLst>
        </pc:spChg>
        <pc:spChg chg="del">
          <ac:chgData name="Per Bylund" userId="47c4307fe7e462b0" providerId="LiveId" clId="{B447A30D-BAC2-42E3-BC46-CE167C76064B}" dt="2020-07-13T16:16:47.343" v="1325" actId="478"/>
          <ac:spMkLst>
            <pc:docMk/>
            <pc:sldMk cId="567943444" sldId="269"/>
            <ac:spMk id="15" creationId="{571E0458-E96E-4E85-97BA-A99DCD3B39D9}"/>
          </ac:spMkLst>
        </pc:spChg>
        <pc:spChg chg="del">
          <ac:chgData name="Per Bylund" userId="47c4307fe7e462b0" providerId="LiveId" clId="{B447A30D-BAC2-42E3-BC46-CE167C76064B}" dt="2020-07-13T16:16:47.343" v="1325" actId="478"/>
          <ac:spMkLst>
            <pc:docMk/>
            <pc:sldMk cId="567943444" sldId="269"/>
            <ac:spMk id="16" creationId="{F5BA769D-41A3-4FAB-8E0A-BF364BA49901}"/>
          </ac:spMkLst>
        </pc:spChg>
        <pc:cxnChg chg="del">
          <ac:chgData name="Per Bylund" userId="47c4307fe7e462b0" providerId="LiveId" clId="{B447A30D-BAC2-42E3-BC46-CE167C76064B}" dt="2020-07-13T16:16:47.343" v="1325" actId="478"/>
          <ac:cxnSpMkLst>
            <pc:docMk/>
            <pc:sldMk cId="567943444" sldId="269"/>
            <ac:cxnSpMk id="6" creationId="{681C08F1-B614-4474-963A-C3B85A639991}"/>
          </ac:cxnSpMkLst>
        </pc:cxnChg>
        <pc:cxnChg chg="del">
          <ac:chgData name="Per Bylund" userId="47c4307fe7e462b0" providerId="LiveId" clId="{B447A30D-BAC2-42E3-BC46-CE167C76064B}" dt="2020-07-13T16:16:47.343" v="1325" actId="478"/>
          <ac:cxnSpMkLst>
            <pc:docMk/>
            <pc:sldMk cId="567943444" sldId="269"/>
            <ac:cxnSpMk id="9" creationId="{1C639B5D-BC72-4DDF-A9F2-EC9CAA5362C4}"/>
          </ac:cxnSpMkLst>
        </pc:cxnChg>
      </pc:sldChg>
      <pc:sldChg chg="addSp delSp modSp add mod ord modTransition modAnim">
        <pc:chgData name="Per Bylund" userId="47c4307fe7e462b0" providerId="LiveId" clId="{B447A30D-BAC2-42E3-BC46-CE167C76064B}" dt="2020-07-16T11:49:07.724" v="5470" actId="20577"/>
        <pc:sldMkLst>
          <pc:docMk/>
          <pc:sldMk cId="682080196" sldId="270"/>
        </pc:sldMkLst>
        <pc:spChg chg="mod">
          <ac:chgData name="Per Bylund" userId="47c4307fe7e462b0" providerId="LiveId" clId="{B447A30D-BAC2-42E3-BC46-CE167C76064B}" dt="2020-07-13T16:33:23.056" v="1731" actId="20577"/>
          <ac:spMkLst>
            <pc:docMk/>
            <pc:sldMk cId="682080196" sldId="270"/>
            <ac:spMk id="2" creationId="{9A4F5571-068F-4D0C-87BF-E1AF2AE2F600}"/>
          </ac:spMkLst>
        </pc:spChg>
        <pc:spChg chg="mod">
          <ac:chgData name="Per Bylund" userId="47c4307fe7e462b0" providerId="LiveId" clId="{B447A30D-BAC2-42E3-BC46-CE167C76064B}" dt="2020-07-16T11:49:07.724" v="5470" actId="20577"/>
          <ac:spMkLst>
            <pc:docMk/>
            <pc:sldMk cId="682080196" sldId="270"/>
            <ac:spMk id="3" creationId="{0CB83D8A-ACCD-47AC-92EE-413BDA3CD1F7}"/>
          </ac:spMkLst>
        </pc:spChg>
        <pc:spChg chg="del mod">
          <ac:chgData name="Per Bylund" userId="47c4307fe7e462b0" providerId="LiveId" clId="{B447A30D-BAC2-42E3-BC46-CE167C76064B}" dt="2020-07-13T16:24:40.629" v="1473" actId="478"/>
          <ac:spMkLst>
            <pc:docMk/>
            <pc:sldMk cId="682080196" sldId="270"/>
            <ac:spMk id="4" creationId="{7FA4FA65-FD71-494F-95A8-83F22C3EB39E}"/>
          </ac:spMkLst>
        </pc:spChg>
        <pc:spChg chg="del mod">
          <ac:chgData name="Per Bylund" userId="47c4307fe7e462b0" providerId="LiveId" clId="{B447A30D-BAC2-42E3-BC46-CE167C76064B}" dt="2020-07-13T16:24:40.629" v="1473" actId="478"/>
          <ac:spMkLst>
            <pc:docMk/>
            <pc:sldMk cId="682080196" sldId="270"/>
            <ac:spMk id="7" creationId="{AEA46B79-548B-4769-96A0-E37205A482E0}"/>
          </ac:spMkLst>
        </pc:spChg>
        <pc:spChg chg="del mod">
          <ac:chgData name="Per Bylund" userId="47c4307fe7e462b0" providerId="LiveId" clId="{B447A30D-BAC2-42E3-BC46-CE167C76064B}" dt="2020-07-13T16:24:40.629" v="1473" actId="478"/>
          <ac:spMkLst>
            <pc:docMk/>
            <pc:sldMk cId="682080196" sldId="270"/>
            <ac:spMk id="8" creationId="{46D436A8-220D-4299-998D-35CFC7761892}"/>
          </ac:spMkLst>
        </pc:spChg>
        <pc:spChg chg="del">
          <ac:chgData name="Per Bylund" userId="47c4307fe7e462b0" providerId="LiveId" clId="{B447A30D-BAC2-42E3-BC46-CE167C76064B}" dt="2020-07-13T16:24:40.629" v="1473" actId="478"/>
          <ac:spMkLst>
            <pc:docMk/>
            <pc:sldMk cId="682080196" sldId="270"/>
            <ac:spMk id="11" creationId="{6D38CF75-3307-4168-A4A0-42F264DAE575}"/>
          </ac:spMkLst>
        </pc:spChg>
        <pc:picChg chg="add mod">
          <ac:chgData name="Per Bylund" userId="47c4307fe7e462b0" providerId="LiveId" clId="{B447A30D-BAC2-42E3-BC46-CE167C76064B}" dt="2020-07-15T19:25:40.899" v="5193" actId="1076"/>
          <ac:picMkLst>
            <pc:docMk/>
            <pc:sldMk cId="682080196" sldId="270"/>
            <ac:picMk id="4" creationId="{584EABB2-29F1-43E6-A551-8A478BDB81F4}"/>
          </ac:picMkLst>
        </pc:picChg>
      </pc:sldChg>
      <pc:sldChg chg="addSp delSp modSp add mod modTransition">
        <pc:chgData name="Per Bylund" userId="47c4307fe7e462b0" providerId="LiveId" clId="{B447A30D-BAC2-42E3-BC46-CE167C76064B}" dt="2020-07-13T18:40:55.817" v="2563"/>
        <pc:sldMkLst>
          <pc:docMk/>
          <pc:sldMk cId="3959500962" sldId="271"/>
        </pc:sldMkLst>
        <pc:spChg chg="mod">
          <ac:chgData name="Per Bylund" userId="47c4307fe7e462b0" providerId="LiveId" clId="{B447A30D-BAC2-42E3-BC46-CE167C76064B}" dt="2020-07-13T16:39:55.344" v="1958" actId="20577"/>
          <ac:spMkLst>
            <pc:docMk/>
            <pc:sldMk cId="3959500962" sldId="271"/>
            <ac:spMk id="8" creationId="{0F21C2AD-4DB9-48ED-AF0C-D12DD2A9225B}"/>
          </ac:spMkLst>
        </pc:spChg>
        <pc:picChg chg="del">
          <ac:chgData name="Per Bylund" userId="47c4307fe7e462b0" providerId="LiveId" clId="{B447A30D-BAC2-42E3-BC46-CE167C76064B}" dt="2020-07-13T16:39:30.662" v="1953" actId="478"/>
          <ac:picMkLst>
            <pc:docMk/>
            <pc:sldMk cId="3959500962" sldId="271"/>
            <ac:picMk id="4" creationId="{111C99EA-146F-402F-9277-7F11F0ECE606}"/>
          </ac:picMkLst>
        </pc:picChg>
        <pc:picChg chg="add mod">
          <ac:chgData name="Per Bylund" userId="47c4307fe7e462b0" providerId="LiveId" clId="{B447A30D-BAC2-42E3-BC46-CE167C76064B}" dt="2020-07-13T16:39:39.662" v="1956" actId="1076"/>
          <ac:picMkLst>
            <pc:docMk/>
            <pc:sldMk cId="3959500962" sldId="271"/>
            <ac:picMk id="6" creationId="{200D9E8F-B403-464A-A0B5-A2349619FE3F}"/>
          </ac:picMkLst>
        </pc:picChg>
      </pc:sldChg>
      <pc:sldChg chg="delSp modSp add mod modTransition">
        <pc:chgData name="Per Bylund" userId="47c4307fe7e462b0" providerId="LiveId" clId="{B447A30D-BAC2-42E3-BC46-CE167C76064B}" dt="2020-07-15T18:09:38.542" v="3815" actId="6549"/>
        <pc:sldMkLst>
          <pc:docMk/>
          <pc:sldMk cId="1917817996" sldId="272"/>
        </pc:sldMkLst>
        <pc:spChg chg="mod">
          <ac:chgData name="Per Bylund" userId="47c4307fe7e462b0" providerId="LiveId" clId="{B447A30D-BAC2-42E3-BC46-CE167C76064B}" dt="2020-07-15T18:09:38.542" v="3815" actId="6549"/>
          <ac:spMkLst>
            <pc:docMk/>
            <pc:sldMk cId="1917817996" sldId="272"/>
            <ac:spMk id="3" creationId="{0CB83D8A-ACCD-47AC-92EE-413BDA3CD1F7}"/>
          </ac:spMkLst>
        </pc:spChg>
        <pc:spChg chg="del">
          <ac:chgData name="Per Bylund" userId="47c4307fe7e462b0" providerId="LiveId" clId="{B447A30D-BAC2-42E3-BC46-CE167C76064B}" dt="2020-07-13T16:40:21.013" v="1961" actId="478"/>
          <ac:spMkLst>
            <pc:docMk/>
            <pc:sldMk cId="1917817996" sldId="272"/>
            <ac:spMk id="8" creationId="{0F21C2AD-4DB9-48ED-AF0C-D12DD2A9225B}"/>
          </ac:spMkLst>
        </pc:spChg>
        <pc:picChg chg="del">
          <ac:chgData name="Per Bylund" userId="47c4307fe7e462b0" providerId="LiveId" clId="{B447A30D-BAC2-42E3-BC46-CE167C76064B}" dt="2020-07-13T16:40:21.013" v="1961" actId="478"/>
          <ac:picMkLst>
            <pc:docMk/>
            <pc:sldMk cId="1917817996" sldId="272"/>
            <ac:picMk id="6" creationId="{200D9E8F-B403-464A-A0B5-A2349619FE3F}"/>
          </ac:picMkLst>
        </pc:picChg>
      </pc:sldChg>
      <pc:sldChg chg="addSp delSp modSp new mod ord modTransition setBg setClrOvrMap">
        <pc:chgData name="Per Bylund" userId="47c4307fe7e462b0" providerId="LiveId" clId="{B447A30D-BAC2-42E3-BC46-CE167C76064B}" dt="2020-07-15T19:18:17.869" v="5054"/>
        <pc:sldMkLst>
          <pc:docMk/>
          <pc:sldMk cId="998943446" sldId="273"/>
        </pc:sldMkLst>
        <pc:spChg chg="del">
          <ac:chgData name="Per Bylund" userId="47c4307fe7e462b0" providerId="LiveId" clId="{B447A30D-BAC2-42E3-BC46-CE167C76064B}" dt="2020-07-13T18:10:11.570" v="2295" actId="26606"/>
          <ac:spMkLst>
            <pc:docMk/>
            <pc:sldMk cId="998943446" sldId="273"/>
            <ac:spMk id="2" creationId="{D4443AF2-01F2-426C-9982-0CC17448AFF8}"/>
          </ac:spMkLst>
        </pc:spChg>
        <pc:spChg chg="del">
          <ac:chgData name="Per Bylund" userId="47c4307fe7e462b0" providerId="LiveId" clId="{B447A30D-BAC2-42E3-BC46-CE167C76064B}" dt="2020-07-13T18:10:11.570" v="2295" actId="26606"/>
          <ac:spMkLst>
            <pc:docMk/>
            <pc:sldMk cId="998943446" sldId="273"/>
            <ac:spMk id="3" creationId="{F4354A2E-E206-484F-B1A8-19EA6362CC7E}"/>
          </ac:spMkLst>
        </pc:spChg>
        <pc:picChg chg="add mod">
          <ac:chgData name="Per Bylund" userId="47c4307fe7e462b0" providerId="LiveId" clId="{B447A30D-BAC2-42E3-BC46-CE167C76064B}" dt="2020-07-15T19:17:56.044" v="5050" actId="1076"/>
          <ac:picMkLst>
            <pc:docMk/>
            <pc:sldMk cId="998943446" sldId="273"/>
            <ac:picMk id="5" creationId="{E08309EF-7BB6-4CDB-8654-A37085EEAA3B}"/>
          </ac:picMkLst>
        </pc:picChg>
      </pc:sldChg>
      <pc:sldChg chg="delSp modSp add mod modTransition">
        <pc:chgData name="Per Bylund" userId="47c4307fe7e462b0" providerId="LiveId" clId="{B447A30D-BAC2-42E3-BC46-CE167C76064B}" dt="2020-07-15T18:30:31.296" v="4228" actId="20577"/>
        <pc:sldMkLst>
          <pc:docMk/>
          <pc:sldMk cId="3334802578" sldId="274"/>
        </pc:sldMkLst>
        <pc:spChg chg="mod">
          <ac:chgData name="Per Bylund" userId="47c4307fe7e462b0" providerId="LiveId" clId="{B447A30D-BAC2-42E3-BC46-CE167C76064B}" dt="2020-07-15T18:30:31.296" v="4228" actId="20577"/>
          <ac:spMkLst>
            <pc:docMk/>
            <pc:sldMk cId="3334802578" sldId="274"/>
            <ac:spMk id="3" creationId="{0CB83D8A-ACCD-47AC-92EE-413BDA3CD1F7}"/>
          </ac:spMkLst>
        </pc:spChg>
        <pc:spChg chg="del">
          <ac:chgData name="Per Bylund" userId="47c4307fe7e462b0" providerId="LiveId" clId="{B447A30D-BAC2-42E3-BC46-CE167C76064B}" dt="2020-07-13T18:36:11.539" v="2322" actId="478"/>
          <ac:spMkLst>
            <pc:docMk/>
            <pc:sldMk cId="3334802578" sldId="274"/>
            <ac:spMk id="8" creationId="{0F21C2AD-4DB9-48ED-AF0C-D12DD2A9225B}"/>
          </ac:spMkLst>
        </pc:spChg>
        <pc:picChg chg="del">
          <ac:chgData name="Per Bylund" userId="47c4307fe7e462b0" providerId="LiveId" clId="{B447A30D-BAC2-42E3-BC46-CE167C76064B}" dt="2020-07-13T18:36:11.539" v="2322" actId="478"/>
          <ac:picMkLst>
            <pc:docMk/>
            <pc:sldMk cId="3334802578" sldId="274"/>
            <ac:picMk id="6" creationId="{787B0396-741D-4428-867D-BEDACBAE4AD1}"/>
          </ac:picMkLst>
        </pc:picChg>
      </pc:sldChg>
      <pc:sldChg chg="new del">
        <pc:chgData name="Per Bylund" userId="47c4307fe7e462b0" providerId="LiveId" clId="{B447A30D-BAC2-42E3-BC46-CE167C76064B}" dt="2020-07-15T15:35:29.688" v="2647" actId="2696"/>
        <pc:sldMkLst>
          <pc:docMk/>
          <pc:sldMk cId="3095558604" sldId="275"/>
        </pc:sldMkLst>
      </pc:sldChg>
      <pc:sldChg chg="addSp delSp modSp add del mod ord modTransition">
        <pc:chgData name="Per Bylund" userId="47c4307fe7e462b0" providerId="LiveId" clId="{B447A30D-BAC2-42E3-BC46-CE167C76064B}" dt="2020-07-15T15:43:33.936" v="2689" actId="2696"/>
        <pc:sldMkLst>
          <pc:docMk/>
          <pc:sldMk cId="3804356292" sldId="276"/>
        </pc:sldMkLst>
        <pc:spChg chg="del">
          <ac:chgData name="Per Bylund" userId="47c4307fe7e462b0" providerId="LiveId" clId="{B447A30D-BAC2-42E3-BC46-CE167C76064B}" dt="2020-07-15T15:35:38.599" v="2649" actId="478"/>
          <ac:spMkLst>
            <pc:docMk/>
            <pc:sldMk cId="3804356292" sldId="276"/>
            <ac:spMk id="2" creationId="{9A4F5571-068F-4D0C-87BF-E1AF2AE2F600}"/>
          </ac:spMkLst>
        </pc:spChg>
        <pc:spChg chg="add del mod">
          <ac:chgData name="Per Bylund" userId="47c4307fe7e462b0" providerId="LiveId" clId="{B447A30D-BAC2-42E3-BC46-CE167C76064B}" dt="2020-07-15T15:35:43.460" v="2650" actId="478"/>
          <ac:spMkLst>
            <pc:docMk/>
            <pc:sldMk cId="3804356292" sldId="276"/>
            <ac:spMk id="6" creationId="{90890DEF-5525-4365-8E3D-4FCA43AABF09}"/>
          </ac:spMkLst>
        </pc:spChg>
        <pc:picChg chg="add">
          <ac:chgData name="Per Bylund" userId="47c4307fe7e462b0" providerId="LiveId" clId="{B447A30D-BAC2-42E3-BC46-CE167C76064B}" dt="2020-07-15T15:35:34.428" v="2648"/>
          <ac:picMkLst>
            <pc:docMk/>
            <pc:sldMk cId="3804356292" sldId="276"/>
            <ac:picMk id="1026" creationId="{15D378F5-CFD3-4FBE-9842-274591A5758D}"/>
          </ac:picMkLst>
        </pc:picChg>
      </pc:sldChg>
      <pc:sldChg chg="addSp delSp modSp add mod setBg">
        <pc:chgData name="Per Bylund" userId="47c4307fe7e462b0" providerId="LiveId" clId="{B447A30D-BAC2-42E3-BC46-CE167C76064B}" dt="2020-07-15T15:43:14.758" v="2688" actId="255"/>
        <pc:sldMkLst>
          <pc:docMk/>
          <pc:sldMk cId="525846598" sldId="277"/>
        </pc:sldMkLst>
        <pc:spChg chg="del">
          <ac:chgData name="Per Bylund" userId="47c4307fe7e462b0" providerId="LiveId" clId="{B447A30D-BAC2-42E3-BC46-CE167C76064B}" dt="2020-07-15T15:37:10.095" v="2654" actId="478"/>
          <ac:spMkLst>
            <pc:docMk/>
            <pc:sldMk cId="525846598" sldId="277"/>
            <ac:spMk id="3" creationId="{0CB83D8A-ACCD-47AC-92EE-413BDA3CD1F7}"/>
          </ac:spMkLst>
        </pc:spChg>
        <pc:spChg chg="add del mod">
          <ac:chgData name="Per Bylund" userId="47c4307fe7e462b0" providerId="LiveId" clId="{B447A30D-BAC2-42E3-BC46-CE167C76064B}" dt="2020-07-15T15:37:13.472" v="2655" actId="478"/>
          <ac:spMkLst>
            <pc:docMk/>
            <pc:sldMk cId="525846598" sldId="277"/>
            <ac:spMk id="4" creationId="{A4884697-D707-461E-98F3-68444757EEE4}"/>
          </ac:spMkLst>
        </pc:spChg>
        <pc:spChg chg="mod ord">
          <ac:chgData name="Per Bylund" userId="47c4307fe7e462b0" providerId="LiveId" clId="{B447A30D-BAC2-42E3-BC46-CE167C76064B}" dt="2020-07-15T15:42:18.446" v="2667" actId="26606"/>
          <ac:spMkLst>
            <pc:docMk/>
            <pc:sldMk cId="525846598" sldId="277"/>
            <ac:spMk id="5" creationId="{DED65EDD-42A0-4E3C-AD20-75FFA131228A}"/>
          </ac:spMkLst>
        </pc:spChg>
        <pc:spChg chg="add mod">
          <ac:chgData name="Per Bylund" userId="47c4307fe7e462b0" providerId="LiveId" clId="{B447A30D-BAC2-42E3-BC46-CE167C76064B}" dt="2020-07-15T15:43:14.758" v="2688" actId="255"/>
          <ac:spMkLst>
            <pc:docMk/>
            <pc:sldMk cId="525846598" sldId="277"/>
            <ac:spMk id="6" creationId="{EAFA7CF6-35AE-40C8-A44B-4ED9CD7348D9}"/>
          </ac:spMkLst>
        </pc:spChg>
        <pc:picChg chg="del">
          <ac:chgData name="Per Bylund" userId="47c4307fe7e462b0" providerId="LiveId" clId="{B447A30D-BAC2-42E3-BC46-CE167C76064B}" dt="2020-07-15T15:37:04.965" v="2652" actId="478"/>
          <ac:picMkLst>
            <pc:docMk/>
            <pc:sldMk cId="525846598" sldId="277"/>
            <ac:picMk id="1026" creationId="{15D378F5-CFD3-4FBE-9842-274591A5758D}"/>
          </ac:picMkLst>
        </pc:picChg>
        <pc:picChg chg="add del">
          <ac:chgData name="Per Bylund" userId="47c4307fe7e462b0" providerId="LiveId" clId="{B447A30D-BAC2-42E3-BC46-CE167C76064B}" dt="2020-07-15T15:38:21.231" v="2657" actId="478"/>
          <ac:picMkLst>
            <pc:docMk/>
            <pc:sldMk cId="525846598" sldId="277"/>
            <ac:picMk id="2050" creationId="{B9817567-6369-4F34-9D2B-3A609262237E}"/>
          </ac:picMkLst>
        </pc:picChg>
        <pc:picChg chg="add mod">
          <ac:chgData name="Per Bylund" userId="47c4307fe7e462b0" providerId="LiveId" clId="{B447A30D-BAC2-42E3-BC46-CE167C76064B}" dt="2020-07-15T15:42:18.446" v="2667" actId="26606"/>
          <ac:picMkLst>
            <pc:docMk/>
            <pc:sldMk cId="525846598" sldId="277"/>
            <ac:picMk id="2052" creationId="{910602FD-F2FB-4EA6-935A-31DC8B52CA3E}"/>
          </ac:picMkLst>
        </pc:picChg>
        <pc:picChg chg="add del mod">
          <ac:chgData name="Per Bylund" userId="47c4307fe7e462b0" providerId="LiveId" clId="{B447A30D-BAC2-42E3-BC46-CE167C76064B}" dt="2020-07-15T15:42:12.675" v="2664" actId="478"/>
          <ac:picMkLst>
            <pc:docMk/>
            <pc:sldMk cId="525846598" sldId="277"/>
            <ac:picMk id="2054" creationId="{B25FC4A9-6FB7-4E8C-9158-ADAB91491066}"/>
          </ac:picMkLst>
        </pc:picChg>
        <pc:picChg chg="add mod">
          <ac:chgData name="Per Bylund" userId="47c4307fe7e462b0" providerId="LiveId" clId="{B447A30D-BAC2-42E3-BC46-CE167C76064B}" dt="2020-07-15T15:42:18.446" v="2667" actId="26606"/>
          <ac:picMkLst>
            <pc:docMk/>
            <pc:sldMk cId="525846598" sldId="277"/>
            <ac:picMk id="2056" creationId="{FC0FE05E-EAE4-4636-8F15-8653E904EB56}"/>
          </ac:picMkLst>
        </pc:picChg>
      </pc:sldChg>
      <pc:sldChg chg="add del">
        <pc:chgData name="Per Bylund" userId="47c4307fe7e462b0" providerId="LiveId" clId="{B447A30D-BAC2-42E3-BC46-CE167C76064B}" dt="2020-07-15T15:35:27.220" v="2646" actId="2696"/>
        <pc:sldMkLst>
          <pc:docMk/>
          <pc:sldMk cId="3495528681" sldId="277"/>
        </pc:sldMkLst>
      </pc:sldChg>
      <pc:sldChg chg="addSp delSp modSp add mod">
        <pc:chgData name="Per Bylund" userId="47c4307fe7e462b0" providerId="LiveId" clId="{B447A30D-BAC2-42E3-BC46-CE167C76064B}" dt="2020-07-15T15:56:53.847" v="2888" actId="20577"/>
        <pc:sldMkLst>
          <pc:docMk/>
          <pc:sldMk cId="3954140611" sldId="278"/>
        </pc:sldMkLst>
        <pc:spChg chg="mod">
          <ac:chgData name="Per Bylund" userId="47c4307fe7e462b0" providerId="LiveId" clId="{B447A30D-BAC2-42E3-BC46-CE167C76064B}" dt="2020-07-15T15:56:53.847" v="2888" actId="20577"/>
          <ac:spMkLst>
            <pc:docMk/>
            <pc:sldMk cId="3954140611" sldId="278"/>
            <ac:spMk id="2" creationId="{9A4F5571-068F-4D0C-87BF-E1AF2AE2F600}"/>
          </ac:spMkLst>
        </pc:spChg>
        <pc:spChg chg="mod">
          <ac:chgData name="Per Bylund" userId="47c4307fe7e462b0" providerId="LiveId" clId="{B447A30D-BAC2-42E3-BC46-CE167C76064B}" dt="2020-07-15T15:56:37.690" v="2879" actId="114"/>
          <ac:spMkLst>
            <pc:docMk/>
            <pc:sldMk cId="3954140611" sldId="278"/>
            <ac:spMk id="3" creationId="{0CB83D8A-ACCD-47AC-92EE-413BDA3CD1F7}"/>
          </ac:spMkLst>
        </pc:spChg>
        <pc:picChg chg="del">
          <ac:chgData name="Per Bylund" userId="47c4307fe7e462b0" providerId="LiveId" clId="{B447A30D-BAC2-42E3-BC46-CE167C76064B}" dt="2020-07-15T15:53:04.121" v="2691" actId="478"/>
          <ac:picMkLst>
            <pc:docMk/>
            <pc:sldMk cId="3954140611" sldId="278"/>
            <ac:picMk id="6" creationId="{89DE9D25-859F-4F4B-B476-1091B0C8C6C5}"/>
          </ac:picMkLst>
        </pc:picChg>
        <pc:picChg chg="add mod">
          <ac:chgData name="Per Bylund" userId="47c4307fe7e462b0" providerId="LiveId" clId="{B447A30D-BAC2-42E3-BC46-CE167C76064B}" dt="2020-07-15T15:55:53.513" v="2877" actId="14100"/>
          <ac:picMkLst>
            <pc:docMk/>
            <pc:sldMk cId="3954140611" sldId="278"/>
            <ac:picMk id="7" creationId="{B1BEF079-7256-45B9-8ABA-61F3018DECD4}"/>
          </ac:picMkLst>
        </pc:picChg>
        <pc:picChg chg="add mod">
          <ac:chgData name="Per Bylund" userId="47c4307fe7e462b0" providerId="LiveId" clId="{B447A30D-BAC2-42E3-BC46-CE167C76064B}" dt="2020-07-15T15:55:53.513" v="2877" actId="14100"/>
          <ac:picMkLst>
            <pc:docMk/>
            <pc:sldMk cId="3954140611" sldId="278"/>
            <ac:picMk id="9" creationId="{1E989EA3-A0CB-47D7-9D84-C474E589F27D}"/>
          </ac:picMkLst>
        </pc:picChg>
      </pc:sldChg>
      <pc:sldChg chg="delSp modSp add mod ord modAnim">
        <pc:chgData name="Per Bylund" userId="47c4307fe7e462b0" providerId="LiveId" clId="{B447A30D-BAC2-42E3-BC46-CE167C76064B}" dt="2020-07-16T12:25:17.061" v="5903" actId="20577"/>
        <pc:sldMkLst>
          <pc:docMk/>
          <pc:sldMk cId="2960480796" sldId="279"/>
        </pc:sldMkLst>
        <pc:spChg chg="mod">
          <ac:chgData name="Per Bylund" userId="47c4307fe7e462b0" providerId="LiveId" clId="{B447A30D-BAC2-42E3-BC46-CE167C76064B}" dt="2020-07-15T16:11:56.542" v="2917" actId="20577"/>
          <ac:spMkLst>
            <pc:docMk/>
            <pc:sldMk cId="2960480796" sldId="279"/>
            <ac:spMk id="2" creationId="{9A4F5571-068F-4D0C-87BF-E1AF2AE2F600}"/>
          </ac:spMkLst>
        </pc:spChg>
        <pc:spChg chg="mod">
          <ac:chgData name="Per Bylund" userId="47c4307fe7e462b0" providerId="LiveId" clId="{B447A30D-BAC2-42E3-BC46-CE167C76064B}" dt="2020-07-16T12:25:17.061" v="5903" actId="20577"/>
          <ac:spMkLst>
            <pc:docMk/>
            <pc:sldMk cId="2960480796" sldId="279"/>
            <ac:spMk id="3" creationId="{0CB83D8A-ACCD-47AC-92EE-413BDA3CD1F7}"/>
          </ac:spMkLst>
        </pc:spChg>
        <pc:spChg chg="del">
          <ac:chgData name="Per Bylund" userId="47c4307fe7e462b0" providerId="LiveId" clId="{B447A30D-BAC2-42E3-BC46-CE167C76064B}" dt="2020-07-15T16:12:46.292" v="3052" actId="478"/>
          <ac:spMkLst>
            <pc:docMk/>
            <pc:sldMk cId="2960480796" sldId="279"/>
            <ac:spMk id="6" creationId="{E3ADCB14-567B-400F-830C-9616EFC9BB27}"/>
          </ac:spMkLst>
        </pc:spChg>
      </pc:sldChg>
      <pc:sldChg chg="addSp delSp modSp add mod modAnim">
        <pc:chgData name="Per Bylund" userId="47c4307fe7e462b0" providerId="LiveId" clId="{B447A30D-BAC2-42E3-BC46-CE167C76064B}" dt="2020-07-16T11:49:29.820" v="5471" actId="6549"/>
        <pc:sldMkLst>
          <pc:docMk/>
          <pc:sldMk cId="1185715111" sldId="280"/>
        </pc:sldMkLst>
        <pc:spChg chg="mod">
          <ac:chgData name="Per Bylund" userId="47c4307fe7e462b0" providerId="LiveId" clId="{B447A30D-BAC2-42E3-BC46-CE167C76064B}" dt="2020-07-16T11:49:29.820" v="5471" actId="6549"/>
          <ac:spMkLst>
            <pc:docMk/>
            <pc:sldMk cId="1185715111" sldId="280"/>
            <ac:spMk id="2" creationId="{9A4F5571-068F-4D0C-87BF-E1AF2AE2F600}"/>
          </ac:spMkLst>
        </pc:spChg>
        <pc:spChg chg="del">
          <ac:chgData name="Per Bylund" userId="47c4307fe7e462b0" providerId="LiveId" clId="{B447A30D-BAC2-42E3-BC46-CE167C76064B}" dt="2020-07-15T16:28:35.118" v="3368" actId="478"/>
          <ac:spMkLst>
            <pc:docMk/>
            <pc:sldMk cId="1185715111" sldId="280"/>
            <ac:spMk id="6" creationId="{7B1FF3D5-4CBA-4101-9D56-FEB5FE6892C1}"/>
          </ac:spMkLst>
        </pc:spChg>
        <pc:spChg chg="add mod ord">
          <ac:chgData name="Per Bylund" userId="47c4307fe7e462b0" providerId="LiveId" clId="{B447A30D-BAC2-42E3-BC46-CE167C76064B}" dt="2020-07-15T16:39:50.182" v="3668" actId="1035"/>
          <ac:spMkLst>
            <pc:docMk/>
            <pc:sldMk cId="1185715111" sldId="280"/>
            <ac:spMk id="9" creationId="{9CCF2BB3-0DC7-4455-8287-8BDF9ACC8EBF}"/>
          </ac:spMkLst>
        </pc:spChg>
        <pc:spChg chg="add mod ord">
          <ac:chgData name="Per Bylund" userId="47c4307fe7e462b0" providerId="LiveId" clId="{B447A30D-BAC2-42E3-BC46-CE167C76064B}" dt="2020-07-15T16:39:50.182" v="3668" actId="1035"/>
          <ac:spMkLst>
            <pc:docMk/>
            <pc:sldMk cId="1185715111" sldId="280"/>
            <ac:spMk id="11" creationId="{696C86F1-0480-4538-8BDC-0F05628D3AE8}"/>
          </ac:spMkLst>
        </pc:spChg>
        <pc:spChg chg="add mod ord">
          <ac:chgData name="Per Bylund" userId="47c4307fe7e462b0" providerId="LiveId" clId="{B447A30D-BAC2-42E3-BC46-CE167C76064B}" dt="2020-07-15T16:39:50.182" v="3668" actId="1035"/>
          <ac:spMkLst>
            <pc:docMk/>
            <pc:sldMk cId="1185715111" sldId="280"/>
            <ac:spMk id="14" creationId="{78E875E6-39EF-4E44-AB04-BA26A482D299}"/>
          </ac:spMkLst>
        </pc:spChg>
        <pc:spChg chg="add mod ord">
          <ac:chgData name="Per Bylund" userId="47c4307fe7e462b0" providerId="LiveId" clId="{B447A30D-BAC2-42E3-BC46-CE167C76064B}" dt="2020-07-15T16:39:50.182" v="3668" actId="1035"/>
          <ac:spMkLst>
            <pc:docMk/>
            <pc:sldMk cId="1185715111" sldId="280"/>
            <ac:spMk id="16" creationId="{5F7BC8EB-1239-489A-8FBB-C877D7DB0110}"/>
          </ac:spMkLst>
        </pc:spChg>
        <pc:spChg chg="add mod">
          <ac:chgData name="Per Bylund" userId="47c4307fe7e462b0" providerId="LiveId" clId="{B447A30D-BAC2-42E3-BC46-CE167C76064B}" dt="2020-07-15T16:38:32.161" v="3660" actId="1076"/>
          <ac:spMkLst>
            <pc:docMk/>
            <pc:sldMk cId="1185715111" sldId="280"/>
            <ac:spMk id="20" creationId="{C95C330E-5D03-4D0F-A3A5-F81D59A0DFE0}"/>
          </ac:spMkLst>
        </pc:spChg>
        <pc:spChg chg="add mod">
          <ac:chgData name="Per Bylund" userId="47c4307fe7e462b0" providerId="LiveId" clId="{B447A30D-BAC2-42E3-BC46-CE167C76064B}" dt="2020-07-15T16:39:50.182" v="3668" actId="1035"/>
          <ac:spMkLst>
            <pc:docMk/>
            <pc:sldMk cId="1185715111" sldId="280"/>
            <ac:spMk id="21" creationId="{7B7E3760-42A9-449B-87B4-AC18E4C8D191}"/>
          </ac:spMkLst>
        </pc:spChg>
        <pc:spChg chg="add mod ord">
          <ac:chgData name="Per Bylund" userId="47c4307fe7e462b0" providerId="LiveId" clId="{B447A30D-BAC2-42E3-BC46-CE167C76064B}" dt="2020-07-15T16:38:17.057" v="3659" actId="14100"/>
          <ac:spMkLst>
            <pc:docMk/>
            <pc:sldMk cId="1185715111" sldId="280"/>
            <ac:spMk id="23" creationId="{15638821-9D68-4742-9B00-537E9CB202F4}"/>
          </ac:spMkLst>
        </pc:spChg>
        <pc:spChg chg="add mod">
          <ac:chgData name="Per Bylund" userId="47c4307fe7e462b0" providerId="LiveId" clId="{B447A30D-BAC2-42E3-BC46-CE167C76064B}" dt="2020-07-15T16:42:43.271" v="3671" actId="14100"/>
          <ac:spMkLst>
            <pc:docMk/>
            <pc:sldMk cId="1185715111" sldId="280"/>
            <ac:spMk id="25" creationId="{FEC7752E-DB2B-4342-9A28-7ED1FA9F8219}"/>
          </ac:spMkLst>
        </pc:spChg>
        <pc:spChg chg="add mod">
          <ac:chgData name="Per Bylund" userId="47c4307fe7e462b0" providerId="LiveId" clId="{B447A30D-BAC2-42E3-BC46-CE167C76064B}" dt="2020-07-15T16:39:34.154" v="3666" actId="2085"/>
          <ac:spMkLst>
            <pc:docMk/>
            <pc:sldMk cId="1185715111" sldId="280"/>
            <ac:spMk id="28" creationId="{AB34AFB0-9EDF-47FA-9250-52153909A5DE}"/>
          </ac:spMkLst>
        </pc:spChg>
        <pc:picChg chg="del">
          <ac:chgData name="Per Bylund" userId="47c4307fe7e462b0" providerId="LiveId" clId="{B447A30D-BAC2-42E3-BC46-CE167C76064B}" dt="2020-07-15T16:28:35.118" v="3368" actId="478"/>
          <ac:picMkLst>
            <pc:docMk/>
            <pc:sldMk cId="1185715111" sldId="280"/>
            <ac:picMk id="4" creationId="{0B79FDD2-C29B-4357-AF74-8FADEE6EBCFD}"/>
          </ac:picMkLst>
        </pc:picChg>
        <pc:picChg chg="add mod">
          <ac:chgData name="Per Bylund" userId="47c4307fe7e462b0" providerId="LiveId" clId="{B447A30D-BAC2-42E3-BC46-CE167C76064B}" dt="2020-07-15T16:28:45.691" v="3371" actId="1076"/>
          <ac:picMkLst>
            <pc:docMk/>
            <pc:sldMk cId="1185715111" sldId="280"/>
            <ac:picMk id="8" creationId="{52D54FB7-FFA3-49C1-85BF-CB4DB3F732FD}"/>
          </ac:picMkLst>
        </pc:picChg>
        <pc:picChg chg="del">
          <ac:chgData name="Per Bylund" userId="47c4307fe7e462b0" providerId="LiveId" clId="{B447A30D-BAC2-42E3-BC46-CE167C76064B}" dt="2020-07-15T16:28:35.118" v="3368" actId="478"/>
          <ac:picMkLst>
            <pc:docMk/>
            <pc:sldMk cId="1185715111" sldId="280"/>
            <ac:picMk id="12" creationId="{30BA8F21-2C65-443E-AE87-15D92E9EDF43}"/>
          </ac:picMkLst>
        </pc:picChg>
        <pc:picChg chg="add del mod">
          <ac:chgData name="Per Bylund" userId="47c4307fe7e462b0" providerId="LiveId" clId="{B447A30D-BAC2-42E3-BC46-CE167C76064B}" dt="2020-07-15T16:31:58.283" v="3394" actId="478"/>
          <ac:picMkLst>
            <pc:docMk/>
            <pc:sldMk cId="1185715111" sldId="280"/>
            <ac:picMk id="19" creationId="{DC886A26-163C-41D7-8481-2E6691BF0290}"/>
          </ac:picMkLst>
        </pc:picChg>
        <pc:picChg chg="del">
          <ac:chgData name="Per Bylund" userId="47c4307fe7e462b0" providerId="LiveId" clId="{B447A30D-BAC2-42E3-BC46-CE167C76064B}" dt="2020-07-15T16:28:35.118" v="3368" actId="478"/>
          <ac:picMkLst>
            <pc:docMk/>
            <pc:sldMk cId="1185715111" sldId="280"/>
            <ac:picMk id="2050" creationId="{2ED588E6-1ACE-43CE-A662-538322553760}"/>
          </ac:picMkLst>
        </pc:picChg>
        <pc:cxnChg chg="del">
          <ac:chgData name="Per Bylund" userId="47c4307fe7e462b0" providerId="LiveId" clId="{B447A30D-BAC2-42E3-BC46-CE167C76064B}" dt="2020-07-15T16:28:35.118" v="3368" actId="478"/>
          <ac:cxnSpMkLst>
            <pc:docMk/>
            <pc:sldMk cId="1185715111" sldId="280"/>
            <ac:cxnSpMk id="7" creationId="{0CE8B62B-4642-4020-8A99-86C04CAB0205}"/>
          </ac:cxnSpMkLst>
        </pc:cxnChg>
        <pc:cxnChg chg="del">
          <ac:chgData name="Per Bylund" userId="47c4307fe7e462b0" providerId="LiveId" clId="{B447A30D-BAC2-42E3-BC46-CE167C76064B}" dt="2020-07-15T16:28:35.118" v="3368" actId="478"/>
          <ac:cxnSpMkLst>
            <pc:docMk/>
            <pc:sldMk cId="1185715111" sldId="280"/>
            <ac:cxnSpMk id="10" creationId="{8C1789B5-ECA6-465C-BCA3-733D9FD6A5E5}"/>
          </ac:cxnSpMkLst>
        </pc:cxnChg>
      </pc:sldChg>
      <pc:sldChg chg="modSp add mod modAnim">
        <pc:chgData name="Per Bylund" userId="47c4307fe7e462b0" providerId="LiveId" clId="{B447A30D-BAC2-42E3-BC46-CE167C76064B}" dt="2020-07-15T18:11:08.489" v="3828" actId="20577"/>
        <pc:sldMkLst>
          <pc:docMk/>
          <pc:sldMk cId="4259230107" sldId="281"/>
        </pc:sldMkLst>
        <pc:spChg chg="mod">
          <ac:chgData name="Per Bylund" userId="47c4307fe7e462b0" providerId="LiveId" clId="{B447A30D-BAC2-42E3-BC46-CE167C76064B}" dt="2020-07-15T18:11:08.489" v="3828" actId="20577"/>
          <ac:spMkLst>
            <pc:docMk/>
            <pc:sldMk cId="4259230107" sldId="281"/>
            <ac:spMk id="3" creationId="{0CB83D8A-ACCD-47AC-92EE-413BDA3CD1F7}"/>
          </ac:spMkLst>
        </pc:spChg>
      </pc:sldChg>
      <pc:sldChg chg="addSp modSp add mod">
        <pc:chgData name="Per Bylund" userId="47c4307fe7e462b0" providerId="LiveId" clId="{B447A30D-BAC2-42E3-BC46-CE167C76064B}" dt="2020-07-15T18:09:00.303" v="3814" actId="20577"/>
        <pc:sldMkLst>
          <pc:docMk/>
          <pc:sldMk cId="689368552" sldId="282"/>
        </pc:sldMkLst>
        <pc:spChg chg="mod">
          <ac:chgData name="Per Bylund" userId="47c4307fe7e462b0" providerId="LiveId" clId="{B447A30D-BAC2-42E3-BC46-CE167C76064B}" dt="2020-07-15T18:08:10.988" v="3806" actId="6549"/>
          <ac:spMkLst>
            <pc:docMk/>
            <pc:sldMk cId="689368552" sldId="282"/>
            <ac:spMk id="3" creationId="{0CB83D8A-ACCD-47AC-92EE-413BDA3CD1F7}"/>
          </ac:spMkLst>
        </pc:spChg>
        <pc:spChg chg="add mod">
          <ac:chgData name="Per Bylund" userId="47c4307fe7e462b0" providerId="LiveId" clId="{B447A30D-BAC2-42E3-BC46-CE167C76064B}" dt="2020-07-15T18:09:00.303" v="3814" actId="20577"/>
          <ac:spMkLst>
            <pc:docMk/>
            <pc:sldMk cId="689368552" sldId="282"/>
            <ac:spMk id="8" creationId="{5DB2E7E9-92BD-4B32-B567-2A536EB2920B}"/>
          </ac:spMkLst>
        </pc:spChg>
        <pc:picChg chg="add mod">
          <ac:chgData name="Per Bylund" userId="47c4307fe7e462b0" providerId="LiveId" clId="{B447A30D-BAC2-42E3-BC46-CE167C76064B}" dt="2020-07-15T18:08:24.768" v="3809" actId="1076"/>
          <ac:picMkLst>
            <pc:docMk/>
            <pc:sldMk cId="689368552" sldId="282"/>
            <ac:picMk id="6" creationId="{9DF3A679-DD5B-4C7F-ADF6-EB699B5B301F}"/>
          </ac:picMkLst>
        </pc:picChg>
      </pc:sldChg>
      <pc:sldChg chg="add modTransition">
        <pc:chgData name="Per Bylund" userId="47c4307fe7e462b0" providerId="LiveId" clId="{B447A30D-BAC2-42E3-BC46-CE167C76064B}" dt="2020-07-16T11:35:55.175" v="5381"/>
        <pc:sldMkLst>
          <pc:docMk/>
          <pc:sldMk cId="378087946" sldId="283"/>
        </pc:sldMkLst>
      </pc:sldChg>
      <pc:sldChg chg="addSp delSp modSp add mod ord modTransition delAnim modAnim">
        <pc:chgData name="Per Bylund" userId="47c4307fe7e462b0" providerId="LiveId" clId="{B447A30D-BAC2-42E3-BC46-CE167C76064B}" dt="2020-07-15T18:43:11.159" v="4351"/>
        <pc:sldMkLst>
          <pc:docMk/>
          <pc:sldMk cId="2143895143" sldId="284"/>
        </pc:sldMkLst>
        <pc:spChg chg="del">
          <ac:chgData name="Per Bylund" userId="47c4307fe7e462b0" providerId="LiveId" clId="{B447A30D-BAC2-42E3-BC46-CE167C76064B}" dt="2020-07-15T18:37:40.412" v="4324" actId="478"/>
          <ac:spMkLst>
            <pc:docMk/>
            <pc:sldMk cId="2143895143" sldId="284"/>
            <ac:spMk id="6" creationId="{7B1FF3D5-4CBA-4101-9D56-FEB5FE6892C1}"/>
          </ac:spMkLst>
        </pc:spChg>
        <pc:spChg chg="add del">
          <ac:chgData name="Per Bylund" userId="47c4307fe7e462b0" providerId="LiveId" clId="{B447A30D-BAC2-42E3-BC46-CE167C76064B}" dt="2020-07-15T18:38:32.495" v="4331"/>
          <ac:spMkLst>
            <pc:docMk/>
            <pc:sldMk cId="2143895143" sldId="284"/>
            <ac:spMk id="8" creationId="{AA4B5FBB-31B0-4163-8AB6-96EDFCF3EBC0}"/>
          </ac:spMkLst>
        </pc:spChg>
        <pc:spChg chg="add del mod">
          <ac:chgData name="Per Bylund" userId="47c4307fe7e462b0" providerId="LiveId" clId="{B447A30D-BAC2-42E3-BC46-CE167C76064B}" dt="2020-07-15T18:38:32.501" v="4333"/>
          <ac:spMkLst>
            <pc:docMk/>
            <pc:sldMk cId="2143895143" sldId="284"/>
            <ac:spMk id="9" creationId="{3232C975-B01E-4C87-BAAB-4C94E92D2233}"/>
          </ac:spMkLst>
        </pc:spChg>
        <pc:spChg chg="add mod">
          <ac:chgData name="Per Bylund" userId="47c4307fe7e462b0" providerId="LiveId" clId="{B447A30D-BAC2-42E3-BC46-CE167C76064B}" dt="2020-07-15T18:41:53.784" v="4347" actId="14100"/>
          <ac:spMkLst>
            <pc:docMk/>
            <pc:sldMk cId="2143895143" sldId="284"/>
            <ac:spMk id="13" creationId="{A87BB16F-6791-4330-96A2-4D0085A2BD52}"/>
          </ac:spMkLst>
        </pc:spChg>
        <pc:spChg chg="add del mod">
          <ac:chgData name="Per Bylund" userId="47c4307fe7e462b0" providerId="LiveId" clId="{B447A30D-BAC2-42E3-BC46-CE167C76064B}" dt="2020-07-15T18:41:56.589" v="4348" actId="478"/>
          <ac:spMkLst>
            <pc:docMk/>
            <pc:sldMk cId="2143895143" sldId="284"/>
            <ac:spMk id="15" creationId="{8EE9366F-C8EC-4768-865D-B56AF719D8A8}"/>
          </ac:spMkLst>
        </pc:spChg>
        <pc:picChg chg="add mod">
          <ac:chgData name="Per Bylund" userId="47c4307fe7e462b0" providerId="LiveId" clId="{B447A30D-BAC2-42E3-BC46-CE167C76064B}" dt="2020-07-15T18:39:06.373" v="4335" actId="732"/>
          <ac:picMkLst>
            <pc:docMk/>
            <pc:sldMk cId="2143895143" sldId="284"/>
            <ac:picMk id="3" creationId="{2C191950-B61F-4F07-AF72-C8B1BD4975D0}"/>
          </ac:picMkLst>
        </pc:picChg>
        <pc:picChg chg="del">
          <ac:chgData name="Per Bylund" userId="47c4307fe7e462b0" providerId="LiveId" clId="{B447A30D-BAC2-42E3-BC46-CE167C76064B}" dt="2020-07-15T18:37:40.412" v="4324" actId="478"/>
          <ac:picMkLst>
            <pc:docMk/>
            <pc:sldMk cId="2143895143" sldId="284"/>
            <ac:picMk id="4" creationId="{0B79FDD2-C29B-4357-AF74-8FADEE6EBCFD}"/>
          </ac:picMkLst>
        </pc:picChg>
        <pc:picChg chg="del">
          <ac:chgData name="Per Bylund" userId="47c4307fe7e462b0" providerId="LiveId" clId="{B447A30D-BAC2-42E3-BC46-CE167C76064B}" dt="2020-07-15T18:37:40.412" v="4324" actId="478"/>
          <ac:picMkLst>
            <pc:docMk/>
            <pc:sldMk cId="2143895143" sldId="284"/>
            <ac:picMk id="12" creationId="{30BA8F21-2C65-443E-AE87-15D92E9EDF43}"/>
          </ac:picMkLst>
        </pc:picChg>
        <pc:picChg chg="del">
          <ac:chgData name="Per Bylund" userId="47c4307fe7e462b0" providerId="LiveId" clId="{B447A30D-BAC2-42E3-BC46-CE167C76064B}" dt="2020-07-15T18:37:24.842" v="4323" actId="478"/>
          <ac:picMkLst>
            <pc:docMk/>
            <pc:sldMk cId="2143895143" sldId="284"/>
            <ac:picMk id="2050" creationId="{2ED588E6-1ACE-43CE-A662-538322553760}"/>
          </ac:picMkLst>
        </pc:picChg>
        <pc:cxnChg chg="del">
          <ac:chgData name="Per Bylund" userId="47c4307fe7e462b0" providerId="LiveId" clId="{B447A30D-BAC2-42E3-BC46-CE167C76064B}" dt="2020-07-15T18:37:40.412" v="4324" actId="478"/>
          <ac:cxnSpMkLst>
            <pc:docMk/>
            <pc:sldMk cId="2143895143" sldId="284"/>
            <ac:cxnSpMk id="7" creationId="{0CE8B62B-4642-4020-8A99-86C04CAB0205}"/>
          </ac:cxnSpMkLst>
        </pc:cxnChg>
        <pc:cxnChg chg="del">
          <ac:chgData name="Per Bylund" userId="47c4307fe7e462b0" providerId="LiveId" clId="{B447A30D-BAC2-42E3-BC46-CE167C76064B}" dt="2020-07-15T18:37:40.412" v="4324" actId="478"/>
          <ac:cxnSpMkLst>
            <pc:docMk/>
            <pc:sldMk cId="2143895143" sldId="284"/>
            <ac:cxnSpMk id="10" creationId="{8C1789B5-ECA6-465C-BCA3-733D9FD6A5E5}"/>
          </ac:cxnSpMkLst>
        </pc:cxnChg>
      </pc:sldChg>
      <pc:sldChg chg="delSp add mod ord modTransition delAnim">
        <pc:chgData name="Per Bylund" userId="47c4307fe7e462b0" providerId="LiveId" clId="{B447A30D-BAC2-42E3-BC46-CE167C76064B}" dt="2020-07-15T18:43:11.159" v="4351"/>
        <pc:sldMkLst>
          <pc:docMk/>
          <pc:sldMk cId="2767677274" sldId="285"/>
        </pc:sldMkLst>
        <pc:spChg chg="del">
          <ac:chgData name="Per Bylund" userId="47c4307fe7e462b0" providerId="LiveId" clId="{B447A30D-BAC2-42E3-BC46-CE167C76064B}" dt="2020-07-15T18:39:58.905" v="4342" actId="478"/>
          <ac:spMkLst>
            <pc:docMk/>
            <pc:sldMk cId="2767677274" sldId="285"/>
            <ac:spMk id="6" creationId="{7B1FF3D5-4CBA-4101-9D56-FEB5FE6892C1}"/>
          </ac:spMkLst>
        </pc:spChg>
      </pc:sldChg>
      <pc:sldChg chg="addSp delSp modSp add mod modAnim">
        <pc:chgData name="Per Bylund" userId="47c4307fe7e462b0" providerId="LiveId" clId="{B447A30D-BAC2-42E3-BC46-CE167C76064B}" dt="2020-07-16T12:03:12.756" v="5801"/>
        <pc:sldMkLst>
          <pc:docMk/>
          <pc:sldMk cId="3760919198" sldId="286"/>
        </pc:sldMkLst>
        <pc:spChg chg="mod">
          <ac:chgData name="Per Bylund" userId="47c4307fe7e462b0" providerId="LiveId" clId="{B447A30D-BAC2-42E3-BC46-CE167C76064B}" dt="2020-07-15T19:16:18.650" v="4995" actId="27636"/>
          <ac:spMkLst>
            <pc:docMk/>
            <pc:sldMk cId="3760919198" sldId="286"/>
            <ac:spMk id="3" creationId="{0CB83D8A-ACCD-47AC-92EE-413BDA3CD1F7}"/>
          </ac:spMkLst>
        </pc:spChg>
        <pc:picChg chg="add del">
          <ac:chgData name="Per Bylund" userId="47c4307fe7e462b0" providerId="LiveId" clId="{B447A30D-BAC2-42E3-BC46-CE167C76064B}" dt="2020-07-15T18:52:47.923" v="4512" actId="22"/>
          <ac:picMkLst>
            <pc:docMk/>
            <pc:sldMk cId="3760919198" sldId="286"/>
            <ac:picMk id="4" creationId="{3E6DA7A3-93F7-424C-AC7F-8CD2744C19CA}"/>
          </ac:picMkLst>
        </pc:picChg>
        <pc:picChg chg="del">
          <ac:chgData name="Per Bylund" userId="47c4307fe7e462b0" providerId="LiveId" clId="{B447A30D-BAC2-42E3-BC46-CE167C76064B}" dt="2020-07-15T18:49:52.848" v="4419" actId="478"/>
          <ac:picMkLst>
            <pc:docMk/>
            <pc:sldMk cId="3760919198" sldId="286"/>
            <ac:picMk id="6" creationId="{89DE9D25-859F-4F4B-B476-1091B0C8C6C5}"/>
          </ac:picMkLst>
        </pc:picChg>
        <pc:picChg chg="add del">
          <ac:chgData name="Per Bylund" userId="47c4307fe7e462b0" providerId="LiveId" clId="{B447A30D-BAC2-42E3-BC46-CE167C76064B}" dt="2020-07-15T18:52:47.923" v="4512" actId="22"/>
          <ac:picMkLst>
            <pc:docMk/>
            <pc:sldMk cId="3760919198" sldId="286"/>
            <ac:picMk id="9" creationId="{7E757AA7-52E5-446B-BE01-25E72BBC6A94}"/>
          </ac:picMkLst>
        </pc:picChg>
        <pc:picChg chg="add mod">
          <ac:chgData name="Per Bylund" userId="47c4307fe7e462b0" providerId="LiveId" clId="{B447A30D-BAC2-42E3-BC46-CE167C76064B}" dt="2020-07-15T19:00:29.169" v="4856" actId="1076"/>
          <ac:picMkLst>
            <pc:docMk/>
            <pc:sldMk cId="3760919198" sldId="286"/>
            <ac:picMk id="11" creationId="{6E8ACC98-81F2-4AE5-9F72-89BF0542D976}"/>
          </ac:picMkLst>
        </pc:picChg>
      </pc:sldChg>
      <pc:sldChg chg="addSp modSp add mod ord">
        <pc:chgData name="Per Bylund" userId="47c4307fe7e462b0" providerId="LiveId" clId="{B447A30D-BAC2-42E3-BC46-CE167C76064B}" dt="2020-07-16T11:57:51.944" v="5795" actId="1035"/>
        <pc:sldMkLst>
          <pc:docMk/>
          <pc:sldMk cId="2090785214" sldId="287"/>
        </pc:sldMkLst>
        <pc:spChg chg="mod">
          <ac:chgData name="Per Bylund" userId="47c4307fe7e462b0" providerId="LiveId" clId="{B447A30D-BAC2-42E3-BC46-CE167C76064B}" dt="2020-07-15T18:58:31.097" v="4793" actId="6549"/>
          <ac:spMkLst>
            <pc:docMk/>
            <pc:sldMk cId="2090785214" sldId="287"/>
            <ac:spMk id="3" creationId="{0CB83D8A-ACCD-47AC-92EE-413BDA3CD1F7}"/>
          </ac:spMkLst>
        </pc:spChg>
        <pc:picChg chg="add mod">
          <ac:chgData name="Per Bylund" userId="47c4307fe7e462b0" providerId="LiveId" clId="{B447A30D-BAC2-42E3-BC46-CE167C76064B}" dt="2020-07-15T18:58:42.004" v="4818" actId="1036"/>
          <ac:picMkLst>
            <pc:docMk/>
            <pc:sldMk cId="2090785214" sldId="287"/>
            <ac:picMk id="4" creationId="{5A1EF983-CAA5-4749-AA52-C8C4A82D3377}"/>
          </ac:picMkLst>
        </pc:picChg>
        <pc:picChg chg="add mod">
          <ac:chgData name="Per Bylund" userId="47c4307fe7e462b0" providerId="LiveId" clId="{B447A30D-BAC2-42E3-BC46-CE167C76064B}" dt="2020-07-16T11:57:51.944" v="5795" actId="1035"/>
          <ac:picMkLst>
            <pc:docMk/>
            <pc:sldMk cId="2090785214" sldId="287"/>
            <ac:picMk id="8" creationId="{F4C0C039-7E3A-45F6-86CD-66B7ECC8B635}"/>
          </ac:picMkLst>
        </pc:picChg>
      </pc:sldChg>
      <pc:sldChg chg="modSp add del mod ord">
        <pc:chgData name="Per Bylund" userId="47c4307fe7e462b0" providerId="LiveId" clId="{B447A30D-BAC2-42E3-BC46-CE167C76064B}" dt="2020-07-16T11:53:59.215" v="5748" actId="2696"/>
        <pc:sldMkLst>
          <pc:docMk/>
          <pc:sldMk cId="3851911875" sldId="288"/>
        </pc:sldMkLst>
        <pc:spChg chg="mod">
          <ac:chgData name="Per Bylund" userId="47c4307fe7e462b0" providerId="LiveId" clId="{B447A30D-BAC2-42E3-BC46-CE167C76064B}" dt="2020-07-15T19:01:10.568" v="4877" actId="6549"/>
          <ac:spMkLst>
            <pc:docMk/>
            <pc:sldMk cId="3851911875" sldId="288"/>
            <ac:spMk id="3" creationId="{0CB83D8A-ACCD-47AC-92EE-413BDA3CD1F7}"/>
          </ac:spMkLst>
        </pc:spChg>
      </pc:sldChg>
      <pc:sldChg chg="addSp delSp modSp add mod">
        <pc:chgData name="Per Bylund" userId="47c4307fe7e462b0" providerId="LiveId" clId="{B447A30D-BAC2-42E3-BC46-CE167C76064B}" dt="2020-07-16T12:03:45.987" v="5803" actId="113"/>
        <pc:sldMkLst>
          <pc:docMk/>
          <pc:sldMk cId="2921480237" sldId="289"/>
        </pc:sldMkLst>
        <pc:spChg chg="mod">
          <ac:chgData name="Per Bylund" userId="47c4307fe7e462b0" providerId="LiveId" clId="{B447A30D-BAC2-42E3-BC46-CE167C76064B}" dt="2020-07-16T12:03:45.987" v="5803" actId="113"/>
          <ac:spMkLst>
            <pc:docMk/>
            <pc:sldMk cId="2921480237" sldId="289"/>
            <ac:spMk id="3" creationId="{0CB83D8A-ACCD-47AC-92EE-413BDA3CD1F7}"/>
          </ac:spMkLst>
        </pc:spChg>
        <pc:picChg chg="add mod">
          <ac:chgData name="Per Bylund" userId="47c4307fe7e462b0" providerId="LiveId" clId="{B447A30D-BAC2-42E3-BC46-CE167C76064B}" dt="2020-07-15T19:29:40.398" v="5378" actId="1076"/>
          <ac:picMkLst>
            <pc:docMk/>
            <pc:sldMk cId="2921480237" sldId="289"/>
            <ac:picMk id="6" creationId="{6D871994-58FA-4246-971C-20E6FAED4E01}"/>
          </ac:picMkLst>
        </pc:picChg>
        <pc:picChg chg="del">
          <ac:chgData name="Per Bylund" userId="47c4307fe7e462b0" providerId="LiveId" clId="{B447A30D-BAC2-42E3-BC46-CE167C76064B}" dt="2020-07-15T19:17:40.860" v="5000" actId="478"/>
          <ac:picMkLst>
            <pc:docMk/>
            <pc:sldMk cId="2921480237" sldId="289"/>
            <ac:picMk id="11" creationId="{6E8ACC98-81F2-4AE5-9F72-89BF0542D976}"/>
          </ac:picMkLst>
        </pc:picChg>
      </pc:sldChg>
      <pc:sldChg chg="addSp modSp add mod">
        <pc:chgData name="Per Bylund" userId="47c4307fe7e462b0" providerId="LiveId" clId="{B447A30D-BAC2-42E3-BC46-CE167C76064B}" dt="2020-07-15T19:29:14.298" v="5372" actId="114"/>
        <pc:sldMkLst>
          <pc:docMk/>
          <pc:sldMk cId="1402561391" sldId="290"/>
        </pc:sldMkLst>
        <pc:spChg chg="mod">
          <ac:chgData name="Per Bylund" userId="47c4307fe7e462b0" providerId="LiveId" clId="{B447A30D-BAC2-42E3-BC46-CE167C76064B}" dt="2020-07-15T19:29:14.298" v="5372" actId="114"/>
          <ac:spMkLst>
            <pc:docMk/>
            <pc:sldMk cId="1402561391" sldId="290"/>
            <ac:spMk id="2" creationId="{9A4F5571-068F-4D0C-87BF-E1AF2AE2F600}"/>
          </ac:spMkLst>
        </pc:spChg>
        <pc:spChg chg="mod">
          <ac:chgData name="Per Bylund" userId="47c4307fe7e462b0" providerId="LiveId" clId="{B447A30D-BAC2-42E3-BC46-CE167C76064B}" dt="2020-07-15T19:28:58.655" v="5370"/>
          <ac:spMkLst>
            <pc:docMk/>
            <pc:sldMk cId="1402561391" sldId="290"/>
            <ac:spMk id="3" creationId="{0CB83D8A-ACCD-47AC-92EE-413BDA3CD1F7}"/>
          </ac:spMkLst>
        </pc:spChg>
        <pc:picChg chg="add mod">
          <ac:chgData name="Per Bylund" userId="47c4307fe7e462b0" providerId="LiveId" clId="{B447A30D-BAC2-42E3-BC46-CE167C76064B}" dt="2020-07-15T19:29:10.577" v="5371" actId="14100"/>
          <ac:picMkLst>
            <pc:docMk/>
            <pc:sldMk cId="1402561391" sldId="290"/>
            <ac:picMk id="4" creationId="{1D2D92CA-50FC-4F2F-9FA4-E8488E2403F6}"/>
          </ac:picMkLst>
        </pc:picChg>
      </pc:sldChg>
      <pc:sldChg chg="add">
        <pc:chgData name="Per Bylund" userId="47c4307fe7e462b0" providerId="LiveId" clId="{B447A30D-BAC2-42E3-BC46-CE167C76064B}" dt="2020-07-15T19:26:49.955" v="5201"/>
        <pc:sldMkLst>
          <pc:docMk/>
          <pc:sldMk cId="3432426722" sldId="291"/>
        </pc:sldMkLst>
      </pc:sldChg>
      <pc:sldChg chg="add">
        <pc:chgData name="Per Bylund" userId="47c4307fe7e462b0" providerId="LiveId" clId="{B447A30D-BAC2-42E3-BC46-CE167C76064B}" dt="2020-07-16T11:49:38.436" v="5472"/>
        <pc:sldMkLst>
          <pc:docMk/>
          <pc:sldMk cId="2377144559" sldId="292"/>
        </pc:sldMkLst>
      </pc:sldChg>
      <pc:sldMasterChg chg="modSp modSldLayout">
        <pc:chgData name="Per Bylund" userId="47c4307fe7e462b0" providerId="LiveId" clId="{B447A30D-BAC2-42E3-BC46-CE167C76064B}" dt="2020-07-13T14:02:18.848" v="39"/>
        <pc:sldMasterMkLst>
          <pc:docMk/>
          <pc:sldMasterMk cId="1853120136" sldId="2147483648"/>
        </pc:sldMasterMkLst>
        <pc:spChg chg="mod">
          <ac:chgData name="Per Bylund" userId="47c4307fe7e462b0" providerId="LiveId" clId="{B447A30D-BAC2-42E3-BC46-CE167C76064B}" dt="2020-07-13T14:02:18.848" v="39"/>
          <ac:spMkLst>
            <pc:docMk/>
            <pc:sldMasterMk cId="1853120136" sldId="2147483648"/>
            <ac:spMk id="2" creationId="{448832C6-6656-404E-B407-0B1CF22389D5}"/>
          </ac:spMkLst>
        </pc:spChg>
        <pc:spChg chg="mod">
          <ac:chgData name="Per Bylund" userId="47c4307fe7e462b0" providerId="LiveId" clId="{B447A30D-BAC2-42E3-BC46-CE167C76064B}" dt="2020-07-13T14:02:18.848" v="39"/>
          <ac:spMkLst>
            <pc:docMk/>
            <pc:sldMasterMk cId="1853120136" sldId="2147483648"/>
            <ac:spMk id="3" creationId="{A2603EF8-805C-4C3A-AC7D-F5614393B39C}"/>
          </ac:spMkLst>
        </pc:spChg>
        <pc:spChg chg="mod">
          <ac:chgData name="Per Bylund" userId="47c4307fe7e462b0" providerId="LiveId" clId="{B447A30D-BAC2-42E3-BC46-CE167C76064B}" dt="2020-07-13T14:02:18.848" v="39"/>
          <ac:spMkLst>
            <pc:docMk/>
            <pc:sldMasterMk cId="1853120136" sldId="2147483648"/>
            <ac:spMk id="4" creationId="{9A238307-8DFE-4FC3-A135-73FFBA3A0C2A}"/>
          </ac:spMkLst>
        </pc:spChg>
        <pc:spChg chg="mod">
          <ac:chgData name="Per Bylund" userId="47c4307fe7e462b0" providerId="LiveId" clId="{B447A30D-BAC2-42E3-BC46-CE167C76064B}" dt="2020-07-13T14:02:18.848" v="39"/>
          <ac:spMkLst>
            <pc:docMk/>
            <pc:sldMasterMk cId="1853120136" sldId="2147483648"/>
            <ac:spMk id="5" creationId="{1C27FC68-B78F-4BE2-9609-3996388F8710}"/>
          </ac:spMkLst>
        </pc:spChg>
        <pc:spChg chg="mod">
          <ac:chgData name="Per Bylund" userId="47c4307fe7e462b0" providerId="LiveId" clId="{B447A30D-BAC2-42E3-BC46-CE167C76064B}" dt="2020-07-13T14:02:18.848" v="39"/>
          <ac:spMkLst>
            <pc:docMk/>
            <pc:sldMasterMk cId="1853120136" sldId="2147483648"/>
            <ac:spMk id="6" creationId="{8E5DABE9-2DF0-4434-8DF4-63EC172A7DD2}"/>
          </ac:spMkLst>
        </pc:spChg>
        <pc:sldLayoutChg chg="modSp">
          <pc:chgData name="Per Bylund" userId="47c4307fe7e462b0" providerId="LiveId" clId="{B447A30D-BAC2-42E3-BC46-CE167C76064B}" dt="2020-07-13T14:02:18.848" v="39"/>
          <pc:sldLayoutMkLst>
            <pc:docMk/>
            <pc:sldMasterMk cId="1853120136" sldId="2147483648"/>
            <pc:sldLayoutMk cId="4103774571" sldId="2147483649"/>
          </pc:sldLayoutMkLst>
          <pc:spChg chg="mod">
            <ac:chgData name="Per Bylund" userId="47c4307fe7e462b0" providerId="LiveId" clId="{B447A30D-BAC2-42E3-BC46-CE167C76064B}" dt="2020-07-13T14:02:18.848" v="39"/>
            <ac:spMkLst>
              <pc:docMk/>
              <pc:sldMasterMk cId="1853120136" sldId="2147483648"/>
              <pc:sldLayoutMk cId="4103774571" sldId="2147483649"/>
              <ac:spMk id="2" creationId="{BA189488-F695-4C17-841A-0DA30CF85AA1}"/>
            </ac:spMkLst>
          </pc:spChg>
          <pc:spChg chg="mod">
            <ac:chgData name="Per Bylund" userId="47c4307fe7e462b0" providerId="LiveId" clId="{B447A30D-BAC2-42E3-BC46-CE167C76064B}" dt="2020-07-13T14:02:18.848" v="39"/>
            <ac:spMkLst>
              <pc:docMk/>
              <pc:sldMasterMk cId="1853120136" sldId="2147483648"/>
              <pc:sldLayoutMk cId="4103774571" sldId="2147483649"/>
              <ac:spMk id="3" creationId="{A441B9FF-242C-4B0D-BA3D-BEC74D3CBEA7}"/>
            </ac:spMkLst>
          </pc:spChg>
        </pc:sldLayoutChg>
        <pc:sldLayoutChg chg="modSp">
          <pc:chgData name="Per Bylund" userId="47c4307fe7e462b0" providerId="LiveId" clId="{B447A30D-BAC2-42E3-BC46-CE167C76064B}" dt="2020-07-13T14:02:18.848" v="39"/>
          <pc:sldLayoutMkLst>
            <pc:docMk/>
            <pc:sldMasterMk cId="1853120136" sldId="2147483648"/>
            <pc:sldLayoutMk cId="1265745339" sldId="2147483651"/>
          </pc:sldLayoutMkLst>
          <pc:spChg chg="mod">
            <ac:chgData name="Per Bylund" userId="47c4307fe7e462b0" providerId="LiveId" clId="{B447A30D-BAC2-42E3-BC46-CE167C76064B}" dt="2020-07-13T14:02:18.848" v="39"/>
            <ac:spMkLst>
              <pc:docMk/>
              <pc:sldMasterMk cId="1853120136" sldId="2147483648"/>
              <pc:sldLayoutMk cId="1265745339" sldId="2147483651"/>
              <ac:spMk id="2" creationId="{5C0AD48B-9F3E-45E4-BBDB-1E3D552ECDAC}"/>
            </ac:spMkLst>
          </pc:spChg>
          <pc:spChg chg="mod">
            <ac:chgData name="Per Bylund" userId="47c4307fe7e462b0" providerId="LiveId" clId="{B447A30D-BAC2-42E3-BC46-CE167C76064B}" dt="2020-07-13T14:02:18.848" v="39"/>
            <ac:spMkLst>
              <pc:docMk/>
              <pc:sldMasterMk cId="1853120136" sldId="2147483648"/>
              <pc:sldLayoutMk cId="1265745339" sldId="2147483651"/>
              <ac:spMk id="3" creationId="{FF969A36-6E10-4A56-B92C-798C56FB29D6}"/>
            </ac:spMkLst>
          </pc:spChg>
        </pc:sldLayoutChg>
        <pc:sldLayoutChg chg="modSp">
          <pc:chgData name="Per Bylund" userId="47c4307fe7e462b0" providerId="LiveId" clId="{B447A30D-BAC2-42E3-BC46-CE167C76064B}" dt="2020-07-13T14:02:18.848" v="39"/>
          <pc:sldLayoutMkLst>
            <pc:docMk/>
            <pc:sldMasterMk cId="1853120136" sldId="2147483648"/>
            <pc:sldLayoutMk cId="1258338407" sldId="2147483652"/>
          </pc:sldLayoutMkLst>
          <pc:spChg chg="mod">
            <ac:chgData name="Per Bylund" userId="47c4307fe7e462b0" providerId="LiveId" clId="{B447A30D-BAC2-42E3-BC46-CE167C76064B}" dt="2020-07-13T14:02:18.848" v="39"/>
            <ac:spMkLst>
              <pc:docMk/>
              <pc:sldMasterMk cId="1853120136" sldId="2147483648"/>
              <pc:sldLayoutMk cId="1258338407" sldId="2147483652"/>
              <ac:spMk id="3" creationId="{54A020FB-5837-43EA-A810-16C85DD5D6B8}"/>
            </ac:spMkLst>
          </pc:spChg>
          <pc:spChg chg="mod">
            <ac:chgData name="Per Bylund" userId="47c4307fe7e462b0" providerId="LiveId" clId="{B447A30D-BAC2-42E3-BC46-CE167C76064B}" dt="2020-07-13T14:02:18.848" v="39"/>
            <ac:spMkLst>
              <pc:docMk/>
              <pc:sldMasterMk cId="1853120136" sldId="2147483648"/>
              <pc:sldLayoutMk cId="1258338407" sldId="2147483652"/>
              <ac:spMk id="4" creationId="{2F059395-97E7-47F1-BA51-A5B67BB20392}"/>
            </ac:spMkLst>
          </pc:spChg>
        </pc:sldLayoutChg>
        <pc:sldLayoutChg chg="modSp">
          <pc:chgData name="Per Bylund" userId="47c4307fe7e462b0" providerId="LiveId" clId="{B447A30D-BAC2-42E3-BC46-CE167C76064B}" dt="2020-07-13T14:02:18.848" v="39"/>
          <pc:sldLayoutMkLst>
            <pc:docMk/>
            <pc:sldMasterMk cId="1853120136" sldId="2147483648"/>
            <pc:sldLayoutMk cId="2048528076" sldId="2147483653"/>
          </pc:sldLayoutMkLst>
          <pc:spChg chg="mod">
            <ac:chgData name="Per Bylund" userId="47c4307fe7e462b0" providerId="LiveId" clId="{B447A30D-BAC2-42E3-BC46-CE167C76064B}" dt="2020-07-13T14:02:18.848" v="39"/>
            <ac:spMkLst>
              <pc:docMk/>
              <pc:sldMasterMk cId="1853120136" sldId="2147483648"/>
              <pc:sldLayoutMk cId="2048528076" sldId="2147483653"/>
              <ac:spMk id="2" creationId="{551B7DEC-8599-4E10-96C7-555F734E3238}"/>
            </ac:spMkLst>
          </pc:spChg>
          <pc:spChg chg="mod">
            <ac:chgData name="Per Bylund" userId="47c4307fe7e462b0" providerId="LiveId" clId="{B447A30D-BAC2-42E3-BC46-CE167C76064B}" dt="2020-07-13T14:02:18.848" v="39"/>
            <ac:spMkLst>
              <pc:docMk/>
              <pc:sldMasterMk cId="1853120136" sldId="2147483648"/>
              <pc:sldLayoutMk cId="2048528076" sldId="2147483653"/>
              <ac:spMk id="3" creationId="{DDE7D650-E6D3-4BD0-BC99-A06F1D42CFD3}"/>
            </ac:spMkLst>
          </pc:spChg>
          <pc:spChg chg="mod">
            <ac:chgData name="Per Bylund" userId="47c4307fe7e462b0" providerId="LiveId" clId="{B447A30D-BAC2-42E3-BC46-CE167C76064B}" dt="2020-07-13T14:02:18.848" v="39"/>
            <ac:spMkLst>
              <pc:docMk/>
              <pc:sldMasterMk cId="1853120136" sldId="2147483648"/>
              <pc:sldLayoutMk cId="2048528076" sldId="2147483653"/>
              <ac:spMk id="4" creationId="{DC690722-E7BA-4BCE-AED5-037099938F8D}"/>
            </ac:spMkLst>
          </pc:spChg>
          <pc:spChg chg="mod">
            <ac:chgData name="Per Bylund" userId="47c4307fe7e462b0" providerId="LiveId" clId="{B447A30D-BAC2-42E3-BC46-CE167C76064B}" dt="2020-07-13T14:02:18.848" v="39"/>
            <ac:spMkLst>
              <pc:docMk/>
              <pc:sldMasterMk cId="1853120136" sldId="2147483648"/>
              <pc:sldLayoutMk cId="2048528076" sldId="2147483653"/>
              <ac:spMk id="5" creationId="{8265C9F9-9959-44CE-B066-86E3A19E024A}"/>
            </ac:spMkLst>
          </pc:spChg>
          <pc:spChg chg="mod">
            <ac:chgData name="Per Bylund" userId="47c4307fe7e462b0" providerId="LiveId" clId="{B447A30D-BAC2-42E3-BC46-CE167C76064B}" dt="2020-07-13T14:02:18.848" v="39"/>
            <ac:spMkLst>
              <pc:docMk/>
              <pc:sldMasterMk cId="1853120136" sldId="2147483648"/>
              <pc:sldLayoutMk cId="2048528076" sldId="2147483653"/>
              <ac:spMk id="6" creationId="{C57A1645-934C-4FF4-A8C3-2F4C90CDC98C}"/>
            </ac:spMkLst>
          </pc:spChg>
        </pc:sldLayoutChg>
        <pc:sldLayoutChg chg="modSp">
          <pc:chgData name="Per Bylund" userId="47c4307fe7e462b0" providerId="LiveId" clId="{B447A30D-BAC2-42E3-BC46-CE167C76064B}" dt="2020-07-13T14:02:18.848" v="39"/>
          <pc:sldLayoutMkLst>
            <pc:docMk/>
            <pc:sldMasterMk cId="1853120136" sldId="2147483648"/>
            <pc:sldLayoutMk cId="1683133456" sldId="2147483656"/>
          </pc:sldLayoutMkLst>
          <pc:spChg chg="mod">
            <ac:chgData name="Per Bylund" userId="47c4307fe7e462b0" providerId="LiveId" clId="{B447A30D-BAC2-42E3-BC46-CE167C76064B}" dt="2020-07-13T14:02:18.848" v="39"/>
            <ac:spMkLst>
              <pc:docMk/>
              <pc:sldMasterMk cId="1853120136" sldId="2147483648"/>
              <pc:sldLayoutMk cId="1683133456" sldId="2147483656"/>
              <ac:spMk id="2" creationId="{AC8D2893-3269-4B00-B706-9BEBDCA40C1F}"/>
            </ac:spMkLst>
          </pc:spChg>
          <pc:spChg chg="mod">
            <ac:chgData name="Per Bylund" userId="47c4307fe7e462b0" providerId="LiveId" clId="{B447A30D-BAC2-42E3-BC46-CE167C76064B}" dt="2020-07-13T14:02:18.848" v="39"/>
            <ac:spMkLst>
              <pc:docMk/>
              <pc:sldMasterMk cId="1853120136" sldId="2147483648"/>
              <pc:sldLayoutMk cId="1683133456" sldId="2147483656"/>
              <ac:spMk id="3" creationId="{3830D044-EF9D-45BA-9F6B-F87C52BC355F}"/>
            </ac:spMkLst>
          </pc:spChg>
          <pc:spChg chg="mod">
            <ac:chgData name="Per Bylund" userId="47c4307fe7e462b0" providerId="LiveId" clId="{B447A30D-BAC2-42E3-BC46-CE167C76064B}" dt="2020-07-13T14:02:18.848" v="39"/>
            <ac:spMkLst>
              <pc:docMk/>
              <pc:sldMasterMk cId="1853120136" sldId="2147483648"/>
              <pc:sldLayoutMk cId="1683133456" sldId="2147483656"/>
              <ac:spMk id="4" creationId="{BE682D2A-A664-4F6A-8784-12068413642B}"/>
            </ac:spMkLst>
          </pc:spChg>
        </pc:sldLayoutChg>
        <pc:sldLayoutChg chg="modSp">
          <pc:chgData name="Per Bylund" userId="47c4307fe7e462b0" providerId="LiveId" clId="{B447A30D-BAC2-42E3-BC46-CE167C76064B}" dt="2020-07-13T14:02:18.848" v="39"/>
          <pc:sldLayoutMkLst>
            <pc:docMk/>
            <pc:sldMasterMk cId="1853120136" sldId="2147483648"/>
            <pc:sldLayoutMk cId="214292418" sldId="2147483657"/>
          </pc:sldLayoutMkLst>
          <pc:spChg chg="mod">
            <ac:chgData name="Per Bylund" userId="47c4307fe7e462b0" providerId="LiveId" clId="{B447A30D-BAC2-42E3-BC46-CE167C76064B}" dt="2020-07-13T14:02:18.848" v="39"/>
            <ac:spMkLst>
              <pc:docMk/>
              <pc:sldMasterMk cId="1853120136" sldId="2147483648"/>
              <pc:sldLayoutMk cId="214292418" sldId="2147483657"/>
              <ac:spMk id="2" creationId="{99264889-B386-4665-81DA-DD6DA82B3194}"/>
            </ac:spMkLst>
          </pc:spChg>
          <pc:spChg chg="mod">
            <ac:chgData name="Per Bylund" userId="47c4307fe7e462b0" providerId="LiveId" clId="{B447A30D-BAC2-42E3-BC46-CE167C76064B}" dt="2020-07-13T14:02:18.848" v="39"/>
            <ac:spMkLst>
              <pc:docMk/>
              <pc:sldMasterMk cId="1853120136" sldId="2147483648"/>
              <pc:sldLayoutMk cId="214292418" sldId="2147483657"/>
              <ac:spMk id="3" creationId="{E0459C40-BAC9-4555-BBEF-BD60E9EBF2AB}"/>
            </ac:spMkLst>
          </pc:spChg>
          <pc:spChg chg="mod">
            <ac:chgData name="Per Bylund" userId="47c4307fe7e462b0" providerId="LiveId" clId="{B447A30D-BAC2-42E3-BC46-CE167C76064B}" dt="2020-07-13T14:02:18.848" v="39"/>
            <ac:spMkLst>
              <pc:docMk/>
              <pc:sldMasterMk cId="1853120136" sldId="2147483648"/>
              <pc:sldLayoutMk cId="214292418" sldId="2147483657"/>
              <ac:spMk id="4" creationId="{638DC79F-7136-43B4-8F8E-77D6794B19CD}"/>
            </ac:spMkLst>
          </pc:spChg>
        </pc:sldLayoutChg>
        <pc:sldLayoutChg chg="modSp">
          <pc:chgData name="Per Bylund" userId="47c4307fe7e462b0" providerId="LiveId" clId="{B447A30D-BAC2-42E3-BC46-CE167C76064B}" dt="2020-07-13T14:02:18.848" v="39"/>
          <pc:sldLayoutMkLst>
            <pc:docMk/>
            <pc:sldMasterMk cId="1853120136" sldId="2147483648"/>
            <pc:sldLayoutMk cId="936201749" sldId="2147483659"/>
          </pc:sldLayoutMkLst>
          <pc:spChg chg="mod">
            <ac:chgData name="Per Bylund" userId="47c4307fe7e462b0" providerId="LiveId" clId="{B447A30D-BAC2-42E3-BC46-CE167C76064B}" dt="2020-07-13T14:02:18.848" v="39"/>
            <ac:spMkLst>
              <pc:docMk/>
              <pc:sldMasterMk cId="1853120136" sldId="2147483648"/>
              <pc:sldLayoutMk cId="936201749" sldId="2147483659"/>
              <ac:spMk id="2" creationId="{316D33BB-84E0-4823-AFFC-0F1C7913990F}"/>
            </ac:spMkLst>
          </pc:spChg>
          <pc:spChg chg="mod">
            <ac:chgData name="Per Bylund" userId="47c4307fe7e462b0" providerId="LiveId" clId="{B447A30D-BAC2-42E3-BC46-CE167C76064B}" dt="2020-07-13T14:02:18.848" v="39"/>
            <ac:spMkLst>
              <pc:docMk/>
              <pc:sldMasterMk cId="1853120136" sldId="2147483648"/>
              <pc:sldLayoutMk cId="936201749" sldId="2147483659"/>
              <ac:spMk id="3" creationId="{251ED18C-15E1-4490-8364-31636A9294E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7181D-BD83-4314-8F2F-5627B280C32B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EF500-107B-45A6-90B1-5D4274C30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4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6AF-AED4-45DD-86DD-25646228A9A5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7981-D5F9-464D-8340-EFE31A83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7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6AF-AED4-45DD-86DD-25646228A9A5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7981-D5F9-464D-8340-EFE31A83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4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6AF-AED4-45DD-86DD-25646228A9A5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7981-D5F9-464D-8340-EFE31A83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6AF-AED4-45DD-86DD-25646228A9A5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7981-D5F9-464D-8340-EFE31A83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6AF-AED4-45DD-86DD-25646228A9A5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7981-D5F9-464D-8340-EFE31A83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2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6AF-AED4-45DD-86DD-25646228A9A5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7981-D5F9-464D-8340-EFE31A83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1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6AF-AED4-45DD-86DD-25646228A9A5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7981-D5F9-464D-8340-EFE31A83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6AF-AED4-45DD-86DD-25646228A9A5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7981-D5F9-464D-8340-EFE31A83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23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6AF-AED4-45DD-86DD-25646228A9A5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7981-D5F9-464D-8340-EFE31A83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6AF-AED4-45DD-86DD-25646228A9A5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7981-D5F9-464D-8340-EFE31A83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D86AF-AED4-45DD-86DD-25646228A9A5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27981-D5F9-464D-8340-EFE31A83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4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86AF-AED4-45DD-86DD-25646228A9A5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27981-D5F9-464D-8340-EFE31A83F7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91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4.safelinks.protection.outlook.com/?url=https%3A%2F%2Fstore.mises.org%2FThe-Problem-of-Production-Hardcover-P11173.aspx&amp;data=02%7C01%7Cper.bylund%40okstate.edu%7C530bf77565bf434a203508d828261ea2%7C2a69c91de8494e34a230cdf8b27e1964%7C0%7C0%7C637303491467858241&amp;sdata=zSe8rCqLEkWUoK7pLstwVno34ZkdD5iFe7WcqjLBd5A%3D&amp;reserved=0" TargetMode="External"/><Relationship Id="rId2" Type="http://schemas.openxmlformats.org/officeDocument/2006/relationships/hyperlink" Target="https://nam04.safelinks.protection.outlook.com/?url=https%3A%2F%2Fstore.mises.org%2FThe-Seen-the-Unseen-and-the-Unrealized-P11174.aspx&amp;data=02%7C01%7Cper.bylund%40okstate.edu%7C70c34aa4c6ec4406ad2508d82827092a%7C2a69c91de8494e34a230cdf8b27e1964%7C0%7C0%7C637303495401239959&amp;sdata=NUNEow6HBx1fKTPFOiZ29qSApWI4nWqQFEkMoHdjv8I%3D&amp;reserved=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14.jpg"/><Relationship Id="rId4" Type="http://schemas.openxmlformats.org/officeDocument/2006/relationships/hyperlink" Target="https://nam04.safelinks.protection.outlook.com/?url=https%3A%2F%2Fstore.mises.org%2FThe-Problem-of-Production-A-New-Theory-of-the-Firm-P11172.aspx&amp;data=02%7C01%7Cper.bylund%40okstate.edu%7C9b53b6c71f424ed32a6108d82823fe21%7C2a69c91de8494e34a230cdf8b27e1964%7C0%7C1%7C637303482332182315&amp;sdata=AgDFgRLnlABJpk6cZjc5Lc4MifW4icI1KqlHVQwe8wQ%3D&amp;reserved=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A78E4-BCA1-4082-A927-9FF19A6209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Entrepreneurs </a:t>
            </a:r>
            <a:br>
              <a:rPr lang="en-US" dirty="0"/>
            </a:br>
            <a:r>
              <a:rPr lang="en-US" dirty="0"/>
              <a:t>Built the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430E99-364A-40B6-B248-978AA39CBB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974119"/>
          </a:xfrm>
        </p:spPr>
        <p:txBody>
          <a:bodyPr>
            <a:normAutofit fontScale="92500" lnSpcReduction="10000"/>
          </a:bodyPr>
          <a:lstStyle/>
          <a:p>
            <a:endParaRPr lang="en-US" sz="1700" dirty="0"/>
          </a:p>
          <a:p>
            <a:r>
              <a:rPr lang="en-US" sz="1700" dirty="0"/>
              <a:t>Per Bylund</a:t>
            </a:r>
          </a:p>
          <a:p>
            <a:r>
              <a:rPr lang="en-US" sz="1700" dirty="0"/>
              <a:t>School of Entrepreneurship</a:t>
            </a:r>
          </a:p>
          <a:p>
            <a:r>
              <a:rPr lang="en-US" sz="1700" dirty="0"/>
              <a:t>Oklahoma State University</a:t>
            </a:r>
          </a:p>
          <a:p>
            <a:r>
              <a:rPr lang="en-US" sz="1700" dirty="0"/>
              <a:t>per.bylund@okstate.edu </a:t>
            </a:r>
          </a:p>
          <a:p>
            <a:r>
              <a:rPr lang="en-US" sz="1700" dirty="0"/>
              <a:t>          @PerBylund</a:t>
            </a:r>
            <a:endParaRPr lang="en-US" sz="1400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21CD7492-895E-472D-AE36-887E63D31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433" y="5200299"/>
            <a:ext cx="318708" cy="28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55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driving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3D8A-ACCD-47AC-92EE-413BDA3C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Adjusting the capital structure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 dirty="0"/>
              <a:t>Mises University. How Entrepreneurs Built the World. 7/16/2020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7B0396-741D-4428-867D-BEDACBAE4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523" y="2257909"/>
            <a:ext cx="6714950" cy="123280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F21C2AD-4DB9-48ED-AF0C-D12DD2A9225B}"/>
              </a:ext>
            </a:extLst>
          </p:cNvPr>
          <p:cNvSpPr txBox="1">
            <a:spLocks/>
          </p:cNvSpPr>
          <p:nvPr/>
        </p:nvSpPr>
        <p:spPr>
          <a:xfrm>
            <a:off x="3971749" y="3508350"/>
            <a:ext cx="4034859" cy="429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dirty="0"/>
              <a:t>Lachmann, </a:t>
            </a:r>
            <a:r>
              <a:rPr lang="sv-SE" i="1" dirty="0"/>
              <a:t>Capital and </a:t>
            </a:r>
            <a:r>
              <a:rPr lang="sv-SE" i="1" dirty="0" err="1"/>
              <a:t>Its</a:t>
            </a:r>
            <a:r>
              <a:rPr lang="sv-SE" i="1" dirty="0"/>
              <a:t> </a:t>
            </a:r>
            <a:r>
              <a:rPr lang="sv-SE" i="1" dirty="0" err="1"/>
              <a:t>Structure</a:t>
            </a:r>
            <a:r>
              <a:rPr lang="sv-SE" dirty="0"/>
              <a:t>, p.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driving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3D8A-ACCD-47AC-92EE-413BDA3C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Adjusting the capital structure</a:t>
            </a:r>
          </a:p>
          <a:p>
            <a:pPr lvl="1"/>
            <a:r>
              <a:rPr lang="en-US" dirty="0"/>
              <a:t>“dissolve and reform”</a:t>
            </a:r>
          </a:p>
          <a:p>
            <a:pPr lvl="1"/>
            <a:r>
              <a:rPr lang="en-US" dirty="0"/>
              <a:t>Create, extend, and add to capital structure</a:t>
            </a:r>
          </a:p>
          <a:p>
            <a:r>
              <a:rPr lang="en-US" dirty="0"/>
              <a:t>Create, recreate, and direct productive capability</a:t>
            </a:r>
          </a:p>
          <a:p>
            <a:pPr lvl="1"/>
            <a:r>
              <a:rPr lang="en-US" dirty="0"/>
              <a:t>Invention</a:t>
            </a:r>
          </a:p>
          <a:p>
            <a:pPr lvl="1"/>
            <a:r>
              <a:rPr lang="en-US" dirty="0"/>
              <a:t>Innovation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 dirty="0"/>
              <a:t>Mises University. How Entrepreneurs Built the World. 7/16/2020</a:t>
            </a:r>
          </a:p>
        </p:txBody>
      </p:sp>
    </p:spTree>
    <p:extLst>
      <p:ext uri="{BB962C8B-B14F-4D97-AF65-F5344CB8AC3E}">
        <p14:creationId xmlns:p14="http://schemas.microsoft.com/office/powerpoint/2010/main" val="333480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Invention vs.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3D8A-ACCD-47AC-92EE-413BDA3C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Invention is the new idea </a:t>
            </a:r>
          </a:p>
          <a:p>
            <a:pPr lvl="1"/>
            <a:r>
              <a:rPr lang="en-US" dirty="0"/>
              <a:t>New technology, technique, material, product</a:t>
            </a:r>
          </a:p>
          <a:p>
            <a:r>
              <a:rPr lang="en-US" dirty="0"/>
              <a:t>Innovation is the ‘bringing to market’</a:t>
            </a:r>
          </a:p>
          <a:p>
            <a:pPr lvl="1"/>
            <a:r>
              <a:rPr lang="en-US" dirty="0"/>
              <a:t>New value proposition (business model, use, etc.)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 dirty="0"/>
              <a:t>Mises University. How Entrepreneurs Built the World. 7/16/2020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3ADCB14-567B-400F-830C-9616EFC9BB27}"/>
              </a:ext>
            </a:extLst>
          </p:cNvPr>
          <p:cNvSpPr txBox="1">
            <a:spLocks/>
          </p:cNvSpPr>
          <p:nvPr/>
        </p:nvSpPr>
        <p:spPr>
          <a:xfrm>
            <a:off x="2754420" y="5009566"/>
            <a:ext cx="5336335" cy="33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dirty="0" err="1"/>
              <a:t>Schumpeter</a:t>
            </a:r>
            <a:r>
              <a:rPr lang="sv-SE" dirty="0"/>
              <a:t>, </a:t>
            </a:r>
            <a:r>
              <a:rPr lang="sv-SE" i="1" dirty="0"/>
              <a:t>Theory of Economic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5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E4E69B5-EFA5-4550-8483-6948FC76FB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19660" t="3153" r="12368" b="-3153"/>
          <a:stretch/>
        </p:blipFill>
        <p:spPr>
          <a:xfrm rot="16200000">
            <a:off x="2539253" y="659193"/>
            <a:ext cx="7644940" cy="63265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 flipH="1">
            <a:off x="-1" y="1"/>
            <a:ext cx="9143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6C03D9-FDDE-4284-BDE6-145CC069D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611471"/>
            <a:ext cx="3651884" cy="161562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Disruptive innovations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6D4BF2-3199-4191-8933-5B528906E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924525"/>
            <a:ext cx="3651884" cy="2285960"/>
          </a:xfrm>
        </p:spPr>
        <p:txBody>
          <a:bodyPr anchor="b">
            <a:normAutofit/>
          </a:bodyPr>
          <a:lstStyle/>
          <a:p>
            <a:pPr>
              <a:buFont typeface="+mj-lt"/>
              <a:buAutoNum type="arabicPeriod"/>
            </a:pPr>
            <a:r>
              <a:rPr lang="sv-SE" sz="1800" dirty="0">
                <a:solidFill>
                  <a:srgbClr val="000000"/>
                </a:solidFill>
              </a:rPr>
              <a:t>New </a:t>
            </a:r>
            <a:r>
              <a:rPr lang="sv-SE" sz="1800" dirty="0" err="1">
                <a:solidFill>
                  <a:srgbClr val="000000"/>
                </a:solidFill>
              </a:rPr>
              <a:t>goods</a:t>
            </a:r>
            <a:endParaRPr lang="sv-SE" sz="1800" dirty="0">
              <a:solidFill>
                <a:srgbClr val="000000"/>
              </a:solidFill>
            </a:endParaRPr>
          </a:p>
          <a:p>
            <a:pPr>
              <a:buFont typeface="+mj-lt"/>
              <a:buAutoNum type="arabicPeriod"/>
            </a:pPr>
            <a:r>
              <a:rPr lang="sv-SE" sz="1800" dirty="0">
                <a:solidFill>
                  <a:srgbClr val="000000"/>
                </a:solidFill>
              </a:rPr>
              <a:t>New </a:t>
            </a:r>
            <a:r>
              <a:rPr lang="sv-SE" sz="1800" dirty="0" err="1">
                <a:solidFill>
                  <a:srgbClr val="000000"/>
                </a:solidFill>
              </a:rPr>
              <a:t>methods</a:t>
            </a:r>
            <a:r>
              <a:rPr lang="sv-SE" sz="1800" dirty="0">
                <a:solidFill>
                  <a:srgbClr val="000000"/>
                </a:solidFill>
              </a:rPr>
              <a:t> of </a:t>
            </a:r>
            <a:r>
              <a:rPr lang="sv-SE" sz="1800" dirty="0" err="1">
                <a:solidFill>
                  <a:srgbClr val="000000"/>
                </a:solidFill>
              </a:rPr>
              <a:t>production</a:t>
            </a:r>
            <a:endParaRPr lang="sv-SE" sz="1800" dirty="0">
              <a:solidFill>
                <a:srgbClr val="00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</a:rPr>
              <a:t>New markets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</a:rPr>
              <a:t>New source of supply</a:t>
            </a:r>
          </a:p>
          <a:p>
            <a:pPr>
              <a:buFont typeface="+mj-lt"/>
              <a:buAutoNum type="arabicPeriod"/>
            </a:pPr>
            <a:r>
              <a:rPr lang="en-US" sz="1800" dirty="0">
                <a:solidFill>
                  <a:srgbClr val="000000"/>
                </a:solidFill>
              </a:rPr>
              <a:t>New organization of industry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BB8F4-B36E-435E-8677-7B184B6209E1}"/>
              </a:ext>
            </a:extLst>
          </p:cNvPr>
          <p:cNvSpPr txBox="1">
            <a:spLocks/>
          </p:cNvSpPr>
          <p:nvPr/>
        </p:nvSpPr>
        <p:spPr>
          <a:xfrm>
            <a:off x="1099525" y="6135009"/>
            <a:ext cx="5010967" cy="659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dirty="0" err="1"/>
              <a:t>Schumpeter</a:t>
            </a:r>
            <a:r>
              <a:rPr lang="sv-SE" dirty="0"/>
              <a:t>, </a:t>
            </a:r>
            <a:r>
              <a:rPr lang="sv-SE" i="1" dirty="0"/>
              <a:t>Theory of </a:t>
            </a:r>
          </a:p>
          <a:p>
            <a:pPr marL="0" indent="0">
              <a:buNone/>
            </a:pPr>
            <a:r>
              <a:rPr lang="sv-SE" i="1" dirty="0"/>
              <a:t>Economic Development</a:t>
            </a:r>
            <a:r>
              <a:rPr lang="sv-SE" dirty="0"/>
              <a:t>, p. 66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2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entrepreneurship does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3D8A-ACCD-47AC-92EE-413BDA3C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Innovates “new combinations” of factors</a:t>
            </a:r>
          </a:p>
          <a:p>
            <a:pPr lvl="1"/>
            <a:r>
              <a:rPr lang="en-US" dirty="0"/>
              <a:t>Facilitates </a:t>
            </a:r>
            <a:r>
              <a:rPr lang="en-US" i="1" dirty="0"/>
              <a:t>consumer value </a:t>
            </a:r>
            <a:r>
              <a:rPr lang="en-US" dirty="0"/>
              <a:t>by offering new means for satisfying wants</a:t>
            </a:r>
            <a:endParaRPr lang="en-US" i="1" dirty="0"/>
          </a:p>
          <a:p>
            <a:pPr lvl="1"/>
            <a:r>
              <a:rPr lang="en-US" dirty="0"/>
              <a:t>Social savings rate determine the </a:t>
            </a:r>
            <a:r>
              <a:rPr lang="en-US" i="1" dirty="0"/>
              <a:t>rate </a:t>
            </a:r>
            <a:r>
              <a:rPr lang="en-US" dirty="0"/>
              <a:t>of innovations undertaken</a:t>
            </a:r>
          </a:p>
          <a:p>
            <a:r>
              <a:rPr lang="en-US" dirty="0"/>
              <a:t>Exercises judgment in dedicating resources to more highly valued uses (greater satisfaction)</a:t>
            </a:r>
          </a:p>
          <a:p>
            <a:pPr lvl="1"/>
            <a:r>
              <a:rPr lang="en-US" dirty="0"/>
              <a:t>Imagination and empathy</a:t>
            </a:r>
          </a:p>
          <a:p>
            <a:r>
              <a:rPr lang="en-US" dirty="0"/>
              <a:t>Directs factors</a:t>
            </a:r>
          </a:p>
          <a:p>
            <a:pPr lvl="1"/>
            <a:r>
              <a:rPr lang="en-US" dirty="0"/>
              <a:t>Earns the difference in value facilitation</a:t>
            </a:r>
          </a:p>
          <a:p>
            <a:pPr lvl="1"/>
            <a:r>
              <a:rPr lang="en-US" dirty="0"/>
              <a:t>Raises the remuneration to factors (new and old)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 dirty="0"/>
              <a:t>Mises University. How Entrepreneurs Built the World. 7/16/2020</a:t>
            </a:r>
          </a:p>
        </p:txBody>
      </p:sp>
    </p:spTree>
    <p:extLst>
      <p:ext uri="{BB962C8B-B14F-4D97-AF65-F5344CB8AC3E}">
        <p14:creationId xmlns:p14="http://schemas.microsoft.com/office/powerpoint/2010/main" val="296048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Effects</a:t>
            </a:r>
            <a:r>
              <a:rPr lang="sv-SE" dirty="0"/>
              <a:t> of </a:t>
            </a:r>
            <a:r>
              <a:rPr lang="sv-SE" dirty="0" err="1"/>
              <a:t>entrepreneurship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3D8A-ACCD-47AC-92EE-413BDA3C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‘Hayekian’ triangle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 dirty="0"/>
              <a:t>Mises University. How Entrepreneurs Built the World. 7/16/2020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41FDA4D-EA95-4D05-A7BB-F2796056B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88" y="2858303"/>
            <a:ext cx="3657979" cy="243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AED479F9-06CA-4984-8D8F-C91C407E7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38"/>
          <a:stretch/>
        </p:blipFill>
        <p:spPr bwMode="auto">
          <a:xfrm>
            <a:off x="4330777" y="2858303"/>
            <a:ext cx="4084654" cy="166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1138C23-F4B6-4C58-A8C1-DC6EA197A9C2}"/>
              </a:ext>
            </a:extLst>
          </p:cNvPr>
          <p:cNvSpPr/>
          <p:nvPr/>
        </p:nvSpPr>
        <p:spPr>
          <a:xfrm>
            <a:off x="4381268" y="3803455"/>
            <a:ext cx="998546" cy="7153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0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Effects</a:t>
            </a:r>
            <a:r>
              <a:rPr lang="sv-SE" dirty="0"/>
              <a:t> of </a:t>
            </a:r>
            <a:r>
              <a:rPr lang="sv-SE" dirty="0" err="1"/>
              <a:t>entrepreneurship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3D8A-ACCD-47AC-92EE-413BDA3C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Crusoe catches fish with his hands</a:t>
            </a:r>
          </a:p>
          <a:p>
            <a:pPr lvl="1"/>
            <a:r>
              <a:rPr lang="en-US" dirty="0"/>
              <a:t>Labor</a:t>
            </a:r>
          </a:p>
          <a:p>
            <a:endParaRPr lang="en-US" dirty="0"/>
          </a:p>
          <a:p>
            <a:r>
              <a:rPr lang="en-US" dirty="0"/>
              <a:t>Crusoe makes a net to catch more fish</a:t>
            </a:r>
          </a:p>
          <a:p>
            <a:pPr lvl="1"/>
            <a:r>
              <a:rPr lang="en-US" dirty="0"/>
              <a:t>Labor and capital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 dirty="0"/>
              <a:t>Mises University. How Entrepreneurs Built the World. 7/16/2020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7FA4FA65-FD71-494F-95A8-83F22C3EB39E}"/>
              </a:ext>
            </a:extLst>
          </p:cNvPr>
          <p:cNvSpPr/>
          <p:nvPr/>
        </p:nvSpPr>
        <p:spPr>
          <a:xfrm flipH="1">
            <a:off x="5525667" y="1918556"/>
            <a:ext cx="1890510" cy="88074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fish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AEA46B79-548B-4769-96A0-E37205A482E0}"/>
              </a:ext>
            </a:extLst>
          </p:cNvPr>
          <p:cNvSpPr/>
          <p:nvPr/>
        </p:nvSpPr>
        <p:spPr>
          <a:xfrm flipH="1">
            <a:off x="5525668" y="3602439"/>
            <a:ext cx="1890510" cy="88074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fish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6D436A8-220D-4299-998D-35CFC7761892}"/>
              </a:ext>
            </a:extLst>
          </p:cNvPr>
          <p:cNvSpPr/>
          <p:nvPr/>
        </p:nvSpPr>
        <p:spPr>
          <a:xfrm rot="16200000">
            <a:off x="5929579" y="4050291"/>
            <a:ext cx="802203" cy="152026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6D38CF75-3307-4168-A4A0-42F264DAE575}"/>
              </a:ext>
            </a:extLst>
          </p:cNvPr>
          <p:cNvSpPr/>
          <p:nvPr/>
        </p:nvSpPr>
        <p:spPr>
          <a:xfrm flipH="1">
            <a:off x="5626644" y="4906088"/>
            <a:ext cx="1356641" cy="88074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</a:t>
            </a:r>
          </a:p>
        </p:txBody>
      </p:sp>
    </p:spTree>
    <p:extLst>
      <p:ext uri="{BB962C8B-B14F-4D97-AF65-F5344CB8AC3E}">
        <p14:creationId xmlns:p14="http://schemas.microsoft.com/office/powerpoint/2010/main" val="56794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ED588E6-1ACE-43CE-A662-53832255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3" y="1690689"/>
            <a:ext cx="64960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Effects</a:t>
            </a:r>
            <a:r>
              <a:rPr lang="sv-SE" dirty="0"/>
              <a:t> of </a:t>
            </a:r>
            <a:r>
              <a:rPr lang="sv-SE" dirty="0" err="1"/>
              <a:t>entrepreneurship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 dirty="0"/>
              <a:t>Mises University. How Entrepreneurs Built the World. 7/16/2020</a:t>
            </a:r>
          </a:p>
        </p:txBody>
      </p:sp>
      <p:sp>
        <p:nvSpPr>
          <p:cNvPr id="8" name="Flowchart: Manual Input 5">
            <a:extLst>
              <a:ext uri="{FF2B5EF4-FFF2-40B4-BE49-F238E27FC236}">
                <a16:creationId xmlns:a16="http://schemas.microsoft.com/office/drawing/2014/main" id="{847131A6-4290-4B52-A234-C402882E2B71}"/>
              </a:ext>
            </a:extLst>
          </p:cNvPr>
          <p:cNvSpPr/>
          <p:nvPr/>
        </p:nvSpPr>
        <p:spPr>
          <a:xfrm>
            <a:off x="5117088" y="2103681"/>
            <a:ext cx="712445" cy="250758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94 w 10000"/>
              <a:gd name="connsiteY0" fmla="*/ 425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94 w 10000"/>
              <a:gd name="connsiteY4" fmla="*/ 4252 h 10000"/>
              <a:gd name="connsiteX0" fmla="*/ 37 w 10037"/>
              <a:gd name="connsiteY0" fmla="*/ 4517 h 10000"/>
              <a:gd name="connsiteX1" fmla="*/ 10037 w 10037"/>
              <a:gd name="connsiteY1" fmla="*/ 0 h 10000"/>
              <a:gd name="connsiteX2" fmla="*/ 10037 w 10037"/>
              <a:gd name="connsiteY2" fmla="*/ 10000 h 10000"/>
              <a:gd name="connsiteX3" fmla="*/ 37 w 10037"/>
              <a:gd name="connsiteY3" fmla="*/ 10000 h 10000"/>
              <a:gd name="connsiteX4" fmla="*/ 37 w 10037"/>
              <a:gd name="connsiteY4" fmla="*/ 4517 h 10000"/>
              <a:gd name="connsiteX0" fmla="*/ 37 w 10037"/>
              <a:gd name="connsiteY0" fmla="*/ 4782 h 10000"/>
              <a:gd name="connsiteX1" fmla="*/ 10037 w 10037"/>
              <a:gd name="connsiteY1" fmla="*/ 0 h 10000"/>
              <a:gd name="connsiteX2" fmla="*/ 10037 w 10037"/>
              <a:gd name="connsiteY2" fmla="*/ 10000 h 10000"/>
              <a:gd name="connsiteX3" fmla="*/ 37 w 10037"/>
              <a:gd name="connsiteY3" fmla="*/ 10000 h 10000"/>
              <a:gd name="connsiteX4" fmla="*/ 37 w 10037"/>
              <a:gd name="connsiteY4" fmla="*/ 4782 h 10000"/>
              <a:gd name="connsiteX0" fmla="*/ 157 w 10000"/>
              <a:gd name="connsiteY0" fmla="*/ 165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7 w 10000"/>
              <a:gd name="connsiteY4" fmla="*/ 165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57" y="165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131" y="8084"/>
                  <a:pt x="26" y="3566"/>
                  <a:pt x="157" y="165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Effects</a:t>
            </a:r>
            <a:r>
              <a:rPr lang="sv-SE" dirty="0"/>
              <a:t> of </a:t>
            </a:r>
            <a:r>
              <a:rPr lang="sv-SE" dirty="0" err="1"/>
              <a:t>entrepreneurship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 dirty="0"/>
              <a:t>Mises University. How Entrepreneurs Built the World. 7/16/2020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191950-B61F-4F07-AF72-C8B1BD497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11"/>
          <a:stretch/>
        </p:blipFill>
        <p:spPr bwMode="auto">
          <a:xfrm>
            <a:off x="1323973" y="1690689"/>
            <a:ext cx="440364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owchart: Manual Input 5">
            <a:extLst>
              <a:ext uri="{FF2B5EF4-FFF2-40B4-BE49-F238E27FC236}">
                <a16:creationId xmlns:a16="http://schemas.microsoft.com/office/drawing/2014/main" id="{A87BB16F-6791-4330-96A2-4D0085A2BD52}"/>
              </a:ext>
            </a:extLst>
          </p:cNvPr>
          <p:cNvSpPr/>
          <p:nvPr/>
        </p:nvSpPr>
        <p:spPr>
          <a:xfrm>
            <a:off x="5117088" y="1408065"/>
            <a:ext cx="712445" cy="321442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94 w 10000"/>
              <a:gd name="connsiteY0" fmla="*/ 425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94 w 10000"/>
              <a:gd name="connsiteY4" fmla="*/ 4252 h 10000"/>
              <a:gd name="connsiteX0" fmla="*/ 37 w 10037"/>
              <a:gd name="connsiteY0" fmla="*/ 4517 h 10000"/>
              <a:gd name="connsiteX1" fmla="*/ 10037 w 10037"/>
              <a:gd name="connsiteY1" fmla="*/ 0 h 10000"/>
              <a:gd name="connsiteX2" fmla="*/ 10037 w 10037"/>
              <a:gd name="connsiteY2" fmla="*/ 10000 h 10000"/>
              <a:gd name="connsiteX3" fmla="*/ 37 w 10037"/>
              <a:gd name="connsiteY3" fmla="*/ 10000 h 10000"/>
              <a:gd name="connsiteX4" fmla="*/ 37 w 10037"/>
              <a:gd name="connsiteY4" fmla="*/ 4517 h 10000"/>
              <a:gd name="connsiteX0" fmla="*/ 37 w 10037"/>
              <a:gd name="connsiteY0" fmla="*/ 4782 h 10000"/>
              <a:gd name="connsiteX1" fmla="*/ 10037 w 10037"/>
              <a:gd name="connsiteY1" fmla="*/ 0 h 10000"/>
              <a:gd name="connsiteX2" fmla="*/ 10037 w 10037"/>
              <a:gd name="connsiteY2" fmla="*/ 10000 h 10000"/>
              <a:gd name="connsiteX3" fmla="*/ 37 w 10037"/>
              <a:gd name="connsiteY3" fmla="*/ 10000 h 10000"/>
              <a:gd name="connsiteX4" fmla="*/ 37 w 10037"/>
              <a:gd name="connsiteY4" fmla="*/ 4782 h 10000"/>
              <a:gd name="connsiteX0" fmla="*/ 157 w 10000"/>
              <a:gd name="connsiteY0" fmla="*/ 165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7 w 10000"/>
              <a:gd name="connsiteY4" fmla="*/ 1650 h 10000"/>
              <a:gd name="connsiteX0" fmla="*/ 157 w 10000"/>
              <a:gd name="connsiteY0" fmla="*/ 344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7 w 10000"/>
              <a:gd name="connsiteY4" fmla="*/ 344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57" y="3448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131" y="8084"/>
                  <a:pt x="26" y="5364"/>
                  <a:pt x="157" y="344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Effects</a:t>
            </a:r>
            <a:r>
              <a:rPr lang="sv-SE" dirty="0"/>
              <a:t> of </a:t>
            </a:r>
            <a:r>
              <a:rPr lang="sv-SE" dirty="0" err="1"/>
              <a:t>entrepreneurship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3D8A-ACCD-47AC-92EE-413BDA3C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Land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Mining: Iron ore </a:t>
            </a:r>
          </a:p>
          <a:p>
            <a:pPr marL="0" indent="0" algn="ctr">
              <a:buNone/>
            </a:pPr>
            <a:r>
              <a:rPr lang="en-US" sz="2400" dirty="0"/>
              <a:t>Smelting: Iron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 dirty="0"/>
              <a:t>Mises University. How Entrepreneurs Built the World. 7/16/2020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7B43324-3E06-4277-8952-EC27933E8CAE}"/>
              </a:ext>
            </a:extLst>
          </p:cNvPr>
          <p:cNvSpPr txBox="1">
            <a:spLocks/>
          </p:cNvSpPr>
          <p:nvPr/>
        </p:nvSpPr>
        <p:spPr>
          <a:xfrm>
            <a:off x="628649" y="3204034"/>
            <a:ext cx="7886700" cy="22539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Manufacturing: Automobiles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Dealer: Automobiles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/>
              <a:t>Consumer: Driving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C2EAFDD-41E6-4448-94BD-5128CB8EB20F}"/>
              </a:ext>
            </a:extLst>
          </p:cNvPr>
          <p:cNvSpPr txBox="1">
            <a:spLocks/>
          </p:cNvSpPr>
          <p:nvPr/>
        </p:nvSpPr>
        <p:spPr>
          <a:xfrm>
            <a:off x="758331" y="3232434"/>
            <a:ext cx="78867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dirty="0"/>
              <a:t>Plant</a:t>
            </a:r>
            <a:r>
              <a:rPr lang="en-US" sz="2400" dirty="0"/>
              <a:t>: Steel</a:t>
            </a:r>
            <a:endParaRPr lang="en-US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1C08F1-B614-4474-963A-C3B85A639991}"/>
              </a:ext>
            </a:extLst>
          </p:cNvPr>
          <p:cNvCxnSpPr>
            <a:cxnSpLocks/>
          </p:cNvCxnSpPr>
          <p:nvPr/>
        </p:nvCxnSpPr>
        <p:spPr>
          <a:xfrm>
            <a:off x="2041973" y="1952216"/>
            <a:ext cx="0" cy="315271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639B5D-BC72-4DDF-A9F2-EC9CAA5362C4}"/>
              </a:ext>
            </a:extLst>
          </p:cNvPr>
          <p:cNvCxnSpPr>
            <a:cxnSpLocks/>
          </p:cNvCxnSpPr>
          <p:nvPr/>
        </p:nvCxnSpPr>
        <p:spPr>
          <a:xfrm flipV="1">
            <a:off x="7118856" y="1908740"/>
            <a:ext cx="0" cy="313027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71E0458-E96E-4E85-97BA-A99DCD3B39D9}"/>
              </a:ext>
            </a:extLst>
          </p:cNvPr>
          <p:cNvSpPr txBox="1"/>
          <p:nvPr/>
        </p:nvSpPr>
        <p:spPr>
          <a:xfrm>
            <a:off x="1604406" y="1077085"/>
            <a:ext cx="461665" cy="28623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Production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BA769D-41A3-4FAB-8E0A-BF364BA49901}"/>
              </a:ext>
            </a:extLst>
          </p:cNvPr>
          <p:cNvSpPr txBox="1"/>
          <p:nvPr/>
        </p:nvSpPr>
        <p:spPr>
          <a:xfrm>
            <a:off x="7041252" y="1077085"/>
            <a:ext cx="461665" cy="28623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Valuation</a:t>
            </a:r>
          </a:p>
        </p:txBody>
      </p:sp>
    </p:spTree>
    <p:extLst>
      <p:ext uri="{BB962C8B-B14F-4D97-AF65-F5344CB8AC3E}">
        <p14:creationId xmlns:p14="http://schemas.microsoft.com/office/powerpoint/2010/main" val="168528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 0.06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e the source image">
            <a:extLst>
              <a:ext uri="{FF2B5EF4-FFF2-40B4-BE49-F238E27FC236}">
                <a16:creationId xmlns:a16="http://schemas.microsoft.com/office/drawing/2014/main" id="{910602FD-F2FB-4EA6-935A-31DC8B52CA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61" b="-2"/>
          <a:stretch/>
        </p:blipFill>
        <p:spPr bwMode="auto">
          <a:xfrm>
            <a:off x="241298" y="321732"/>
            <a:ext cx="4296411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ee the source image">
            <a:extLst>
              <a:ext uri="{FF2B5EF4-FFF2-40B4-BE49-F238E27FC236}">
                <a16:creationId xmlns:a16="http://schemas.microsoft.com/office/drawing/2014/main" id="{FC0FE05E-EAE4-4636-8F15-8653E904E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" b="-2"/>
          <a:stretch/>
        </p:blipFill>
        <p:spPr bwMode="auto">
          <a:xfrm>
            <a:off x="4606290" y="321732"/>
            <a:ext cx="4296411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1299" y="6557043"/>
            <a:ext cx="3086100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  <a:spcAft>
                <a:spcPts val="600"/>
              </a:spcAft>
            </a:pPr>
            <a:r>
              <a:rPr lang="en-US" sz="8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Mises University. How Entrepreneurs Built the World. 7/16/2020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FA7CF6-35AE-40C8-A44B-4ED9CD7348D9}"/>
              </a:ext>
            </a:extLst>
          </p:cNvPr>
          <p:cNvSpPr txBox="1"/>
          <p:nvPr/>
        </p:nvSpPr>
        <p:spPr>
          <a:xfrm>
            <a:off x="1183669" y="321732"/>
            <a:ext cx="18344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Shanghai</a:t>
            </a:r>
          </a:p>
        </p:txBody>
      </p:sp>
    </p:spTree>
    <p:extLst>
      <p:ext uri="{BB962C8B-B14F-4D97-AF65-F5344CB8AC3E}">
        <p14:creationId xmlns:p14="http://schemas.microsoft.com/office/powerpoint/2010/main" val="52584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Effects</a:t>
            </a:r>
            <a:r>
              <a:rPr lang="sv-SE" dirty="0"/>
              <a:t> of </a:t>
            </a:r>
            <a:r>
              <a:rPr lang="sv-SE" dirty="0" err="1"/>
              <a:t>entrepreneurship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3D8A-ACCD-47AC-92EE-413BDA3C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Land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Mining: Iron ore </a:t>
            </a:r>
          </a:p>
          <a:p>
            <a:pPr marL="0" indent="0" algn="ctr">
              <a:buNone/>
            </a:pPr>
            <a:r>
              <a:rPr lang="en-US" sz="2400" dirty="0"/>
              <a:t>Smelting: Iron</a:t>
            </a:r>
          </a:p>
          <a:p>
            <a:pPr marL="0" indent="0" algn="ctr">
              <a:buNone/>
            </a:pPr>
            <a:r>
              <a:rPr lang="en-US" sz="2400" dirty="0"/>
              <a:t>Steel plant: Steel</a:t>
            </a:r>
          </a:p>
          <a:p>
            <a:pPr marL="0" indent="0" algn="ctr">
              <a:buNone/>
            </a:pPr>
            <a:r>
              <a:rPr lang="en-US" sz="2400" dirty="0"/>
              <a:t>Manufacturing: Automobiles</a:t>
            </a:r>
          </a:p>
          <a:p>
            <a:pPr marL="0" indent="0" algn="ctr">
              <a:buNone/>
            </a:pPr>
            <a:r>
              <a:rPr lang="en-US" sz="2400" dirty="0"/>
              <a:t>Dealer: Automobiles</a:t>
            </a:r>
          </a:p>
          <a:p>
            <a:pPr marL="0" indent="0" algn="ctr">
              <a:buNone/>
            </a:pPr>
            <a:r>
              <a:rPr lang="en-US" sz="2400" b="1" dirty="0"/>
              <a:t>Consumer: Driving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 dirty="0"/>
              <a:t>Mises University. How Entrepreneurs Built the World. 7/16/2020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1C08F1-B614-4474-963A-C3B85A639991}"/>
              </a:ext>
            </a:extLst>
          </p:cNvPr>
          <p:cNvCxnSpPr>
            <a:cxnSpLocks/>
          </p:cNvCxnSpPr>
          <p:nvPr/>
        </p:nvCxnSpPr>
        <p:spPr>
          <a:xfrm>
            <a:off x="2041973" y="1952216"/>
            <a:ext cx="0" cy="3152717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C639B5D-BC72-4DDF-A9F2-EC9CAA5362C4}"/>
              </a:ext>
            </a:extLst>
          </p:cNvPr>
          <p:cNvCxnSpPr>
            <a:cxnSpLocks/>
          </p:cNvCxnSpPr>
          <p:nvPr/>
        </p:nvCxnSpPr>
        <p:spPr>
          <a:xfrm flipV="1">
            <a:off x="7118856" y="1908740"/>
            <a:ext cx="0" cy="313027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71E0458-E96E-4E85-97BA-A99DCD3B39D9}"/>
              </a:ext>
            </a:extLst>
          </p:cNvPr>
          <p:cNvSpPr txBox="1"/>
          <p:nvPr/>
        </p:nvSpPr>
        <p:spPr>
          <a:xfrm>
            <a:off x="1604406" y="1077085"/>
            <a:ext cx="461665" cy="28623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Production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BA769D-41A3-4FAB-8E0A-BF364BA49901}"/>
              </a:ext>
            </a:extLst>
          </p:cNvPr>
          <p:cNvSpPr txBox="1"/>
          <p:nvPr/>
        </p:nvSpPr>
        <p:spPr>
          <a:xfrm>
            <a:off x="7041252" y="1077085"/>
            <a:ext cx="461665" cy="28623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Valuation</a:t>
            </a:r>
          </a:p>
        </p:txBody>
      </p:sp>
    </p:spTree>
    <p:extLst>
      <p:ext uri="{BB962C8B-B14F-4D97-AF65-F5344CB8AC3E}">
        <p14:creationId xmlns:p14="http://schemas.microsoft.com/office/powerpoint/2010/main" val="37808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ED588E6-1ACE-43CE-A662-53832255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3" y="1690689"/>
            <a:ext cx="64960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Effects</a:t>
            </a:r>
            <a:r>
              <a:rPr lang="sv-SE" dirty="0"/>
              <a:t> of </a:t>
            </a:r>
            <a:r>
              <a:rPr lang="sv-SE" dirty="0" err="1"/>
              <a:t>entrepreneurship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 dirty="0"/>
              <a:t>Mises University. How Entrepreneurs Built the World. 7/16/2020</a:t>
            </a:r>
          </a:p>
        </p:txBody>
      </p:sp>
      <p:sp>
        <p:nvSpPr>
          <p:cNvPr id="6" name="Flowchart: Manual Input 5">
            <a:extLst>
              <a:ext uri="{FF2B5EF4-FFF2-40B4-BE49-F238E27FC236}">
                <a16:creationId xmlns:a16="http://schemas.microsoft.com/office/drawing/2014/main" id="{7B1FF3D5-4CBA-4101-9D56-FEB5FE6892C1}"/>
              </a:ext>
            </a:extLst>
          </p:cNvPr>
          <p:cNvSpPr/>
          <p:nvPr/>
        </p:nvSpPr>
        <p:spPr>
          <a:xfrm>
            <a:off x="2258121" y="3769798"/>
            <a:ext cx="715081" cy="84708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94 w 10000"/>
              <a:gd name="connsiteY0" fmla="*/ 425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94 w 10000"/>
              <a:gd name="connsiteY4" fmla="*/ 4252 h 10000"/>
              <a:gd name="connsiteX0" fmla="*/ 37 w 10037"/>
              <a:gd name="connsiteY0" fmla="*/ 4517 h 10000"/>
              <a:gd name="connsiteX1" fmla="*/ 10037 w 10037"/>
              <a:gd name="connsiteY1" fmla="*/ 0 h 10000"/>
              <a:gd name="connsiteX2" fmla="*/ 10037 w 10037"/>
              <a:gd name="connsiteY2" fmla="*/ 10000 h 10000"/>
              <a:gd name="connsiteX3" fmla="*/ 37 w 10037"/>
              <a:gd name="connsiteY3" fmla="*/ 10000 h 10000"/>
              <a:gd name="connsiteX4" fmla="*/ 37 w 10037"/>
              <a:gd name="connsiteY4" fmla="*/ 4517 h 10000"/>
              <a:gd name="connsiteX0" fmla="*/ 37 w 10037"/>
              <a:gd name="connsiteY0" fmla="*/ 4782 h 10000"/>
              <a:gd name="connsiteX1" fmla="*/ 10037 w 10037"/>
              <a:gd name="connsiteY1" fmla="*/ 0 h 10000"/>
              <a:gd name="connsiteX2" fmla="*/ 10037 w 10037"/>
              <a:gd name="connsiteY2" fmla="*/ 10000 h 10000"/>
              <a:gd name="connsiteX3" fmla="*/ 37 w 10037"/>
              <a:gd name="connsiteY3" fmla="*/ 10000 h 10000"/>
              <a:gd name="connsiteX4" fmla="*/ 37 w 10037"/>
              <a:gd name="connsiteY4" fmla="*/ 47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7" h="10000">
                <a:moveTo>
                  <a:pt x="37" y="4782"/>
                </a:moveTo>
                <a:lnTo>
                  <a:pt x="10037" y="0"/>
                </a:lnTo>
                <a:lnTo>
                  <a:pt x="10037" y="10000"/>
                </a:lnTo>
                <a:lnTo>
                  <a:pt x="37" y="10000"/>
                </a:lnTo>
                <a:cubicBezTo>
                  <a:pt x="168" y="8084"/>
                  <a:pt x="-94" y="6698"/>
                  <a:pt x="37" y="478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5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Effects</a:t>
            </a:r>
            <a:r>
              <a:rPr lang="sv-SE" dirty="0"/>
              <a:t> of </a:t>
            </a:r>
            <a:r>
              <a:rPr lang="sv-SE" dirty="0" err="1"/>
              <a:t>entrepreneurship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3D8A-ACCD-47AC-92EE-413BDA3C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way of producing things</a:t>
            </a:r>
          </a:p>
          <a:p>
            <a:r>
              <a:rPr lang="en-US" dirty="0"/>
              <a:t>Producing new things (lowest-stage)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 dirty="0"/>
              <a:t>Mises University. How Entrepreneurs Built the World. 7/16/2020</a:t>
            </a:r>
          </a:p>
        </p:txBody>
      </p:sp>
      <p:sp>
        <p:nvSpPr>
          <p:cNvPr id="6" name="Flowchart: Manual Input 5">
            <a:extLst>
              <a:ext uri="{FF2B5EF4-FFF2-40B4-BE49-F238E27FC236}">
                <a16:creationId xmlns:a16="http://schemas.microsoft.com/office/drawing/2014/main" id="{7B1FF3D5-4CBA-4101-9D56-FEB5FE6892C1}"/>
              </a:ext>
            </a:extLst>
          </p:cNvPr>
          <p:cNvSpPr/>
          <p:nvPr/>
        </p:nvSpPr>
        <p:spPr>
          <a:xfrm>
            <a:off x="3004226" y="2922714"/>
            <a:ext cx="2942178" cy="242905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94 w 10000"/>
              <a:gd name="connsiteY0" fmla="*/ 425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94 w 10000"/>
              <a:gd name="connsiteY4" fmla="*/ 4252 h 10000"/>
              <a:gd name="connsiteX0" fmla="*/ 37 w 10037"/>
              <a:gd name="connsiteY0" fmla="*/ 4517 h 10000"/>
              <a:gd name="connsiteX1" fmla="*/ 10037 w 10037"/>
              <a:gd name="connsiteY1" fmla="*/ 0 h 10000"/>
              <a:gd name="connsiteX2" fmla="*/ 10037 w 10037"/>
              <a:gd name="connsiteY2" fmla="*/ 10000 h 10000"/>
              <a:gd name="connsiteX3" fmla="*/ 37 w 10037"/>
              <a:gd name="connsiteY3" fmla="*/ 10000 h 10000"/>
              <a:gd name="connsiteX4" fmla="*/ 37 w 10037"/>
              <a:gd name="connsiteY4" fmla="*/ 4517 h 10000"/>
              <a:gd name="connsiteX0" fmla="*/ 37 w 10037"/>
              <a:gd name="connsiteY0" fmla="*/ 4782 h 10000"/>
              <a:gd name="connsiteX1" fmla="*/ 10037 w 10037"/>
              <a:gd name="connsiteY1" fmla="*/ 0 h 10000"/>
              <a:gd name="connsiteX2" fmla="*/ 10037 w 10037"/>
              <a:gd name="connsiteY2" fmla="*/ 10000 h 10000"/>
              <a:gd name="connsiteX3" fmla="*/ 37 w 10037"/>
              <a:gd name="connsiteY3" fmla="*/ 10000 h 10000"/>
              <a:gd name="connsiteX4" fmla="*/ 37 w 10037"/>
              <a:gd name="connsiteY4" fmla="*/ 47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7" h="10000">
                <a:moveTo>
                  <a:pt x="37" y="4782"/>
                </a:moveTo>
                <a:lnTo>
                  <a:pt x="10037" y="0"/>
                </a:lnTo>
                <a:lnTo>
                  <a:pt x="10037" y="10000"/>
                </a:lnTo>
                <a:lnTo>
                  <a:pt x="37" y="10000"/>
                </a:lnTo>
                <a:cubicBezTo>
                  <a:pt x="168" y="8084"/>
                  <a:pt x="-94" y="6698"/>
                  <a:pt x="37" y="478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4A7F27-56A5-40B1-929C-1BFFED371C7D}"/>
              </a:ext>
            </a:extLst>
          </p:cNvPr>
          <p:cNvCxnSpPr>
            <a:cxnSpLocks/>
          </p:cNvCxnSpPr>
          <p:nvPr/>
        </p:nvCxnSpPr>
        <p:spPr>
          <a:xfrm>
            <a:off x="3848334" y="3747357"/>
            <a:ext cx="0" cy="1604409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8287-C3F5-4E47-BADA-7473E2E0D741}"/>
              </a:ext>
            </a:extLst>
          </p:cNvPr>
          <p:cNvCxnSpPr>
            <a:cxnSpLocks/>
          </p:cNvCxnSpPr>
          <p:nvPr/>
        </p:nvCxnSpPr>
        <p:spPr>
          <a:xfrm>
            <a:off x="4617814" y="3517355"/>
            <a:ext cx="0" cy="1834411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9001E6-D4A5-4639-AF85-9EBB37E549E6}"/>
              </a:ext>
            </a:extLst>
          </p:cNvPr>
          <p:cNvCxnSpPr>
            <a:cxnSpLocks/>
          </p:cNvCxnSpPr>
          <p:nvPr/>
        </p:nvCxnSpPr>
        <p:spPr>
          <a:xfrm>
            <a:off x="5330260" y="3220035"/>
            <a:ext cx="0" cy="2131731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Brace 3">
            <a:extLst>
              <a:ext uri="{FF2B5EF4-FFF2-40B4-BE49-F238E27FC236}">
                <a16:creationId xmlns:a16="http://schemas.microsoft.com/office/drawing/2014/main" id="{3D894E35-8AD0-4EA3-9C57-83F3B07009B2}"/>
              </a:ext>
            </a:extLst>
          </p:cNvPr>
          <p:cNvSpPr/>
          <p:nvPr/>
        </p:nvSpPr>
        <p:spPr>
          <a:xfrm rot="5400000">
            <a:off x="4347034" y="4127067"/>
            <a:ext cx="256563" cy="29421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29CB60-5A6B-464A-9662-6476CC639C53}"/>
              </a:ext>
            </a:extLst>
          </p:cNvPr>
          <p:cNvSpPr txBox="1"/>
          <p:nvPr/>
        </p:nvSpPr>
        <p:spPr>
          <a:xfrm>
            <a:off x="3568914" y="5767034"/>
            <a:ext cx="2006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combinations</a:t>
            </a:r>
          </a:p>
        </p:txBody>
      </p:sp>
    </p:spTree>
    <p:extLst>
      <p:ext uri="{BB962C8B-B14F-4D97-AF65-F5344CB8AC3E}">
        <p14:creationId xmlns:p14="http://schemas.microsoft.com/office/powerpoint/2010/main" val="275451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ED588E6-1ACE-43CE-A662-538322553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4980" r="74872"/>
          <a:stretch/>
        </p:blipFill>
        <p:spPr bwMode="auto">
          <a:xfrm>
            <a:off x="1323973" y="4156873"/>
            <a:ext cx="1632399" cy="202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Effects</a:t>
            </a:r>
            <a:r>
              <a:rPr lang="sv-SE" dirty="0"/>
              <a:t> of </a:t>
            </a:r>
            <a:r>
              <a:rPr lang="sv-SE" dirty="0" err="1"/>
              <a:t>entrepreneurship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 dirty="0"/>
              <a:t>Mises University. How Entrepreneurs Built the World. 7/16/2020</a:t>
            </a:r>
          </a:p>
        </p:txBody>
      </p:sp>
      <p:sp>
        <p:nvSpPr>
          <p:cNvPr id="6" name="Flowchart: Manual Input 5">
            <a:extLst>
              <a:ext uri="{FF2B5EF4-FFF2-40B4-BE49-F238E27FC236}">
                <a16:creationId xmlns:a16="http://schemas.microsoft.com/office/drawing/2014/main" id="{7B1FF3D5-4CBA-4101-9D56-FEB5FE6892C1}"/>
              </a:ext>
            </a:extLst>
          </p:cNvPr>
          <p:cNvSpPr/>
          <p:nvPr/>
        </p:nvSpPr>
        <p:spPr>
          <a:xfrm>
            <a:off x="2258121" y="3769798"/>
            <a:ext cx="1915582" cy="84708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94 w 10000"/>
              <a:gd name="connsiteY0" fmla="*/ 4252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94 w 10000"/>
              <a:gd name="connsiteY4" fmla="*/ 4252 h 10000"/>
              <a:gd name="connsiteX0" fmla="*/ 37 w 10037"/>
              <a:gd name="connsiteY0" fmla="*/ 4517 h 10000"/>
              <a:gd name="connsiteX1" fmla="*/ 10037 w 10037"/>
              <a:gd name="connsiteY1" fmla="*/ 0 h 10000"/>
              <a:gd name="connsiteX2" fmla="*/ 10037 w 10037"/>
              <a:gd name="connsiteY2" fmla="*/ 10000 h 10000"/>
              <a:gd name="connsiteX3" fmla="*/ 37 w 10037"/>
              <a:gd name="connsiteY3" fmla="*/ 10000 h 10000"/>
              <a:gd name="connsiteX4" fmla="*/ 37 w 10037"/>
              <a:gd name="connsiteY4" fmla="*/ 4517 h 10000"/>
              <a:gd name="connsiteX0" fmla="*/ 37 w 10037"/>
              <a:gd name="connsiteY0" fmla="*/ 4782 h 10000"/>
              <a:gd name="connsiteX1" fmla="*/ 10037 w 10037"/>
              <a:gd name="connsiteY1" fmla="*/ 0 h 10000"/>
              <a:gd name="connsiteX2" fmla="*/ 10037 w 10037"/>
              <a:gd name="connsiteY2" fmla="*/ 10000 h 10000"/>
              <a:gd name="connsiteX3" fmla="*/ 37 w 10037"/>
              <a:gd name="connsiteY3" fmla="*/ 10000 h 10000"/>
              <a:gd name="connsiteX4" fmla="*/ 37 w 10037"/>
              <a:gd name="connsiteY4" fmla="*/ 47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7" h="10000">
                <a:moveTo>
                  <a:pt x="37" y="4782"/>
                </a:moveTo>
                <a:lnTo>
                  <a:pt x="10037" y="0"/>
                </a:lnTo>
                <a:lnTo>
                  <a:pt x="10037" y="10000"/>
                </a:lnTo>
                <a:lnTo>
                  <a:pt x="37" y="10000"/>
                </a:lnTo>
                <a:cubicBezTo>
                  <a:pt x="168" y="8084"/>
                  <a:pt x="-94" y="6698"/>
                  <a:pt x="37" y="478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B79FDD2-C29B-4357-AF74-8FADEE6EB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4"/>
          <a:stretch/>
        </p:blipFill>
        <p:spPr bwMode="auto">
          <a:xfrm>
            <a:off x="4173703" y="1690689"/>
            <a:ext cx="4847756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E8B62B-4642-4020-8A99-86C04CAB0205}"/>
              </a:ext>
            </a:extLst>
          </p:cNvPr>
          <p:cNvCxnSpPr>
            <a:cxnSpLocks/>
          </p:cNvCxnSpPr>
          <p:nvPr/>
        </p:nvCxnSpPr>
        <p:spPr>
          <a:xfrm>
            <a:off x="3562233" y="4785173"/>
            <a:ext cx="61147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C1789B5-ECA6-465C-BCA3-733D9FD6A5E5}"/>
              </a:ext>
            </a:extLst>
          </p:cNvPr>
          <p:cNvCxnSpPr>
            <a:cxnSpLocks/>
          </p:cNvCxnSpPr>
          <p:nvPr/>
        </p:nvCxnSpPr>
        <p:spPr>
          <a:xfrm flipH="1">
            <a:off x="2252511" y="4785173"/>
            <a:ext cx="586056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30BA8F21-2C65-443E-AE87-15D92E9EDF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4" t="57080" r="74022" b="36681"/>
          <a:stretch/>
        </p:blipFill>
        <p:spPr bwMode="auto">
          <a:xfrm>
            <a:off x="2838567" y="4644928"/>
            <a:ext cx="779764" cy="28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F0B2F70-B764-4C25-B23A-987ED9183FC3}"/>
              </a:ext>
            </a:extLst>
          </p:cNvPr>
          <p:cNvSpPr/>
          <p:nvPr/>
        </p:nvSpPr>
        <p:spPr>
          <a:xfrm>
            <a:off x="1688555" y="4914198"/>
            <a:ext cx="1088304" cy="11668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03663C-122D-4F93-9005-F25364388CEC}"/>
              </a:ext>
            </a:extLst>
          </p:cNvPr>
          <p:cNvSpPr/>
          <p:nvPr/>
        </p:nvSpPr>
        <p:spPr>
          <a:xfrm>
            <a:off x="5777760" y="4870254"/>
            <a:ext cx="1088304" cy="11668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7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Limitations to </a:t>
            </a:r>
            <a:r>
              <a:rPr lang="sv-SE" dirty="0" err="1"/>
              <a:t>entrepreneurial</a:t>
            </a:r>
            <a:r>
              <a:rPr lang="sv-SE" dirty="0"/>
              <a:t> innovations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3D8A-ACCD-47AC-92EE-413BDA3C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Incompatibility</a:t>
            </a:r>
          </a:p>
          <a:p>
            <a:pPr lvl="1"/>
            <a:r>
              <a:rPr lang="en-US" dirty="0"/>
              <a:t>Must use compatible inputs</a:t>
            </a:r>
          </a:p>
          <a:p>
            <a:pPr lvl="1"/>
            <a:r>
              <a:rPr lang="en-US" dirty="0"/>
              <a:t>Must produce compatible outputs</a:t>
            </a:r>
          </a:p>
          <a:p>
            <a:r>
              <a:rPr lang="en-US" dirty="0"/>
              <a:t>Incompleteness</a:t>
            </a:r>
          </a:p>
          <a:p>
            <a:pPr lvl="1"/>
            <a:r>
              <a:rPr lang="en-US" dirty="0"/>
              <a:t>Must completely cover ‘distance’ </a:t>
            </a:r>
          </a:p>
          <a:p>
            <a:pPr marL="684213" lvl="1" indent="0">
              <a:spcBef>
                <a:spcPts val="0"/>
              </a:spcBef>
              <a:buNone/>
            </a:pPr>
            <a:r>
              <a:rPr lang="en-US" dirty="0"/>
              <a:t>from inputs to outputs</a:t>
            </a:r>
          </a:p>
          <a:p>
            <a:pPr lvl="1"/>
            <a:r>
              <a:rPr lang="en-US" dirty="0"/>
              <a:t>From </a:t>
            </a:r>
            <a:r>
              <a:rPr lang="en-US" i="1" dirty="0">
                <a:solidFill>
                  <a:srgbClr val="0070C0"/>
                </a:solidFill>
              </a:rPr>
              <a:t>t</a:t>
            </a:r>
            <a:r>
              <a:rPr lang="en-US" i="1" baseline="-25000" dirty="0">
                <a:solidFill>
                  <a:srgbClr val="0070C0"/>
                </a:solidFill>
              </a:rPr>
              <a:t>1</a:t>
            </a:r>
            <a:r>
              <a:rPr lang="en-US" i="1" dirty="0">
                <a:solidFill>
                  <a:srgbClr val="0070C0"/>
                </a:solidFill>
              </a:rPr>
              <a:t>–t</a:t>
            </a:r>
            <a:r>
              <a:rPr lang="en-US" i="1" baseline="-25000" dirty="0">
                <a:solidFill>
                  <a:srgbClr val="0070C0"/>
                </a:solidFill>
              </a:rPr>
              <a:t>2</a:t>
            </a:r>
            <a:r>
              <a:rPr lang="en-US" i="1" dirty="0">
                <a:solidFill>
                  <a:srgbClr val="0070C0"/>
                </a:solidFill>
              </a:rPr>
              <a:t>–t</a:t>
            </a:r>
            <a:r>
              <a:rPr lang="en-US" i="1" baseline="-25000" dirty="0">
                <a:solidFill>
                  <a:srgbClr val="0070C0"/>
                </a:solidFill>
              </a:rPr>
              <a:t>3</a:t>
            </a:r>
            <a:r>
              <a:rPr lang="en-US" i="1" dirty="0"/>
              <a:t> </a:t>
            </a:r>
            <a:r>
              <a:rPr lang="en-US" dirty="0"/>
              <a:t>to </a:t>
            </a:r>
            <a:r>
              <a:rPr lang="en-US" i="1" dirty="0">
                <a:solidFill>
                  <a:srgbClr val="0070C0"/>
                </a:solidFill>
              </a:rPr>
              <a:t>t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–[</a:t>
            </a:r>
            <a:r>
              <a:rPr lang="en-US" i="1" dirty="0">
                <a:solidFill>
                  <a:srgbClr val="0070C0"/>
                </a:solidFill>
              </a:rPr>
              <a:t>t</a:t>
            </a:r>
            <a:r>
              <a:rPr lang="en-US" baseline="-25000" dirty="0">
                <a:solidFill>
                  <a:srgbClr val="0070C0"/>
                </a:solidFill>
              </a:rPr>
              <a:t>21</a:t>
            </a:r>
            <a:r>
              <a:rPr lang="en-US" dirty="0">
                <a:solidFill>
                  <a:srgbClr val="0070C0"/>
                </a:solidFill>
              </a:rPr>
              <a:t>–</a:t>
            </a:r>
            <a:r>
              <a:rPr lang="en-US" i="1" dirty="0">
                <a:solidFill>
                  <a:srgbClr val="0070C0"/>
                </a:solidFill>
              </a:rPr>
              <a:t>t</a:t>
            </a:r>
            <a:r>
              <a:rPr lang="en-US" baseline="-25000" dirty="0">
                <a:solidFill>
                  <a:srgbClr val="0070C0"/>
                </a:solidFill>
              </a:rPr>
              <a:t>22</a:t>
            </a:r>
            <a:r>
              <a:rPr lang="en-US" dirty="0">
                <a:solidFill>
                  <a:srgbClr val="0070C0"/>
                </a:solidFill>
              </a:rPr>
              <a:t>–</a:t>
            </a:r>
            <a:r>
              <a:rPr lang="en-US" i="1" dirty="0">
                <a:solidFill>
                  <a:srgbClr val="0070C0"/>
                </a:solidFill>
              </a:rPr>
              <a:t>t</a:t>
            </a:r>
            <a:r>
              <a:rPr lang="en-US" baseline="-25000" dirty="0">
                <a:solidFill>
                  <a:srgbClr val="0070C0"/>
                </a:solidFill>
              </a:rPr>
              <a:t>23</a:t>
            </a:r>
            <a:r>
              <a:rPr lang="en-US" dirty="0">
                <a:solidFill>
                  <a:srgbClr val="0070C0"/>
                </a:solidFill>
              </a:rPr>
              <a:t>]–</a:t>
            </a:r>
            <a:r>
              <a:rPr lang="en-US" i="1" dirty="0">
                <a:solidFill>
                  <a:srgbClr val="0070C0"/>
                </a:solidFill>
              </a:rPr>
              <a:t>t</a:t>
            </a:r>
            <a:r>
              <a:rPr lang="en-US" baseline="-25000" dirty="0">
                <a:solidFill>
                  <a:srgbClr val="0070C0"/>
                </a:solidFill>
              </a:rPr>
              <a:t>3</a:t>
            </a:r>
            <a:endParaRPr lang="en-US" baseline="-25000" dirty="0"/>
          </a:p>
          <a:p>
            <a:r>
              <a:rPr lang="en-US" dirty="0"/>
              <a:t>Pricelessness</a:t>
            </a:r>
          </a:p>
          <a:p>
            <a:pPr lvl="1"/>
            <a:r>
              <a:rPr lang="en-US" dirty="0"/>
              <a:t>No market prices, no calculation</a:t>
            </a:r>
          </a:p>
          <a:p>
            <a:pPr lvl="1"/>
            <a:r>
              <a:rPr lang="en-US" dirty="0"/>
              <a:t>Production beyond the extent of the market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 dirty="0"/>
              <a:t>Mises University. How Entrepreneurs Built the World. 7/16/2020</a:t>
            </a:r>
          </a:p>
        </p:txBody>
      </p:sp>
      <p:pic>
        <p:nvPicPr>
          <p:cNvPr id="4" name="Picture 3" descr="A close up of a blue background&#10;&#10;Description automatically generated">
            <a:extLst>
              <a:ext uri="{FF2B5EF4-FFF2-40B4-BE49-F238E27FC236}">
                <a16:creationId xmlns:a16="http://schemas.microsoft.com/office/drawing/2014/main" id="{584EABB2-29F1-43E6-A551-8A478BDB8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63" y="1825625"/>
            <a:ext cx="1589629" cy="237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8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 dirty="0"/>
              <a:t>Mises University. How Entrepreneurs Built the World. 7/16/2020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D54FB7-FFA3-49C1-85BF-CB4DB3F73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555" y="1441809"/>
            <a:ext cx="4326885" cy="47542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95C330E-5D03-4D0F-A3A5-F81D59A0DFE0}"/>
              </a:ext>
            </a:extLst>
          </p:cNvPr>
          <p:cNvSpPr/>
          <p:nvPr/>
        </p:nvSpPr>
        <p:spPr>
          <a:xfrm>
            <a:off x="4259034" y="3754867"/>
            <a:ext cx="485255" cy="314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7E3760-42A9-449B-87B4-AC18E4C8D191}"/>
              </a:ext>
            </a:extLst>
          </p:cNvPr>
          <p:cNvSpPr/>
          <p:nvPr/>
        </p:nvSpPr>
        <p:spPr>
          <a:xfrm>
            <a:off x="3785214" y="4055893"/>
            <a:ext cx="485255" cy="314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C7752E-DB2B-4342-9A28-7ED1FA9F8219}"/>
              </a:ext>
            </a:extLst>
          </p:cNvPr>
          <p:cNvSpPr/>
          <p:nvPr/>
        </p:nvSpPr>
        <p:spPr>
          <a:xfrm>
            <a:off x="3949566" y="3753934"/>
            <a:ext cx="320891" cy="3076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638821-9D68-4742-9B00-537E9CB202F4}"/>
              </a:ext>
            </a:extLst>
          </p:cNvPr>
          <p:cNvSpPr/>
          <p:nvPr/>
        </p:nvSpPr>
        <p:spPr>
          <a:xfrm>
            <a:off x="3694048" y="4072722"/>
            <a:ext cx="1056054" cy="2982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CF2BB3-0DC7-4455-8287-8BDF9ACC8EBF}"/>
              </a:ext>
            </a:extLst>
          </p:cNvPr>
          <p:cNvSpPr/>
          <p:nvPr/>
        </p:nvSpPr>
        <p:spPr>
          <a:xfrm>
            <a:off x="3330829" y="4065887"/>
            <a:ext cx="805236" cy="788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96C86F1-0480-4538-8BDC-0F05628D3AE8}"/>
              </a:ext>
            </a:extLst>
          </p:cNvPr>
          <p:cNvSpPr/>
          <p:nvPr/>
        </p:nvSpPr>
        <p:spPr>
          <a:xfrm>
            <a:off x="3330828" y="4145512"/>
            <a:ext cx="928204" cy="7680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E875E6-39EF-4E44-AB04-BA26A482D299}"/>
              </a:ext>
            </a:extLst>
          </p:cNvPr>
          <p:cNvSpPr/>
          <p:nvPr/>
        </p:nvSpPr>
        <p:spPr>
          <a:xfrm>
            <a:off x="3330828" y="4217646"/>
            <a:ext cx="1063072" cy="8738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7BC8EB-1239-489A-8FBB-C877D7DB0110}"/>
              </a:ext>
            </a:extLst>
          </p:cNvPr>
          <p:cNvSpPr/>
          <p:nvPr/>
        </p:nvSpPr>
        <p:spPr>
          <a:xfrm>
            <a:off x="3330829" y="4301789"/>
            <a:ext cx="1201904" cy="6825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34AFB0-9EDF-47FA-9250-52153909A5DE}"/>
              </a:ext>
            </a:extLst>
          </p:cNvPr>
          <p:cNvSpPr/>
          <p:nvPr/>
        </p:nvSpPr>
        <p:spPr>
          <a:xfrm>
            <a:off x="3949566" y="3449617"/>
            <a:ext cx="316680" cy="29825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1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  <p:bldP spid="23" grpId="0" animBg="1"/>
      <p:bldP spid="9" grpId="0" animBg="1"/>
      <p:bldP spid="11" grpId="0" animBg="1"/>
      <p:bldP spid="14" grpId="0" animBg="1"/>
      <p:bldP spid="16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Entrepreneurship drives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3D8A-ACCD-47AC-92EE-413BDA3C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production</a:t>
            </a:r>
          </a:p>
          <a:p>
            <a:pPr lvl="1"/>
            <a:r>
              <a:rPr lang="en-US" dirty="0"/>
              <a:t>Great adjustments to production</a:t>
            </a:r>
          </a:p>
          <a:p>
            <a:pPr lvl="1"/>
            <a:r>
              <a:rPr lang="en-US" dirty="0"/>
              <a:t>Dissolves and reforms the capital structure</a:t>
            </a:r>
          </a:p>
          <a:p>
            <a:pPr lvl="1"/>
            <a:r>
              <a:rPr lang="en-US" dirty="0"/>
              <a:t>Creates new, ‘accumulates’ capital</a:t>
            </a:r>
          </a:p>
          <a:p>
            <a:pPr lvl="1"/>
            <a:r>
              <a:rPr lang="en-US" dirty="0"/>
              <a:t>Increases throughput</a:t>
            </a:r>
          </a:p>
          <a:p>
            <a:r>
              <a:rPr lang="en-US" dirty="0"/>
              <a:t>In consumption</a:t>
            </a:r>
          </a:p>
          <a:p>
            <a:pPr lvl="1"/>
            <a:r>
              <a:rPr lang="en-US" dirty="0"/>
              <a:t>Increases availability of valued goods</a:t>
            </a:r>
          </a:p>
          <a:p>
            <a:pPr lvl="1"/>
            <a:r>
              <a:rPr lang="en-US" dirty="0"/>
              <a:t>Facilitates new value</a:t>
            </a:r>
          </a:p>
          <a:p>
            <a:pPr lvl="1"/>
            <a:r>
              <a:rPr lang="en-US" dirty="0"/>
              <a:t>Drives social change</a:t>
            </a:r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 dirty="0"/>
              <a:t>Mises University. How Entrepreneurs Built the World. 7/16/2020</a:t>
            </a:r>
          </a:p>
        </p:txBody>
      </p:sp>
    </p:spTree>
    <p:extLst>
      <p:ext uri="{BB962C8B-B14F-4D97-AF65-F5344CB8AC3E}">
        <p14:creationId xmlns:p14="http://schemas.microsoft.com/office/powerpoint/2010/main" val="79449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Entrepreneurial practice drives social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3D8A-ACCD-47AC-92EE-413BDA3C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Creative destruction</a:t>
            </a:r>
          </a:p>
          <a:p>
            <a:pPr lvl="1"/>
            <a:r>
              <a:rPr lang="en-US" dirty="0"/>
              <a:t>The smartphone</a:t>
            </a:r>
          </a:p>
          <a:p>
            <a:pPr lvl="1"/>
            <a:r>
              <a:rPr lang="en-US" dirty="0"/>
              <a:t>The wheel</a:t>
            </a:r>
          </a:p>
          <a:p>
            <a:r>
              <a:rPr lang="en-US" dirty="0"/>
              <a:t>Institutional change</a:t>
            </a:r>
          </a:p>
          <a:p>
            <a:pPr lvl="1"/>
            <a:r>
              <a:rPr lang="en-US" dirty="0"/>
              <a:t>Uber vs. taxi</a:t>
            </a:r>
          </a:p>
          <a:p>
            <a:pPr lvl="1"/>
            <a:r>
              <a:rPr lang="en-US" dirty="0"/>
              <a:t>Dark web</a:t>
            </a:r>
          </a:p>
          <a:p>
            <a:r>
              <a:rPr lang="en-US" dirty="0"/>
              <a:t>Transaction platforms</a:t>
            </a:r>
          </a:p>
          <a:p>
            <a:pPr lvl="1"/>
            <a:r>
              <a:rPr lang="en-US" dirty="0"/>
              <a:t>Sharing economy</a:t>
            </a:r>
          </a:p>
          <a:p>
            <a:pPr lvl="1"/>
            <a:r>
              <a:rPr lang="en-US" dirty="0"/>
              <a:t>Sears’ catalog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 dirty="0"/>
              <a:t>Mises University. How Entrepreneurs Built the World. 7/16/2020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569B924-0260-4E27-BF27-E6175A11E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625" y="1743075"/>
            <a:ext cx="47625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14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Entrepreneurial practice drives social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3D8A-ACCD-47AC-92EE-413BDA3C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Entrepreneurs imagine consumption opportunities that facilitate or engender new behavior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 dirty="0"/>
              <a:t>Mises University. How Entrepreneurs Built the World. 7/16/2020</a:t>
            </a:r>
          </a:p>
        </p:txBody>
      </p:sp>
    </p:spTree>
    <p:extLst>
      <p:ext uri="{BB962C8B-B14F-4D97-AF65-F5344CB8AC3E}">
        <p14:creationId xmlns:p14="http://schemas.microsoft.com/office/powerpoint/2010/main" val="385191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Entrepreneurial practice drives social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3D8A-ACCD-47AC-92EE-413BDA3C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 dirty="0"/>
              <a:t>Mises University. How Entrepreneurs Built the World. 7/16/2020</a:t>
            </a:r>
          </a:p>
        </p:txBody>
      </p:sp>
      <p:pic>
        <p:nvPicPr>
          <p:cNvPr id="4" name="Picture 6" descr="See the source image">
            <a:extLst>
              <a:ext uri="{FF2B5EF4-FFF2-40B4-BE49-F238E27FC236}">
                <a16:creationId xmlns:a16="http://schemas.microsoft.com/office/drawing/2014/main" id="{5A1EF983-CAA5-4749-AA52-C8C4A82D3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2" t="12279" r="5956" b="12086"/>
          <a:stretch/>
        </p:blipFill>
        <p:spPr bwMode="auto">
          <a:xfrm>
            <a:off x="2798597" y="3336033"/>
            <a:ext cx="5999734" cy="311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grassrootspearland.org/wp-content/uploads/2015/08/Henry-Ford-Faster-Horse-600x282.jpeg">
            <a:extLst>
              <a:ext uri="{FF2B5EF4-FFF2-40B4-BE49-F238E27FC236}">
                <a16:creationId xmlns:a16="http://schemas.microsoft.com/office/drawing/2014/main" id="{F4C0C039-7E3A-45F6-86CD-66B7ECC8B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69" y="1769701"/>
            <a:ext cx="57150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78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real</a:t>
            </a:r>
            <a:r>
              <a:rPr lang="en-US" dirty="0"/>
              <a:t>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3D8A-ACCD-47AC-92EE-413BDA3C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Entrepreneurship</a:t>
            </a:r>
          </a:p>
          <a:p>
            <a:r>
              <a:rPr lang="en-US" dirty="0"/>
              <a:t>Capital accumulation</a:t>
            </a:r>
          </a:p>
          <a:p>
            <a:r>
              <a:rPr lang="en-US" dirty="0"/>
              <a:t>Market exchange</a:t>
            </a:r>
          </a:p>
          <a:p>
            <a:r>
              <a:rPr lang="en-US" dirty="0"/>
              <a:t>E.g., Hong Kong</a:t>
            </a:r>
          </a:p>
          <a:p>
            <a:endParaRPr lang="en-US" dirty="0"/>
          </a:p>
          <a:p>
            <a:r>
              <a:rPr lang="en-US" i="1" dirty="0"/>
              <a:t>Not </a:t>
            </a:r>
            <a:r>
              <a:rPr lang="en-US" dirty="0"/>
              <a:t>state planning, investment, </a:t>
            </a:r>
          </a:p>
          <a:p>
            <a:pPr marL="230188" indent="0">
              <a:spcBef>
                <a:spcPts val="0"/>
              </a:spcBef>
              <a:buNone/>
            </a:pPr>
            <a:r>
              <a:rPr lang="en-US" dirty="0"/>
              <a:t>regulations</a:t>
            </a:r>
            <a:endParaRPr lang="en-US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 dirty="0"/>
              <a:t>Mises University. How Entrepreneurs Built the World. 7/16/2020</a:t>
            </a:r>
          </a:p>
        </p:txBody>
      </p:sp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D2D92CA-50FC-4F2F-9FA4-E8488E240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09" y="1825625"/>
            <a:ext cx="2025143" cy="303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6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Entrepreneurial practice drives social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3D8A-ACCD-47AC-92EE-413BDA3C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Entrepreneurs </a:t>
            </a:r>
            <a:r>
              <a:rPr lang="en-US" i="1" dirty="0"/>
              <a:t>imagine</a:t>
            </a:r>
            <a:r>
              <a:rPr lang="en-US" dirty="0"/>
              <a:t> consumption opportunities that facilitate or engender new behavior</a:t>
            </a:r>
          </a:p>
          <a:p>
            <a:r>
              <a:rPr lang="en-US" dirty="0"/>
              <a:t>Entrepreneurs must </a:t>
            </a:r>
            <a:r>
              <a:rPr lang="en-US" i="1" dirty="0"/>
              <a:t>entice</a:t>
            </a:r>
          </a:p>
          <a:p>
            <a:pPr marL="230188" indent="0">
              <a:spcBef>
                <a:spcPts val="0"/>
              </a:spcBef>
              <a:buNone/>
            </a:pPr>
            <a:r>
              <a:rPr lang="en-US" dirty="0"/>
              <a:t>consumers to overcome </a:t>
            </a:r>
          </a:p>
          <a:p>
            <a:pPr marL="230188" indent="0">
              <a:spcBef>
                <a:spcPts val="0"/>
              </a:spcBef>
              <a:buNone/>
            </a:pPr>
            <a:r>
              <a:rPr lang="en-US" dirty="0"/>
              <a:t>their skepticism, resistance </a:t>
            </a:r>
          </a:p>
          <a:p>
            <a:pPr marL="230188" indent="0">
              <a:spcBef>
                <a:spcPts val="0"/>
              </a:spcBef>
              <a:buNone/>
            </a:pPr>
            <a:r>
              <a:rPr lang="en-US" dirty="0"/>
              <a:t>to newness</a:t>
            </a:r>
          </a:p>
          <a:p>
            <a:r>
              <a:rPr lang="en-US" dirty="0"/>
              <a:t>Entrepreneurs effectuate </a:t>
            </a:r>
          </a:p>
          <a:p>
            <a:pPr marL="230188" indent="0">
              <a:spcBef>
                <a:spcPts val="0"/>
              </a:spcBef>
              <a:buNone/>
            </a:pPr>
            <a:r>
              <a:rPr lang="en-US" dirty="0"/>
              <a:t>change to society’s capital </a:t>
            </a:r>
          </a:p>
          <a:p>
            <a:pPr marL="230188" indent="0">
              <a:spcBef>
                <a:spcPts val="0"/>
              </a:spcBef>
              <a:buNone/>
            </a:pPr>
            <a:r>
              <a:rPr lang="en-US" dirty="0"/>
              <a:t>structure, thus </a:t>
            </a:r>
            <a:r>
              <a:rPr lang="en-US" i="1" dirty="0"/>
              <a:t>direct </a:t>
            </a:r>
            <a:r>
              <a:rPr lang="en-US" dirty="0"/>
              <a:t>the </a:t>
            </a:r>
          </a:p>
          <a:p>
            <a:pPr marL="230188" indent="0">
              <a:spcBef>
                <a:spcPts val="0"/>
              </a:spcBef>
              <a:buNone/>
            </a:pPr>
            <a:r>
              <a:rPr lang="en-US" dirty="0"/>
              <a:t>economy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 dirty="0"/>
              <a:t>Mises University. How Entrepreneurs Built the World. 7/16/2020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6E8ACC98-81F2-4AE5-9F72-89BF0542D9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10" r="16897"/>
          <a:stretch/>
        </p:blipFill>
        <p:spPr>
          <a:xfrm>
            <a:off x="4990407" y="2812952"/>
            <a:ext cx="3524941" cy="287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1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Entrepreneurial practice drives social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3D8A-ACCD-47AC-92EE-413BDA3C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/>
              <a:t>Entrepreneurs are in the business of creating our tomorrow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 dirty="0"/>
              <a:t>Mises University. How Entrepreneurs Built the World. 7/16/2020</a:t>
            </a:r>
          </a:p>
        </p:txBody>
      </p:sp>
      <p:pic>
        <p:nvPicPr>
          <p:cNvPr id="6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6D871994-58FA-4246-971C-20E6FAED4E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34" r="2" b="2"/>
          <a:stretch/>
        </p:blipFill>
        <p:spPr>
          <a:xfrm>
            <a:off x="3228434" y="2721315"/>
            <a:ext cx="4816251" cy="34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8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E08309EF-7BB6-4CDB-8654-A37085EEA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334" r="2" b="2"/>
          <a:stretch/>
        </p:blipFill>
        <p:spPr>
          <a:xfrm>
            <a:off x="241299" y="265635"/>
            <a:ext cx="8661401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43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more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3D8A-ACCD-47AC-92EE-413BDA3CD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539775" cy="4351338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The Seen, the Unseen, and the Unrealized: How Regulations Affect Our Everyday Lives</a:t>
            </a:r>
          </a:p>
          <a:p>
            <a:pPr lvl="1"/>
            <a:r>
              <a:rPr lang="en-US" u="sng" dirty="0">
                <a:hlinkClick r:id="rId2"/>
              </a:rPr>
              <a:t>https://store.mises.org/The-Seen-the-Unseen-and-the-Unrealized-P11174.aspx</a:t>
            </a:r>
            <a:r>
              <a:rPr lang="en-US" dirty="0"/>
              <a:t>  </a:t>
            </a:r>
          </a:p>
          <a:p>
            <a:r>
              <a:rPr lang="en-US" i="1" dirty="0"/>
              <a:t>The Problem of Production: A New Theory of the Firm</a:t>
            </a:r>
          </a:p>
          <a:p>
            <a:pPr lvl="1"/>
            <a:r>
              <a:rPr lang="en-US" dirty="0"/>
              <a:t>Hardback: </a:t>
            </a:r>
            <a:r>
              <a:rPr lang="en-US" u="sng" dirty="0">
                <a:hlinkClick r:id="rId3"/>
              </a:rPr>
              <a:t>https://store.mises.org/The-Problem-of-Production-Hardcover-P11173.aspx</a:t>
            </a:r>
            <a:endParaRPr lang="en-US" dirty="0"/>
          </a:p>
          <a:p>
            <a:pPr lvl="1"/>
            <a:r>
              <a:rPr lang="en-US" dirty="0"/>
              <a:t>Paperback: </a:t>
            </a:r>
            <a:r>
              <a:rPr lang="en-US" u="sng" dirty="0">
                <a:hlinkClick r:id="rId4"/>
              </a:rPr>
              <a:t>https://store.mises.org/The-Problem-of-Production-A-New-Theory-of-the-Firm-P11172.aspx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 dirty="0"/>
              <a:t>Mises University. How Entrepreneurs Built the World. 7/16/2020</a:t>
            </a:r>
          </a:p>
        </p:txBody>
      </p:sp>
      <p:pic>
        <p:nvPicPr>
          <p:cNvPr id="7" name="Picture 6" descr="A close up of a blue background&#10;&#10;Description automatically generated">
            <a:extLst>
              <a:ext uri="{FF2B5EF4-FFF2-40B4-BE49-F238E27FC236}">
                <a16:creationId xmlns:a16="http://schemas.microsoft.com/office/drawing/2014/main" id="{B1BEF079-7256-45B9-8ABA-61F3018DEC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284" y="3670903"/>
            <a:ext cx="1589629" cy="2378846"/>
          </a:xfrm>
          <a:prstGeom prst="rect">
            <a:avLst/>
          </a:prstGeom>
        </p:spPr>
      </p:pic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E989EA3-A0CB-47D7-9D84-C474E589F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37" y="1188754"/>
            <a:ext cx="1587577" cy="237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4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3D8A-ACCD-47AC-92EE-413BDA3C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Speculator bearing uncertainty </a:t>
            </a:r>
            <a:r>
              <a:rPr lang="en-US" sz="2000" dirty="0"/>
              <a:t>(Klein on Monday)</a:t>
            </a:r>
            <a:endParaRPr lang="en-US" dirty="0"/>
          </a:p>
          <a:p>
            <a:r>
              <a:rPr lang="en-US" dirty="0"/>
              <a:t>Uncertainty-bearing is part of any action</a:t>
            </a:r>
          </a:p>
          <a:p>
            <a:r>
              <a:rPr lang="en-US" dirty="0"/>
              <a:t>The narrower case: the entrepreneur-promoter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 dirty="0"/>
              <a:t>Mises University. How Entrepreneurs Built the World. 7/16/2020</a:t>
            </a:r>
          </a:p>
        </p:txBody>
      </p:sp>
    </p:spTree>
    <p:extLst>
      <p:ext uri="{BB962C8B-B14F-4D97-AF65-F5344CB8AC3E}">
        <p14:creationId xmlns:p14="http://schemas.microsoft.com/office/powerpoint/2010/main" val="343242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driving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3D8A-ACCD-47AC-92EE-413BDA3C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entrepreneur-promoter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 dirty="0"/>
              <a:t>Mises University. How Entrepreneurs Built the World. 7/16/2020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F21C2AD-4DB9-48ED-AF0C-D12DD2A9225B}"/>
              </a:ext>
            </a:extLst>
          </p:cNvPr>
          <p:cNvSpPr txBox="1">
            <a:spLocks/>
          </p:cNvSpPr>
          <p:nvPr/>
        </p:nvSpPr>
        <p:spPr>
          <a:xfrm>
            <a:off x="3893212" y="4122000"/>
            <a:ext cx="4034859" cy="429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sz="1800" dirty="0"/>
              <a:t>Mises, </a:t>
            </a:r>
            <a:r>
              <a:rPr lang="sv-SE" sz="1800" i="1" dirty="0"/>
              <a:t>Human Action</a:t>
            </a:r>
            <a:r>
              <a:rPr lang="sv-SE" sz="1800" dirty="0"/>
              <a:t>, p. 256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1C99EA-146F-402F-9277-7F11F0ECE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817" y="2384427"/>
            <a:ext cx="6378361" cy="173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0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driving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3D8A-ACCD-47AC-92EE-413BDA3C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entrepreneur-promoter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 dirty="0"/>
              <a:t>Mises University. How Entrepreneurs Built the World. 7/16/2020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F21C2AD-4DB9-48ED-AF0C-D12DD2A9225B}"/>
              </a:ext>
            </a:extLst>
          </p:cNvPr>
          <p:cNvSpPr txBox="1">
            <a:spLocks/>
          </p:cNvSpPr>
          <p:nvPr/>
        </p:nvSpPr>
        <p:spPr>
          <a:xfrm>
            <a:off x="3893212" y="4122000"/>
            <a:ext cx="4034859" cy="429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sz="1800" dirty="0"/>
              <a:t>Mises, </a:t>
            </a:r>
            <a:r>
              <a:rPr lang="sv-SE" sz="1800" i="1" dirty="0"/>
              <a:t>Human Action</a:t>
            </a:r>
            <a:r>
              <a:rPr lang="sv-SE" sz="1800" dirty="0"/>
              <a:t>, p. 255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0D9E8F-B403-464A-A0B5-A2349619F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29" y="2311844"/>
            <a:ext cx="6515469" cy="181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0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driving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3D8A-ACCD-47AC-92EE-413BDA3C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entrepreneur-promoter (Mises)</a:t>
            </a:r>
          </a:p>
          <a:p>
            <a:pPr lvl="1"/>
            <a:r>
              <a:rPr lang="en-US" dirty="0"/>
              <a:t>“unceasing innovation and improvement”</a:t>
            </a:r>
          </a:p>
          <a:p>
            <a:pPr lvl="1"/>
            <a:r>
              <a:rPr lang="en-US" dirty="0"/>
              <a:t>“pioneers of economic improvement”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 dirty="0"/>
              <a:t>Mises University. How Entrepreneurs Built the World. 7/16/2020</a:t>
            </a:r>
          </a:p>
        </p:txBody>
      </p:sp>
    </p:spTree>
    <p:extLst>
      <p:ext uri="{BB962C8B-B14F-4D97-AF65-F5344CB8AC3E}">
        <p14:creationId xmlns:p14="http://schemas.microsoft.com/office/powerpoint/2010/main" val="191781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driving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3D8A-ACCD-47AC-92EE-413BDA3C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 dirty="0"/>
              <a:t>Mises University. How Entrepreneurs Built the World. 7/16/2020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F3A679-DD5B-4C7F-ADF6-EB699B5B3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932" y="1870077"/>
            <a:ext cx="5966132" cy="3414992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5DB2E7E9-92BD-4B32-B567-2A536EB2920B}"/>
              </a:ext>
            </a:extLst>
          </p:cNvPr>
          <p:cNvSpPr txBox="1">
            <a:spLocks/>
          </p:cNvSpPr>
          <p:nvPr/>
        </p:nvSpPr>
        <p:spPr>
          <a:xfrm>
            <a:off x="3898821" y="5285069"/>
            <a:ext cx="4034859" cy="429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sv-SE" sz="1800" dirty="0"/>
              <a:t>Mises, </a:t>
            </a:r>
            <a:r>
              <a:rPr lang="sv-SE" sz="1800" i="1" dirty="0"/>
              <a:t>Human Action</a:t>
            </a:r>
            <a:r>
              <a:rPr lang="sv-SE" sz="1800" dirty="0"/>
              <a:t>, p. 300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936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F5571-068F-4D0C-87BF-E1AF2AE2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driving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83D8A-ACCD-47AC-92EE-413BDA3CD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entrepreneur-promoter (Mises)</a:t>
            </a:r>
          </a:p>
          <a:p>
            <a:pPr lvl="1"/>
            <a:r>
              <a:rPr lang="en-US" dirty="0"/>
              <a:t>“unceasing innovation and improvement”</a:t>
            </a:r>
          </a:p>
          <a:p>
            <a:pPr lvl="1"/>
            <a:r>
              <a:rPr lang="en-US" dirty="0"/>
              <a:t>“pioneers of economic improvement”</a:t>
            </a:r>
          </a:p>
          <a:p>
            <a:pPr lvl="1"/>
            <a:r>
              <a:rPr lang="en-US" dirty="0"/>
              <a:t>“great adjustments” of production</a:t>
            </a:r>
          </a:p>
          <a:p>
            <a:r>
              <a:rPr lang="en-US" dirty="0"/>
              <a:t>Different from alertness (Kirzner), discovery (Hayek)</a:t>
            </a:r>
          </a:p>
          <a:p>
            <a:pPr lvl="1"/>
            <a:r>
              <a:rPr lang="en-US" dirty="0"/>
              <a:t>Correcting ‘errors’ in the economic system</a:t>
            </a:r>
          </a:p>
          <a:p>
            <a:pPr lvl="1"/>
            <a:r>
              <a:rPr lang="en-US" dirty="0"/>
              <a:t>Within-system (re)allocation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65EDD-42A0-4E3C-AD20-75FFA1312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7886699" cy="365125"/>
          </a:xfrm>
        </p:spPr>
        <p:txBody>
          <a:bodyPr/>
          <a:lstStyle/>
          <a:p>
            <a:r>
              <a:rPr lang="en-US" dirty="0"/>
              <a:t>Mises University. How Entrepreneurs Built the World. 7/16/2020</a:t>
            </a:r>
          </a:p>
        </p:txBody>
      </p:sp>
    </p:spTree>
    <p:extLst>
      <p:ext uri="{BB962C8B-B14F-4D97-AF65-F5344CB8AC3E}">
        <p14:creationId xmlns:p14="http://schemas.microsoft.com/office/powerpoint/2010/main" val="425923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1022</Words>
  <Application>Microsoft Office PowerPoint</Application>
  <PresentationFormat>On-screen Show (4:3)</PresentationFormat>
  <Paragraphs>195</Paragraphs>
  <Slides>33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How Entrepreneurs  Built the World</vt:lpstr>
      <vt:lpstr>PowerPoint Presentation</vt:lpstr>
      <vt:lpstr>The real story</vt:lpstr>
      <vt:lpstr>Entrepreneurship</vt:lpstr>
      <vt:lpstr>The driving force</vt:lpstr>
      <vt:lpstr>The driving force</vt:lpstr>
      <vt:lpstr>The driving force</vt:lpstr>
      <vt:lpstr>The driving force</vt:lpstr>
      <vt:lpstr>The driving force</vt:lpstr>
      <vt:lpstr>The driving force</vt:lpstr>
      <vt:lpstr>The driving force</vt:lpstr>
      <vt:lpstr>Invention vs. innovation</vt:lpstr>
      <vt:lpstr>Disruptive innovations</vt:lpstr>
      <vt:lpstr>What entrepreneurship does</vt:lpstr>
      <vt:lpstr>Effects of entrepreneurship</vt:lpstr>
      <vt:lpstr>Effects of entrepreneurship</vt:lpstr>
      <vt:lpstr>Effects of entrepreneurship</vt:lpstr>
      <vt:lpstr>Effects of entrepreneurship</vt:lpstr>
      <vt:lpstr>Effects of entrepreneurship</vt:lpstr>
      <vt:lpstr>Effects of entrepreneurship</vt:lpstr>
      <vt:lpstr>Effects of entrepreneurship</vt:lpstr>
      <vt:lpstr>Effects of entrepreneurship</vt:lpstr>
      <vt:lpstr>Effects of entrepreneurship</vt:lpstr>
      <vt:lpstr>Limitations to entrepreneurial innovations</vt:lpstr>
      <vt:lpstr>PowerPoint Presentation</vt:lpstr>
      <vt:lpstr>Entrepreneurship drives change</vt:lpstr>
      <vt:lpstr>Entrepreneurial practice drives social change</vt:lpstr>
      <vt:lpstr>Entrepreneurial practice drives social change</vt:lpstr>
      <vt:lpstr>Entrepreneurial practice drives social change</vt:lpstr>
      <vt:lpstr>Entrepreneurial practice drives social change</vt:lpstr>
      <vt:lpstr>Entrepreneurial practice drives social change</vt:lpstr>
      <vt:lpstr>PowerPoint Presentation</vt:lpstr>
      <vt:lpstr>Read more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Entrepreneurs  Built the World</dc:title>
  <dc:creator>Per Bylund</dc:creator>
  <cp:lastModifiedBy>Per Bylund</cp:lastModifiedBy>
  <cp:revision>1</cp:revision>
  <dcterms:created xsi:type="dcterms:W3CDTF">2020-07-15T15:42:18Z</dcterms:created>
  <dcterms:modified xsi:type="dcterms:W3CDTF">2020-07-16T12:25:26Z</dcterms:modified>
</cp:coreProperties>
</file>